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9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VY_32_INOVACE_07_ZEMĚPIS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2000" smtClean="0"/>
            <a:t>Základní škola, </a:t>
          </a:r>
          <a:r>
            <a:rPr lang="cs-CZ" sz="2000" dirty="0" smtClean="0"/>
            <a:t>Brandýs nad Labem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Svobodová Alena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Itálie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 CZ.1.07/1.4.00/21.0979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22BCB7D-A32F-4928-8871-43F52D641B1A}" type="presOf" srcId="{D1D4F407-5343-4D3F-B5B9-D407B03CAEB4}" destId="{D005CE8C-CC26-4C3E-AC11-E15060ECD759}" srcOrd="0" destOrd="0" presId="urn:microsoft.com/office/officeart/2005/8/layout/target3"/>
    <dgm:cxn modelId="{DDCDF50A-AF20-4545-9629-F305ACCC6931}" type="presOf" srcId="{B651F6E3-6281-48DB-9319-2AEAFDAE7572}" destId="{619D679B-A015-4ECF-8348-D1034C574F40}" srcOrd="0" destOrd="0" presId="urn:microsoft.com/office/officeart/2005/8/layout/target3"/>
    <dgm:cxn modelId="{D54A0A82-79B9-4F97-8E1D-B5B4DCE5D94A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982655-DCB9-46ED-88AC-36364AA0C1B1}" type="presOf" srcId="{4C35D32F-0EAB-4CD7-82EE-45574DC2A586}" destId="{8BEBB6EC-1DAA-4CAC-8A25-BC0FCBD5DBD5}" srcOrd="0" destOrd="0" presId="urn:microsoft.com/office/officeart/2005/8/layout/target3"/>
    <dgm:cxn modelId="{DA8535BE-56D6-4199-90EF-D5CF2976C7B0}" type="presOf" srcId="{D1D4F407-5343-4D3F-B5B9-D407B03CAEB4}" destId="{AED2198E-93D5-4001-81B4-73124B309672}" srcOrd="1" destOrd="0" presId="urn:microsoft.com/office/officeart/2005/8/layout/target3"/>
    <dgm:cxn modelId="{D65AD4E3-4A83-4A19-9835-CED27F7182C1}" type="presOf" srcId="{D1B46980-6531-4606-95E6-44980827E919}" destId="{2BE915AB-18AA-4053-B92C-3BFC9ED204BB}" srcOrd="1" destOrd="0" presId="urn:microsoft.com/office/officeart/2005/8/layout/target3"/>
    <dgm:cxn modelId="{53B58A94-9FB5-44E4-B21D-C4E90B4CCCF5}" type="presOf" srcId="{B651F6E3-6281-48DB-9319-2AEAFDAE7572}" destId="{6BB5E863-4638-4E1D-BFDE-399D028AC4ED}" srcOrd="1" destOrd="0" presId="urn:microsoft.com/office/officeart/2005/8/layout/target3"/>
    <dgm:cxn modelId="{31E8D574-0294-4784-A7F4-68DC4989805A}" type="presOf" srcId="{4C35D32F-0EAB-4CD7-82EE-45574DC2A586}" destId="{890E4F0B-2866-4A3F-A3C7-2A14B1797930}" srcOrd="1" destOrd="0" presId="urn:microsoft.com/office/officeart/2005/8/layout/target3"/>
    <dgm:cxn modelId="{1F1C0ACF-DC49-49BF-A6AD-8AC99B2A878C}" type="presOf" srcId="{D8197B8C-B260-4A16-BDF4-0947B075E274}" destId="{25B08C86-7E15-44DC-BE7F-FFB55DD49D12}" srcOrd="0" destOrd="0" presId="urn:microsoft.com/office/officeart/2005/8/layout/target3"/>
    <dgm:cxn modelId="{0F4991A5-D678-4294-A15A-EA3D32A880B2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CD03887-58EE-45B5-8ABD-BFE915662FC2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8734126-6D78-4C1C-9364-2E6BB571D9CE}" type="presParOf" srcId="{333A1088-737F-45CB-B68E-254E46348037}" destId="{F5ABB229-8D3B-4694-996A-96F23CF14429}" srcOrd="0" destOrd="0" presId="urn:microsoft.com/office/officeart/2005/8/layout/target3"/>
    <dgm:cxn modelId="{7CE72BE1-2C49-4E44-98B7-EEE8B2E9905C}" type="presParOf" srcId="{333A1088-737F-45CB-B68E-254E46348037}" destId="{F41139FD-01EE-4571-8B17-4FB00FC51163}" srcOrd="1" destOrd="0" presId="urn:microsoft.com/office/officeart/2005/8/layout/target3"/>
    <dgm:cxn modelId="{518BFB46-3BAE-4872-9982-856C254DB1E0}" type="presParOf" srcId="{333A1088-737F-45CB-B68E-254E46348037}" destId="{D005CE8C-CC26-4C3E-AC11-E15060ECD759}" srcOrd="2" destOrd="0" presId="urn:microsoft.com/office/officeart/2005/8/layout/target3"/>
    <dgm:cxn modelId="{3BE875E2-6619-4486-860A-F820E0358403}" type="presParOf" srcId="{333A1088-737F-45CB-B68E-254E46348037}" destId="{2C702D82-9B77-49B7-9568-BB8EB47C3372}" srcOrd="3" destOrd="0" presId="urn:microsoft.com/office/officeart/2005/8/layout/target3"/>
    <dgm:cxn modelId="{840813A7-48B0-4309-8B5A-AB08EDD7693D}" type="presParOf" srcId="{333A1088-737F-45CB-B68E-254E46348037}" destId="{A52A0455-90FF-4808-ABD0-F02540D31D5A}" srcOrd="4" destOrd="0" presId="urn:microsoft.com/office/officeart/2005/8/layout/target3"/>
    <dgm:cxn modelId="{17B4FE4C-84C3-48F1-892D-929E6FA1FAB3}" type="presParOf" srcId="{333A1088-737F-45CB-B68E-254E46348037}" destId="{6140AFEC-043D-4C43-A2F9-D0F5331DF3A3}" srcOrd="5" destOrd="0" presId="urn:microsoft.com/office/officeart/2005/8/layout/target3"/>
    <dgm:cxn modelId="{58E5F24A-9498-4B9F-8B0A-B9F1DE76D034}" type="presParOf" srcId="{333A1088-737F-45CB-B68E-254E46348037}" destId="{9358AC05-5D7D-4327-9F80-1AD486AEA664}" srcOrd="6" destOrd="0" presId="urn:microsoft.com/office/officeart/2005/8/layout/target3"/>
    <dgm:cxn modelId="{12B8F801-51AC-407A-AE88-CED84B3913E8}" type="presParOf" srcId="{333A1088-737F-45CB-B68E-254E46348037}" destId="{313FC574-E1CD-4FB4-B054-0B805CE0447D}" srcOrd="7" destOrd="0" presId="urn:microsoft.com/office/officeart/2005/8/layout/target3"/>
    <dgm:cxn modelId="{04D3E26A-2385-4C8C-96F5-D99F3B5FED4D}" type="presParOf" srcId="{333A1088-737F-45CB-B68E-254E46348037}" destId="{619D679B-A015-4ECF-8348-D1034C574F40}" srcOrd="8" destOrd="0" presId="urn:microsoft.com/office/officeart/2005/8/layout/target3"/>
    <dgm:cxn modelId="{131E5486-6EB6-4511-908F-50A797AC2E26}" type="presParOf" srcId="{333A1088-737F-45CB-B68E-254E46348037}" destId="{322283A8-4A27-4CDA-BAE3-F381106A9174}" srcOrd="9" destOrd="0" presId="urn:microsoft.com/office/officeart/2005/8/layout/target3"/>
    <dgm:cxn modelId="{53421A4B-C41D-46AC-BBB3-C2A6C9DF1D07}" type="presParOf" srcId="{333A1088-737F-45CB-B68E-254E46348037}" destId="{FFC9F71D-1B4F-4AD9-A4A6-86ADEFC8AF5C}" srcOrd="10" destOrd="0" presId="urn:microsoft.com/office/officeart/2005/8/layout/target3"/>
    <dgm:cxn modelId="{2B3D81DC-F69D-4B81-BC99-7F49D1ACABB8}" type="presParOf" srcId="{333A1088-737F-45CB-B68E-254E46348037}" destId="{25B08C86-7E15-44DC-BE7F-FFB55DD49D12}" srcOrd="11" destOrd="0" presId="urn:microsoft.com/office/officeart/2005/8/layout/target3"/>
    <dgm:cxn modelId="{17E702DE-68EC-46CB-8E6D-7185ABFE2737}" type="presParOf" srcId="{333A1088-737F-45CB-B68E-254E46348037}" destId="{76644BE8-9D7C-4C09-B250-3D10AF48CBB7}" srcOrd="12" destOrd="0" presId="urn:microsoft.com/office/officeart/2005/8/layout/target3"/>
    <dgm:cxn modelId="{271A34BB-D1D0-486E-A842-B9EB157B74F1}" type="presParOf" srcId="{333A1088-737F-45CB-B68E-254E46348037}" destId="{EE85B701-7295-41C0-BA7A-34D3756A2AE6}" srcOrd="13" destOrd="0" presId="urn:microsoft.com/office/officeart/2005/8/layout/target3"/>
    <dgm:cxn modelId="{1D31377B-C5ED-4AB6-9204-142AFDC8C852}" type="presParOf" srcId="{333A1088-737F-45CB-B68E-254E46348037}" destId="{8BEBB6EC-1DAA-4CAC-8A25-BC0FCBD5DBD5}" srcOrd="14" destOrd="0" presId="urn:microsoft.com/office/officeart/2005/8/layout/target3"/>
    <dgm:cxn modelId="{F0CBBF2C-5E5E-4C38-B3F0-536259A33195}" type="presParOf" srcId="{333A1088-737F-45CB-B68E-254E46348037}" destId="{AED2198E-93D5-4001-81B4-73124B309672}" srcOrd="15" destOrd="0" presId="urn:microsoft.com/office/officeart/2005/8/layout/target3"/>
    <dgm:cxn modelId="{6D376FB5-F7B3-4107-9D94-87B26E40E391}" type="presParOf" srcId="{333A1088-737F-45CB-B68E-254E46348037}" destId="{2BE915AB-18AA-4053-B92C-3BFC9ED204BB}" srcOrd="16" destOrd="0" presId="urn:microsoft.com/office/officeart/2005/8/layout/target3"/>
    <dgm:cxn modelId="{CFAEE64F-D77B-42CB-91A7-512735431B2B}" type="presParOf" srcId="{333A1088-737F-45CB-B68E-254E46348037}" destId="{6BB5E863-4638-4E1D-BFDE-399D028AC4ED}" srcOrd="17" destOrd="0" presId="urn:microsoft.com/office/officeart/2005/8/layout/target3"/>
    <dgm:cxn modelId="{E8C5A411-0BE9-431E-817E-BF3D415BE89D}" type="presParOf" srcId="{333A1088-737F-45CB-B68E-254E46348037}" destId="{5A5FFA88-C948-4069-8E93-59FA12366E83}" srcOrd="18" destOrd="0" presId="urn:microsoft.com/office/officeart/2005/8/layout/target3"/>
    <dgm:cxn modelId="{17DC845E-4696-4E0B-9426-82A1D9F79B4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691729" cy="269172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30172" y="0"/>
          <a:ext cx="6430999" cy="26917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2000" kern="1200" smtClean="0"/>
            <a:t>Základní škola, </a:t>
          </a:r>
          <a:r>
            <a:rPr lang="cs-CZ" sz="2000" kern="1200" dirty="0" smtClean="0"/>
            <a:t>Brandýs nad Labem – Stará Boleslav, Školní 291</a:t>
          </a:r>
          <a:endParaRPr lang="cs-CZ" sz="2000" kern="1200" dirty="0"/>
        </a:p>
      </dsp:txBody>
      <dsp:txXfrm>
        <a:off x="1330172" y="0"/>
        <a:ext cx="6430999" cy="430676"/>
      </dsp:txXfrm>
    </dsp:sp>
    <dsp:sp modelId="{A52A0455-90FF-4808-ABD0-F02540D31D5A}">
      <dsp:nvSpPr>
        <dsp:cNvPr id="0" name=""/>
        <dsp:cNvSpPr/>
      </dsp:nvSpPr>
      <dsp:spPr>
        <a:xfrm>
          <a:off x="282631" y="430676"/>
          <a:ext cx="2126465" cy="212646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45864" y="430676"/>
          <a:ext cx="6430999" cy="21264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Svobodová Alena</a:t>
          </a:r>
          <a:endParaRPr lang="cs-CZ" sz="2000" kern="1200" dirty="0"/>
        </a:p>
      </dsp:txBody>
      <dsp:txXfrm>
        <a:off x="1345864" y="430676"/>
        <a:ext cx="6430999" cy="430676"/>
      </dsp:txXfrm>
    </dsp:sp>
    <dsp:sp modelId="{313FC574-E1CD-4FB4-B054-0B805CE0447D}">
      <dsp:nvSpPr>
        <dsp:cNvPr id="0" name=""/>
        <dsp:cNvSpPr/>
      </dsp:nvSpPr>
      <dsp:spPr>
        <a:xfrm>
          <a:off x="565263" y="861353"/>
          <a:ext cx="1561202" cy="156120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45864" y="861353"/>
          <a:ext cx="6430999" cy="15612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VY_32_INOVACE_07_ZEMĚPIS</a:t>
          </a:r>
          <a:endParaRPr lang="cs-CZ" sz="2000" kern="1200" dirty="0"/>
        </a:p>
      </dsp:txBody>
      <dsp:txXfrm>
        <a:off x="1345864" y="861353"/>
        <a:ext cx="6430999" cy="430676"/>
      </dsp:txXfrm>
    </dsp:sp>
    <dsp:sp modelId="{FFC9F71D-1B4F-4AD9-A4A6-86ADEFC8AF5C}">
      <dsp:nvSpPr>
        <dsp:cNvPr id="0" name=""/>
        <dsp:cNvSpPr/>
      </dsp:nvSpPr>
      <dsp:spPr>
        <a:xfrm>
          <a:off x="847894" y="1292029"/>
          <a:ext cx="995939" cy="9959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45864" y="1292029"/>
          <a:ext cx="6430999" cy="995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Itálie</a:t>
          </a:r>
          <a:endParaRPr lang="cs-CZ" sz="2000" kern="1200" dirty="0"/>
        </a:p>
      </dsp:txBody>
      <dsp:txXfrm>
        <a:off x="1345864" y="1292029"/>
        <a:ext cx="6430999" cy="430676"/>
      </dsp:txXfrm>
    </dsp:sp>
    <dsp:sp modelId="{EE85B701-7295-41C0-BA7A-34D3756A2AE6}">
      <dsp:nvSpPr>
        <dsp:cNvPr id="0" name=""/>
        <dsp:cNvSpPr/>
      </dsp:nvSpPr>
      <dsp:spPr>
        <a:xfrm>
          <a:off x="1130526" y="1722706"/>
          <a:ext cx="430676" cy="4306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45864" y="1722706"/>
          <a:ext cx="6430999" cy="4306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 CZ.1.07/1.4.00/21.0979 </a:t>
          </a:r>
          <a:endParaRPr lang="cs-CZ" sz="2000" kern="1200" dirty="0"/>
        </a:p>
      </dsp:txBody>
      <dsp:txXfrm>
        <a:off x="1345864" y="1722706"/>
        <a:ext cx="6430999" cy="4306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5E11AD-59CD-438E-B850-928AE573A4CC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BEC96A-7092-4668-8499-760D3C39B7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60458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9pPr>
          </a:lstStyle>
          <a:p>
            <a:pPr eaLnBrk="1" hangingPunct="1"/>
            <a:fld id="{0DFB8D54-B20C-4DD2-B7D6-69232D8DDF16}" type="slidenum">
              <a:rPr lang="cs-CZ" smtClean="0">
                <a:latin typeface="Arial" charset="0"/>
              </a:rPr>
              <a:pPr eaLnBrk="1" hangingPunct="1"/>
              <a:t>1</a:t>
            </a:fld>
            <a:endParaRPr lang="cs-CZ" smtClean="0">
              <a:latin typeface="Arial" charset="0"/>
            </a:endParaRPr>
          </a:p>
        </p:txBody>
      </p:sp>
      <p:sp>
        <p:nvSpPr>
          <p:cNvPr id="1229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2292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2293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9pPr>
          </a:lstStyle>
          <a:p>
            <a:pPr algn="r" eaLnBrk="1" hangingPunct="1"/>
            <a:fld id="{57218CFB-91D9-4185-AE5E-419EDF25AAFA}" type="slidenum">
              <a:rPr lang="cs-CZ" sz="1200">
                <a:latin typeface="Calibri" pitchFamily="34" charset="0"/>
              </a:rPr>
              <a:pPr algn="r" eaLnBrk="1" hangingPunct="1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409477-7ACD-4EE9-95A4-1C9859567319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915CAB-1ADE-49D6-BFAC-EEAFB21B7BE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409477-7ACD-4EE9-95A4-1C9859567319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915CAB-1ADE-49D6-BFAC-EEAFB21B7B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409477-7ACD-4EE9-95A4-1C9859567319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915CAB-1ADE-49D6-BFAC-EEAFB21B7BE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409477-7ACD-4EE9-95A4-1C9859567319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915CAB-1ADE-49D6-BFAC-EEAFB21B7B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409477-7ACD-4EE9-95A4-1C9859567319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915CAB-1ADE-49D6-BFAC-EEAFB21B7B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409477-7ACD-4EE9-95A4-1C9859567319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915CAB-1ADE-49D6-BFAC-EEAFB21B7B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409477-7ACD-4EE9-95A4-1C9859567319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915CAB-1ADE-49D6-BFAC-EEAFB21B7BE2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409477-7ACD-4EE9-95A4-1C9859567319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915CAB-1ADE-49D6-BFAC-EEAFB21B7B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409477-7ACD-4EE9-95A4-1C9859567319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915CAB-1ADE-49D6-BFAC-EEAFB21B7BE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409477-7ACD-4EE9-95A4-1C9859567319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915CAB-1ADE-49D6-BFAC-EEAFB21B7B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409477-7ACD-4EE9-95A4-1C9859567319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915CAB-1ADE-49D6-BFAC-EEAFB21B7B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B0409477-7ACD-4EE9-95A4-1C9859567319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DB915CAB-1ADE-49D6-BFAC-EEAFB21B7BE2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2708976"/>
              </p:ext>
            </p:extLst>
          </p:nvPr>
        </p:nvGraphicFramePr>
        <p:xfrm>
          <a:off x="526852" y="794867"/>
          <a:ext cx="7776864" cy="26917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75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09466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296" indent="0">
              <a:buNone/>
            </a:pPr>
            <a:r>
              <a:rPr lang="cs-CZ" dirty="0"/>
              <a:t>Materiál je určen pro žáky 8.ročníku jako výukový. Zároveň slouží pro zapsání poznámek do školních sešitů</a:t>
            </a:r>
            <a:r>
              <a:rPr lang="cs-CZ" dirty="0" smtClean="0"/>
              <a:t>. Současně je používán školní atlas.</a:t>
            </a:r>
            <a:endParaRPr lang="cs-CZ" dirty="0"/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84241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Itálie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l</a:t>
            </a:r>
            <a:r>
              <a:rPr lang="cs-CZ" dirty="0" smtClean="0"/>
              <a:t>eží na Apeninském poloostrově</a:t>
            </a:r>
          </a:p>
          <a:p>
            <a:r>
              <a:rPr lang="cs-CZ" dirty="0"/>
              <a:t>s</a:t>
            </a:r>
            <a:r>
              <a:rPr lang="cs-CZ" dirty="0" smtClean="0"/>
              <a:t>oučástí jsou ostrovy Sicílie a Sardinie</a:t>
            </a:r>
          </a:p>
          <a:p>
            <a:r>
              <a:rPr lang="cs-CZ" dirty="0"/>
              <a:t>p</a:t>
            </a:r>
            <a:r>
              <a:rPr lang="cs-CZ" dirty="0" smtClean="0"/>
              <a:t>atří k nejvyspělejším státům světa G8</a:t>
            </a:r>
          </a:p>
          <a:p>
            <a:r>
              <a:rPr lang="cs-CZ" dirty="0"/>
              <a:t>b</a:t>
            </a:r>
            <a:r>
              <a:rPr lang="cs-CZ" dirty="0" smtClean="0"/>
              <a:t>řehy omývá : Jaderské moře</a:t>
            </a:r>
          </a:p>
          <a:p>
            <a:pPr marL="82296" indent="0">
              <a:buNone/>
            </a:pPr>
            <a:r>
              <a:rPr lang="cs-CZ" dirty="0" smtClean="0"/>
              <a:t>                       Jónské moře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Tyrhénské moře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Středozemní moře</a:t>
            </a:r>
            <a:endParaRPr lang="cs-CZ" dirty="0"/>
          </a:p>
        </p:txBody>
      </p:sp>
      <p:pic>
        <p:nvPicPr>
          <p:cNvPr id="2050" name="Picture 2" descr="C:\Users\Kakulinka\AppData\Local\Microsoft\Windows\Temporary Internet Files\Content.IE5\RUFLHGM7\MC9004336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005064"/>
            <a:ext cx="2016224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2752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Itálie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</a:t>
            </a:r>
            <a:r>
              <a:rPr lang="cs-CZ" dirty="0" smtClean="0"/>
              <a:t>lavní město </a:t>
            </a:r>
            <a:r>
              <a:rPr lang="cs-CZ" b="1" dirty="0" smtClean="0"/>
              <a:t>Řím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3079" name="Picture 7" descr="C:\Users\Kakulinka\AppData\Local\Microsoft\Windows\Temporary Internet Files\Content.IE5\RUFLHGM7\MP90042531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492896"/>
            <a:ext cx="5904656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5680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7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Itálie - Řím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na území Říma leží nejmenší stát světa –</a:t>
            </a:r>
            <a:r>
              <a:rPr lang="cs-CZ" b="1" dirty="0"/>
              <a:t>Vatikán</a:t>
            </a:r>
          </a:p>
          <a:p>
            <a:r>
              <a:rPr lang="cs-CZ" dirty="0"/>
              <a:t>Vatikán je sídlem papeže (Benedikt XVI.)</a:t>
            </a:r>
          </a:p>
          <a:p>
            <a:endParaRPr lang="cs-CZ" dirty="0"/>
          </a:p>
        </p:txBody>
      </p:sp>
      <p:pic>
        <p:nvPicPr>
          <p:cNvPr id="4100" name="Picture 4" descr="C:\Users\Kakulinka\AppData\Local\Microsoft\Windows\Temporary Internet Files\Content.IE5\Q41OQLM8\MC9001292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573016"/>
            <a:ext cx="2952328" cy="2991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Kakulinka\AppData\Local\Microsoft\Windows\Temporary Internet Files\Content.IE5\9UL0H2GB\MC9004157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9762" y="3571722"/>
            <a:ext cx="2803636" cy="2445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1363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Itálie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č</a:t>
            </a:r>
            <a:r>
              <a:rPr lang="cs-CZ" dirty="0" smtClean="0"/>
              <a:t>lenem EU</a:t>
            </a:r>
          </a:p>
          <a:p>
            <a:r>
              <a:rPr lang="cs-CZ" dirty="0"/>
              <a:t>m</a:t>
            </a:r>
            <a:r>
              <a:rPr lang="cs-CZ" dirty="0" smtClean="0"/>
              <a:t>ěna 1 euro</a:t>
            </a:r>
          </a:p>
          <a:p>
            <a:r>
              <a:rPr lang="cs-CZ" dirty="0" smtClean="0"/>
              <a:t>jazyk - italština </a:t>
            </a:r>
            <a:endParaRPr lang="cs-CZ" dirty="0"/>
          </a:p>
        </p:txBody>
      </p:sp>
      <p:pic>
        <p:nvPicPr>
          <p:cNvPr id="5122" name="Picture 2" descr="C:\Users\Kakulinka\AppData\Local\Microsoft\Windows\Temporary Internet Files\Content.IE5\RUFLHGM7\MP90036270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426498"/>
            <a:ext cx="3657600" cy="243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3968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Itálie – zemědělství a 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Pěstují se obilniny, jižní ovoce a olivy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v</a:t>
            </a:r>
            <a:r>
              <a:rPr lang="cs-CZ" dirty="0" smtClean="0"/>
              <a:t> průmyslu převládá strojní výrova a zpracování ropy</a:t>
            </a:r>
            <a:endParaRPr lang="cs-CZ" dirty="0"/>
          </a:p>
        </p:txBody>
      </p:sp>
      <p:pic>
        <p:nvPicPr>
          <p:cNvPr id="6147" name="Picture 3" descr="C:\Users\Kakulinka\AppData\Local\Microsoft\Windows\Temporary Internet Files\Content.IE5\9UL0H2GB\MP9004330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420888"/>
            <a:ext cx="3200400" cy="1999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1653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Itálie - sopky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Etna</a:t>
            </a:r>
          </a:p>
          <a:p>
            <a:r>
              <a:rPr lang="cs-CZ" dirty="0" smtClean="0"/>
              <a:t>Vesuv</a:t>
            </a:r>
          </a:p>
          <a:p>
            <a:r>
              <a:rPr lang="cs-CZ" dirty="0" err="1" smtClean="0"/>
              <a:t>Stromboli</a:t>
            </a:r>
            <a:endParaRPr lang="cs-CZ" dirty="0"/>
          </a:p>
        </p:txBody>
      </p:sp>
      <p:pic>
        <p:nvPicPr>
          <p:cNvPr id="7173" name="Picture 5" descr="C:\Users\Kakulinka\AppData\Local\Microsoft\Windows\Temporary Internet Files\Content.IE5\Q41OQLM8\MC9004323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149080"/>
            <a:ext cx="4674992" cy="2363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Kakulinka\AppData\Local\Microsoft\Windows\Temporary Internet Files\Content.IE5\RUFLHGM7\MC900412342[2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8560" y="1628800"/>
            <a:ext cx="2664296" cy="2081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5391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Itálie - pohoří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Apeniny</a:t>
            </a:r>
          </a:p>
          <a:p>
            <a:r>
              <a:rPr lang="cs-CZ" dirty="0" smtClean="0"/>
              <a:t>Alpy</a:t>
            </a:r>
          </a:p>
          <a:p>
            <a:r>
              <a:rPr lang="cs-CZ" dirty="0" smtClean="0"/>
              <a:t>Dolomity</a:t>
            </a:r>
            <a:endParaRPr lang="cs-CZ" dirty="0"/>
          </a:p>
        </p:txBody>
      </p:sp>
      <p:pic>
        <p:nvPicPr>
          <p:cNvPr id="8195" name="Picture 3" descr="C:\Users\Kakulinka\AppData\Local\Microsoft\Windows\Temporary Internet Files\Content.IE5\0XAZE41Y\MP9004278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501008"/>
            <a:ext cx="3960440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Kakulinka\AppData\Local\Microsoft\Windows\Temporary Internet Files\Content.IE5\0XAZE41Y\MP9004340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784" y="1988840"/>
            <a:ext cx="3048355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2927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Itálie - památky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Koloseum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š</a:t>
            </a:r>
            <a:r>
              <a:rPr lang="cs-CZ" dirty="0" smtClean="0"/>
              <a:t>ikmá věž v Pise</a:t>
            </a:r>
            <a:endParaRPr lang="cs-CZ" dirty="0"/>
          </a:p>
        </p:txBody>
      </p:sp>
      <p:pic>
        <p:nvPicPr>
          <p:cNvPr id="9218" name="Picture 2" descr="C:\Users\Kakulinka\AppData\Local\Microsoft\Windows\Temporary Internet Files\Content.IE5\0XAZE41Y\MP9004038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556792"/>
            <a:ext cx="2760739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Kakulinka\AppData\Local\Microsoft\Windows\Temporary Internet Files\Content.IE5\RUFLHGM7\MP90016369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573016"/>
            <a:ext cx="2232248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8145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San Marino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alý stát v italském vnitrozemí</a:t>
            </a:r>
          </a:p>
          <a:p>
            <a:endParaRPr lang="cs-CZ" dirty="0"/>
          </a:p>
        </p:txBody>
      </p:sp>
      <p:pic>
        <p:nvPicPr>
          <p:cNvPr id="10242" name="Picture 2" descr="C:\Users\Kakulinka\AppData\Local\Microsoft\Windows\Temporary Internet Files\Content.IE5\RUFLHGM7\MP90036281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708920"/>
            <a:ext cx="3657600" cy="2737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585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/>
              </a:rPr>
              <a:t>CITACE:</a:t>
            </a:r>
            <a:endParaRPr lang="cs-CZ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hlinkClick r:id="rId2"/>
              </a:rPr>
              <a:t>www.office.microsoft.com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Zeměpis, Evropa, pro základní školu a základní školu praktickou, František Kortus, František Teplý, nakladatelství Parta, 2007, ISBN 978-80-7320-103-6</a:t>
            </a:r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6465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324</TotalTime>
  <Words>199</Words>
  <Application>Microsoft Office PowerPoint</Application>
  <PresentationFormat>Předvádění na obrazovce (4:3)</PresentationFormat>
  <Paragraphs>54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Slunovrat</vt:lpstr>
      <vt:lpstr>Prezentace aplikace PowerPoint</vt:lpstr>
      <vt:lpstr>Anotace:</vt:lpstr>
      <vt:lpstr>Itálie</vt:lpstr>
      <vt:lpstr>Itálie</vt:lpstr>
      <vt:lpstr>Itálie - Řím</vt:lpstr>
      <vt:lpstr>Itálie</vt:lpstr>
      <vt:lpstr>Itálie – zemědělství a průmysl</vt:lpstr>
      <vt:lpstr>Itálie - sopky</vt:lpstr>
      <vt:lpstr>Itálie - pohoří</vt:lpstr>
      <vt:lpstr>Itálie - památky</vt:lpstr>
      <vt:lpstr>San Marino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Kakulinka</dc:creator>
  <cp:lastModifiedBy>Slováková Olga</cp:lastModifiedBy>
  <cp:revision>20</cp:revision>
  <dcterms:created xsi:type="dcterms:W3CDTF">2012-05-16T14:58:32Z</dcterms:created>
  <dcterms:modified xsi:type="dcterms:W3CDTF">2012-11-24T13:27:44Z</dcterms:modified>
</cp:coreProperties>
</file>