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64" r:id="rId3"/>
    <p:sldId id="271" r:id="rId4"/>
    <p:sldId id="272" r:id="rId5"/>
    <p:sldId id="273" r:id="rId6"/>
    <p:sldId id="274" r:id="rId7"/>
    <p:sldId id="275" r:id="rId8"/>
    <p:sldId id="263" r:id="rId9"/>
    <p:sldId id="266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F64966-0F49-4D44-8C53-11C1CA649B48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3DC7AC1-FBCB-4B6F-855F-186A750610AE}">
      <dgm:prSet custT="1"/>
      <dgm:spPr/>
      <dgm:t>
        <a:bodyPr/>
        <a:lstStyle/>
        <a:p>
          <a:pPr rtl="0"/>
          <a:r>
            <a:rPr lang="cs-CZ" sz="1800" dirty="0" smtClean="0"/>
            <a:t>Název školy : Základní škola Nový Kostel , okres Cheb</a:t>
          </a:r>
        </a:p>
        <a:p>
          <a:pPr rtl="0"/>
          <a:r>
            <a:rPr lang="cs-CZ" sz="1800" dirty="0" smtClean="0"/>
            <a:t>Autor : </a:t>
          </a:r>
          <a:r>
            <a:rPr lang="cs-CZ" sz="1800" smtClean="0"/>
            <a:t>Pavla Smrčková</a:t>
          </a:r>
          <a:endParaRPr lang="cs-CZ" sz="1800" dirty="0"/>
        </a:p>
      </dgm:t>
    </dgm:pt>
    <dgm:pt modelId="{C5B98BDE-371B-4010-933D-C2A9EDD6FB77}" type="parTrans" cxnId="{EC0799BE-CE7A-43C3-BD0C-46A89FD90D7A}">
      <dgm:prSet/>
      <dgm:spPr/>
      <dgm:t>
        <a:bodyPr/>
        <a:lstStyle/>
        <a:p>
          <a:endParaRPr lang="cs-CZ"/>
        </a:p>
      </dgm:t>
    </dgm:pt>
    <dgm:pt modelId="{C50E4856-4E74-4039-875B-390226A85AF7}" type="sibTrans" cxnId="{EC0799BE-CE7A-43C3-BD0C-46A89FD90D7A}">
      <dgm:prSet/>
      <dgm:spPr/>
      <dgm:t>
        <a:bodyPr/>
        <a:lstStyle/>
        <a:p>
          <a:endParaRPr lang="cs-CZ"/>
        </a:p>
      </dgm:t>
    </dgm:pt>
    <dgm:pt modelId="{3EAF3F2F-7F72-4A95-9294-1917942B2CB1}">
      <dgm:prSet custT="1"/>
      <dgm:spPr/>
      <dgm:t>
        <a:bodyPr/>
        <a:lstStyle/>
        <a:p>
          <a:pPr rtl="0"/>
          <a:r>
            <a:rPr lang="cs-CZ" sz="1400" dirty="0" smtClean="0"/>
            <a:t/>
          </a:r>
          <a:br>
            <a:rPr lang="cs-CZ" sz="1400" dirty="0" smtClean="0"/>
          </a:br>
          <a:r>
            <a:rPr lang="cs-CZ" sz="1800" dirty="0" smtClean="0"/>
            <a:t>Název materiálu : VY _32_INOVACE_ČESKÝ JAZYK PRO </a:t>
          </a:r>
          <a:r>
            <a:rPr lang="cs-CZ" sz="1800" dirty="0" smtClean="0"/>
            <a:t>2.ročník_15_VÝZNAM  </a:t>
          </a:r>
          <a:r>
            <a:rPr lang="cs-CZ" sz="1800" dirty="0" smtClean="0"/>
            <a:t>SLOV PODLE OBRÁZKU</a:t>
          </a:r>
          <a:br>
            <a:rPr lang="cs-CZ" sz="1800" dirty="0" smtClean="0"/>
          </a:br>
          <a:r>
            <a:rPr lang="cs-CZ" sz="1800" dirty="0" smtClean="0"/>
            <a:t>Téma : </a:t>
          </a:r>
          <a:r>
            <a:rPr lang="cs-CZ" sz="1800" dirty="0" smtClean="0"/>
            <a:t>VÝZNAM SLOV</a:t>
          </a:r>
          <a:endParaRPr lang="cs-CZ" sz="1800" dirty="0">
            <a:solidFill>
              <a:srgbClr val="FF0000"/>
            </a:solidFill>
          </a:endParaRPr>
        </a:p>
      </dgm:t>
    </dgm:pt>
    <dgm:pt modelId="{28A9B809-1BAF-4072-A26B-CF9A96A3BB5D}" type="parTrans" cxnId="{A6EE5511-88EF-4A5A-8122-CC0D65EEDBB4}">
      <dgm:prSet/>
      <dgm:spPr/>
      <dgm:t>
        <a:bodyPr/>
        <a:lstStyle/>
        <a:p>
          <a:endParaRPr lang="cs-CZ"/>
        </a:p>
      </dgm:t>
    </dgm:pt>
    <dgm:pt modelId="{14F56625-D016-4BB7-8B17-8E927A326787}" type="sibTrans" cxnId="{A6EE5511-88EF-4A5A-8122-CC0D65EEDBB4}">
      <dgm:prSet/>
      <dgm:spPr/>
      <dgm:t>
        <a:bodyPr/>
        <a:lstStyle/>
        <a:p>
          <a:endParaRPr lang="cs-CZ"/>
        </a:p>
      </dgm:t>
    </dgm:pt>
    <dgm:pt modelId="{9D408994-0CE4-4F94-84EE-D04ECC50BF2C}">
      <dgm:prSet custT="1"/>
      <dgm:spPr/>
      <dgm:t>
        <a:bodyPr/>
        <a:lstStyle/>
        <a:p>
          <a:pPr rtl="0"/>
          <a:r>
            <a:rPr lang="cs-CZ" sz="1800" b="0" dirty="0" smtClean="0"/>
            <a:t>Číslo projektu:CZ.1.07/1.4.00/21.2737</a:t>
          </a:r>
          <a:endParaRPr lang="cs-CZ" sz="1800" b="0" dirty="0"/>
        </a:p>
      </dgm:t>
    </dgm:pt>
    <dgm:pt modelId="{952AC4A3-BE97-46BC-B935-C4223065DBB8}" type="parTrans" cxnId="{8FB4E8EC-8CED-4B2F-B2AA-689BCC3468F8}">
      <dgm:prSet/>
      <dgm:spPr/>
      <dgm:t>
        <a:bodyPr/>
        <a:lstStyle/>
        <a:p>
          <a:endParaRPr lang="cs-CZ"/>
        </a:p>
      </dgm:t>
    </dgm:pt>
    <dgm:pt modelId="{20492773-D875-438B-879E-B1F2A6400656}" type="sibTrans" cxnId="{8FB4E8EC-8CED-4B2F-B2AA-689BCC3468F8}">
      <dgm:prSet/>
      <dgm:spPr/>
      <dgm:t>
        <a:bodyPr/>
        <a:lstStyle/>
        <a:p>
          <a:endParaRPr lang="cs-CZ"/>
        </a:p>
      </dgm:t>
    </dgm:pt>
    <dgm:pt modelId="{6D737DE9-7818-43CF-BF3B-ACCEA1573666}" type="pres">
      <dgm:prSet presAssocID="{70F64966-0F49-4D44-8C53-11C1CA649B4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04082DD-CF4C-4B60-94B8-1B8ACDE336B6}" type="pres">
      <dgm:prSet presAssocID="{23DC7AC1-FBCB-4B6F-855F-186A750610AE}" presName="circle1" presStyleLbl="node1" presStyleIdx="0" presStyleCnt="3"/>
      <dgm:spPr/>
    </dgm:pt>
    <dgm:pt modelId="{2A389B58-FF89-428F-B684-09F8D46B5676}" type="pres">
      <dgm:prSet presAssocID="{23DC7AC1-FBCB-4B6F-855F-186A750610AE}" presName="space" presStyleCnt="0"/>
      <dgm:spPr/>
    </dgm:pt>
    <dgm:pt modelId="{198E47D5-457F-4B08-ADCA-D6368710DCB3}" type="pres">
      <dgm:prSet presAssocID="{23DC7AC1-FBCB-4B6F-855F-186A750610AE}" presName="rect1" presStyleLbl="alignAcc1" presStyleIdx="0" presStyleCnt="3" custLinFactNeighborX="881" custLinFactNeighborY="-1639"/>
      <dgm:spPr/>
      <dgm:t>
        <a:bodyPr/>
        <a:lstStyle/>
        <a:p>
          <a:endParaRPr lang="cs-CZ"/>
        </a:p>
      </dgm:t>
    </dgm:pt>
    <dgm:pt modelId="{209CE0A3-4F58-494D-8F21-C145536A1C70}" type="pres">
      <dgm:prSet presAssocID="{3EAF3F2F-7F72-4A95-9294-1917942B2CB1}" presName="vertSpace2" presStyleLbl="node1" presStyleIdx="0" presStyleCnt="3"/>
      <dgm:spPr/>
    </dgm:pt>
    <dgm:pt modelId="{18E2421A-04AA-49FB-8AB0-6EE67CEA1ABC}" type="pres">
      <dgm:prSet presAssocID="{3EAF3F2F-7F72-4A95-9294-1917942B2CB1}" presName="circle2" presStyleLbl="node1" presStyleIdx="1" presStyleCnt="3"/>
      <dgm:spPr/>
    </dgm:pt>
    <dgm:pt modelId="{DB1A312E-BBAC-49DF-82DF-7A1B699103CB}" type="pres">
      <dgm:prSet presAssocID="{3EAF3F2F-7F72-4A95-9294-1917942B2CB1}" presName="rect2" presStyleLbl="alignAcc1" presStyleIdx="1" presStyleCnt="3" custScaleY="80917" custLinFactNeighborX="1003" custLinFactNeighborY="-9261"/>
      <dgm:spPr/>
      <dgm:t>
        <a:bodyPr/>
        <a:lstStyle/>
        <a:p>
          <a:endParaRPr lang="cs-CZ"/>
        </a:p>
      </dgm:t>
    </dgm:pt>
    <dgm:pt modelId="{FD39CAEB-17DB-42BC-A234-2104C0C49A72}" type="pres">
      <dgm:prSet presAssocID="{9D408994-0CE4-4F94-84EE-D04ECC50BF2C}" presName="vertSpace3" presStyleLbl="node1" presStyleIdx="1" presStyleCnt="3"/>
      <dgm:spPr/>
    </dgm:pt>
    <dgm:pt modelId="{36653707-C0EE-4AA3-9209-542F656AA20F}" type="pres">
      <dgm:prSet presAssocID="{9D408994-0CE4-4F94-84EE-D04ECC50BF2C}" presName="circle3" presStyleLbl="node1" presStyleIdx="2" presStyleCnt="3"/>
      <dgm:spPr/>
    </dgm:pt>
    <dgm:pt modelId="{48AC7635-E465-42B3-B30A-000D925488DD}" type="pres">
      <dgm:prSet presAssocID="{9D408994-0CE4-4F94-84EE-D04ECC50BF2C}" presName="rect3" presStyleLbl="alignAcc1" presStyleIdx="2" presStyleCnt="3"/>
      <dgm:spPr/>
      <dgm:t>
        <a:bodyPr/>
        <a:lstStyle/>
        <a:p>
          <a:endParaRPr lang="cs-CZ"/>
        </a:p>
      </dgm:t>
    </dgm:pt>
    <dgm:pt modelId="{B1ACAD1B-B554-4042-B64C-B2EC4C16112E}" type="pres">
      <dgm:prSet presAssocID="{23DC7AC1-FBCB-4B6F-855F-186A750610AE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AAF360-CC53-4214-BCB5-85F0C2F997E7}" type="pres">
      <dgm:prSet presAssocID="{3EAF3F2F-7F72-4A95-9294-1917942B2CB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23F8F3-E4EB-49F8-A462-6282AC026BD5}" type="pres">
      <dgm:prSet presAssocID="{9D408994-0CE4-4F94-84EE-D04ECC50BF2C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2AF18DE-4D6E-4E62-ADE1-A83170ECB8C0}" type="presOf" srcId="{70F64966-0F49-4D44-8C53-11C1CA649B48}" destId="{6D737DE9-7818-43CF-BF3B-ACCEA1573666}" srcOrd="0" destOrd="0" presId="urn:microsoft.com/office/officeart/2005/8/layout/target3"/>
    <dgm:cxn modelId="{EC0799BE-CE7A-43C3-BD0C-46A89FD90D7A}" srcId="{70F64966-0F49-4D44-8C53-11C1CA649B48}" destId="{23DC7AC1-FBCB-4B6F-855F-186A750610AE}" srcOrd="0" destOrd="0" parTransId="{C5B98BDE-371B-4010-933D-C2A9EDD6FB77}" sibTransId="{C50E4856-4E74-4039-875B-390226A85AF7}"/>
    <dgm:cxn modelId="{0DE99DB8-1B72-45A5-AF88-58D25C458935}" type="presOf" srcId="{23DC7AC1-FBCB-4B6F-855F-186A750610AE}" destId="{198E47D5-457F-4B08-ADCA-D6368710DCB3}" srcOrd="0" destOrd="0" presId="urn:microsoft.com/office/officeart/2005/8/layout/target3"/>
    <dgm:cxn modelId="{BB5900AE-B5E0-403B-8187-4A725080A3F3}" type="presOf" srcId="{23DC7AC1-FBCB-4B6F-855F-186A750610AE}" destId="{B1ACAD1B-B554-4042-B64C-B2EC4C16112E}" srcOrd="1" destOrd="0" presId="urn:microsoft.com/office/officeart/2005/8/layout/target3"/>
    <dgm:cxn modelId="{70BD55D0-1D33-4B2C-8EC6-6E4AA87AB6BD}" type="presOf" srcId="{3EAF3F2F-7F72-4A95-9294-1917942B2CB1}" destId="{DB1A312E-BBAC-49DF-82DF-7A1B699103CB}" srcOrd="0" destOrd="0" presId="urn:microsoft.com/office/officeart/2005/8/layout/target3"/>
    <dgm:cxn modelId="{53215C0D-E54E-4E14-84A0-72776E6E9EEB}" type="presOf" srcId="{3EAF3F2F-7F72-4A95-9294-1917942B2CB1}" destId="{15AAF360-CC53-4214-BCB5-85F0C2F997E7}" srcOrd="1" destOrd="0" presId="urn:microsoft.com/office/officeart/2005/8/layout/target3"/>
    <dgm:cxn modelId="{C42A09C7-3A5E-49AA-8E1F-3EFE5500C690}" type="presOf" srcId="{9D408994-0CE4-4F94-84EE-D04ECC50BF2C}" destId="{A523F8F3-E4EB-49F8-A462-6282AC026BD5}" srcOrd="1" destOrd="0" presId="urn:microsoft.com/office/officeart/2005/8/layout/target3"/>
    <dgm:cxn modelId="{A6EE5511-88EF-4A5A-8122-CC0D65EEDBB4}" srcId="{70F64966-0F49-4D44-8C53-11C1CA649B48}" destId="{3EAF3F2F-7F72-4A95-9294-1917942B2CB1}" srcOrd="1" destOrd="0" parTransId="{28A9B809-1BAF-4072-A26B-CF9A96A3BB5D}" sibTransId="{14F56625-D016-4BB7-8B17-8E927A326787}"/>
    <dgm:cxn modelId="{EE256260-8754-4659-9CD5-79BA443A7F28}" type="presOf" srcId="{9D408994-0CE4-4F94-84EE-D04ECC50BF2C}" destId="{48AC7635-E465-42B3-B30A-000D925488DD}" srcOrd="0" destOrd="0" presId="urn:microsoft.com/office/officeart/2005/8/layout/target3"/>
    <dgm:cxn modelId="{8FB4E8EC-8CED-4B2F-B2AA-689BCC3468F8}" srcId="{70F64966-0F49-4D44-8C53-11C1CA649B48}" destId="{9D408994-0CE4-4F94-84EE-D04ECC50BF2C}" srcOrd="2" destOrd="0" parTransId="{952AC4A3-BE97-46BC-B935-C4223065DBB8}" sibTransId="{20492773-D875-438B-879E-B1F2A6400656}"/>
    <dgm:cxn modelId="{ED4F9C16-5344-47A7-B5F0-AEED029EB1D7}" type="presParOf" srcId="{6D737DE9-7818-43CF-BF3B-ACCEA1573666}" destId="{D04082DD-CF4C-4B60-94B8-1B8ACDE336B6}" srcOrd="0" destOrd="0" presId="urn:microsoft.com/office/officeart/2005/8/layout/target3"/>
    <dgm:cxn modelId="{9A29F86B-320F-4364-8D22-964DAF8130A2}" type="presParOf" srcId="{6D737DE9-7818-43CF-BF3B-ACCEA1573666}" destId="{2A389B58-FF89-428F-B684-09F8D46B5676}" srcOrd="1" destOrd="0" presId="urn:microsoft.com/office/officeart/2005/8/layout/target3"/>
    <dgm:cxn modelId="{0A47B614-0C6F-40E0-871F-53DEDEB7188B}" type="presParOf" srcId="{6D737DE9-7818-43CF-BF3B-ACCEA1573666}" destId="{198E47D5-457F-4B08-ADCA-D6368710DCB3}" srcOrd="2" destOrd="0" presId="urn:microsoft.com/office/officeart/2005/8/layout/target3"/>
    <dgm:cxn modelId="{2A8A66AF-F49F-4519-A64F-768D0154F646}" type="presParOf" srcId="{6D737DE9-7818-43CF-BF3B-ACCEA1573666}" destId="{209CE0A3-4F58-494D-8F21-C145536A1C70}" srcOrd="3" destOrd="0" presId="urn:microsoft.com/office/officeart/2005/8/layout/target3"/>
    <dgm:cxn modelId="{3C7D3042-BB64-44D1-81F4-19A6F38ECD02}" type="presParOf" srcId="{6D737DE9-7818-43CF-BF3B-ACCEA1573666}" destId="{18E2421A-04AA-49FB-8AB0-6EE67CEA1ABC}" srcOrd="4" destOrd="0" presId="urn:microsoft.com/office/officeart/2005/8/layout/target3"/>
    <dgm:cxn modelId="{53D4E17C-CF74-49C3-B543-3D4F0D8449DB}" type="presParOf" srcId="{6D737DE9-7818-43CF-BF3B-ACCEA1573666}" destId="{DB1A312E-BBAC-49DF-82DF-7A1B699103CB}" srcOrd="5" destOrd="0" presId="urn:microsoft.com/office/officeart/2005/8/layout/target3"/>
    <dgm:cxn modelId="{60347D62-9AC7-49C6-ABC8-84DE47AC8894}" type="presParOf" srcId="{6D737DE9-7818-43CF-BF3B-ACCEA1573666}" destId="{FD39CAEB-17DB-42BC-A234-2104C0C49A72}" srcOrd="6" destOrd="0" presId="urn:microsoft.com/office/officeart/2005/8/layout/target3"/>
    <dgm:cxn modelId="{488B2960-3FCF-4BAD-B4AE-AAA5C20561B5}" type="presParOf" srcId="{6D737DE9-7818-43CF-BF3B-ACCEA1573666}" destId="{36653707-C0EE-4AA3-9209-542F656AA20F}" srcOrd="7" destOrd="0" presId="urn:microsoft.com/office/officeart/2005/8/layout/target3"/>
    <dgm:cxn modelId="{E564FCDC-A36E-4BCC-952F-51801F5D4424}" type="presParOf" srcId="{6D737DE9-7818-43CF-BF3B-ACCEA1573666}" destId="{48AC7635-E465-42B3-B30A-000D925488DD}" srcOrd="8" destOrd="0" presId="urn:microsoft.com/office/officeart/2005/8/layout/target3"/>
    <dgm:cxn modelId="{1F77CD05-22C1-40E1-AE43-26E7DCDCAFCD}" type="presParOf" srcId="{6D737DE9-7818-43CF-BF3B-ACCEA1573666}" destId="{B1ACAD1B-B554-4042-B64C-B2EC4C16112E}" srcOrd="9" destOrd="0" presId="urn:microsoft.com/office/officeart/2005/8/layout/target3"/>
    <dgm:cxn modelId="{DDBFE187-F464-4F97-9C24-0D7B15BF5BCA}" type="presParOf" srcId="{6D737DE9-7818-43CF-BF3B-ACCEA1573666}" destId="{15AAF360-CC53-4214-BCB5-85F0C2F997E7}" srcOrd="10" destOrd="0" presId="urn:microsoft.com/office/officeart/2005/8/layout/target3"/>
    <dgm:cxn modelId="{FDB7631A-AB0C-4EC3-92B7-372484ED39C8}" type="presParOf" srcId="{6D737DE9-7818-43CF-BF3B-ACCEA1573666}" destId="{A523F8F3-E4EB-49F8-A462-6282AC026BD5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4082DD-CF4C-4B60-94B8-1B8ACDE336B6}">
      <dsp:nvSpPr>
        <dsp:cNvPr id="0" name=""/>
        <dsp:cNvSpPr/>
      </dsp:nvSpPr>
      <dsp:spPr>
        <a:xfrm>
          <a:off x="0" y="0"/>
          <a:ext cx="4392488" cy="43924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8E47D5-457F-4B08-ADCA-D6368710DCB3}">
      <dsp:nvSpPr>
        <dsp:cNvPr id="0" name=""/>
        <dsp:cNvSpPr/>
      </dsp:nvSpPr>
      <dsp:spPr>
        <a:xfrm>
          <a:off x="2196244" y="0"/>
          <a:ext cx="5652628" cy="43924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 : Základní škola Nový Kostel , okres Cheb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 : </a:t>
          </a:r>
          <a:r>
            <a:rPr lang="cs-CZ" sz="1800" kern="1200" smtClean="0"/>
            <a:t>Pavla Smrčková</a:t>
          </a:r>
          <a:endParaRPr lang="cs-CZ" sz="1800" kern="1200" dirty="0"/>
        </a:p>
      </dsp:txBody>
      <dsp:txXfrm>
        <a:off x="2196244" y="0"/>
        <a:ext cx="5652628" cy="1317749"/>
      </dsp:txXfrm>
    </dsp:sp>
    <dsp:sp modelId="{18E2421A-04AA-49FB-8AB0-6EE67CEA1ABC}">
      <dsp:nvSpPr>
        <dsp:cNvPr id="0" name=""/>
        <dsp:cNvSpPr/>
      </dsp:nvSpPr>
      <dsp:spPr>
        <a:xfrm>
          <a:off x="768686" y="1317749"/>
          <a:ext cx="2855114" cy="28551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1A312E-BBAC-49DF-82DF-7A1B699103CB}">
      <dsp:nvSpPr>
        <dsp:cNvPr id="0" name=""/>
        <dsp:cNvSpPr/>
      </dsp:nvSpPr>
      <dsp:spPr>
        <a:xfrm>
          <a:off x="2196244" y="1325757"/>
          <a:ext cx="5652628" cy="23102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/>
          </a:r>
          <a:br>
            <a:rPr lang="cs-CZ" sz="1400" kern="1200" dirty="0" smtClean="0"/>
          </a:br>
          <a:r>
            <a:rPr lang="cs-CZ" sz="1800" kern="1200" dirty="0" smtClean="0"/>
            <a:t>Název materiálu : VY _32_INOVACE_ČESKÝ JAZYK PRO </a:t>
          </a:r>
          <a:r>
            <a:rPr lang="cs-CZ" sz="1800" kern="1200" dirty="0" smtClean="0"/>
            <a:t>2.ročník_15_VÝZNAM  </a:t>
          </a:r>
          <a:r>
            <a:rPr lang="cs-CZ" sz="1800" kern="1200" dirty="0" smtClean="0"/>
            <a:t>SLOV PODLE OBRÁZKU</a:t>
          </a:r>
          <a:br>
            <a:rPr lang="cs-CZ" sz="1800" kern="1200" dirty="0" smtClean="0"/>
          </a:br>
          <a:r>
            <a:rPr lang="cs-CZ" sz="1800" kern="1200" dirty="0" smtClean="0"/>
            <a:t>Téma : </a:t>
          </a:r>
          <a:r>
            <a:rPr lang="cs-CZ" sz="1800" kern="1200" dirty="0" smtClean="0"/>
            <a:t>VÝZNAM SLOV</a:t>
          </a:r>
          <a:endParaRPr lang="cs-CZ" sz="1800" kern="1200" dirty="0">
            <a:solidFill>
              <a:srgbClr val="FF0000"/>
            </a:solidFill>
          </a:endParaRPr>
        </a:p>
      </dsp:txBody>
      <dsp:txXfrm>
        <a:off x="2196244" y="1325757"/>
        <a:ext cx="5652628" cy="1066279"/>
      </dsp:txXfrm>
    </dsp:sp>
    <dsp:sp modelId="{36653707-C0EE-4AA3-9209-542F656AA20F}">
      <dsp:nvSpPr>
        <dsp:cNvPr id="0" name=""/>
        <dsp:cNvSpPr/>
      </dsp:nvSpPr>
      <dsp:spPr>
        <a:xfrm>
          <a:off x="1537371" y="2635494"/>
          <a:ext cx="1317745" cy="131774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AC7635-E465-42B3-B30A-000D925488DD}">
      <dsp:nvSpPr>
        <dsp:cNvPr id="0" name=""/>
        <dsp:cNvSpPr/>
      </dsp:nvSpPr>
      <dsp:spPr>
        <a:xfrm>
          <a:off x="2196244" y="2635494"/>
          <a:ext cx="5652628" cy="131774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0" kern="1200" dirty="0" smtClean="0"/>
            <a:t>Číslo projektu:CZ.1.07/1.4.00/21.2737</a:t>
          </a:r>
          <a:endParaRPr lang="cs-CZ" sz="1800" b="0" kern="1200" dirty="0"/>
        </a:p>
      </dsp:txBody>
      <dsp:txXfrm>
        <a:off x="2196244" y="2635494"/>
        <a:ext cx="5652628" cy="13177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2F8C0-4D1D-4CC3-8208-1832F581EA22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13C5B86-3FDF-4B60-8DDA-59D935DF792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2F8C0-4D1D-4CC3-8208-1832F581EA22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C5B86-3FDF-4B60-8DDA-59D935DF7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2F8C0-4D1D-4CC3-8208-1832F581EA22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C5B86-3FDF-4B60-8DDA-59D935DF7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2F8C0-4D1D-4CC3-8208-1832F581EA22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C5B86-3FDF-4B60-8DDA-59D935DF792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2F8C0-4D1D-4CC3-8208-1832F581EA22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C5B86-3FDF-4B60-8DDA-59D935DF792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2F8C0-4D1D-4CC3-8208-1832F581EA22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C5B86-3FDF-4B60-8DDA-59D935DF7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2F8C0-4D1D-4CC3-8208-1832F581EA22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C5B86-3FDF-4B60-8DDA-59D935DF7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2F8C0-4D1D-4CC3-8208-1832F581EA22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C5B86-3FDF-4B60-8DDA-59D935DF7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2F8C0-4D1D-4CC3-8208-1832F581EA22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C5B86-3FDF-4B60-8DDA-59D935DF7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2F8C0-4D1D-4CC3-8208-1832F581EA22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C5B86-3FDF-4B60-8DDA-59D935DF7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2F8C0-4D1D-4CC3-8208-1832F581EA22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C5B86-3FDF-4B60-8DDA-59D935DF7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0E42F8C0-4D1D-4CC3-8208-1832F581EA22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13C5B86-3FDF-4B60-8DDA-59D935DF7925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wmf"/><Relationship Id="rId5" Type="http://schemas.openxmlformats.org/officeDocument/2006/relationships/image" Target="../media/image4.wmf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50708431"/>
              </p:ext>
            </p:extLst>
          </p:nvPr>
        </p:nvGraphicFramePr>
        <p:xfrm>
          <a:off x="611560" y="332656"/>
          <a:ext cx="7848872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611560" y="6329260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Anotace : Prezentace slouží k procvičování </a:t>
            </a:r>
            <a:r>
              <a:rPr lang="cs-CZ" dirty="0" smtClean="0"/>
              <a:t>významu slov</a:t>
            </a:r>
            <a:endParaRPr lang="cs-CZ" dirty="0"/>
          </a:p>
        </p:txBody>
      </p:sp>
      <p:pic>
        <p:nvPicPr>
          <p:cNvPr id="6" name="Picture 2" descr="http://www.sostrebon.cz/userfiles/logo%20OPVK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157192"/>
            <a:ext cx="2808312" cy="73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553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97663" y="620688"/>
            <a:ext cx="5797647" cy="936104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Pojmenuj obrázky .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Uzivatel\Local Settings\Temporary Internet Files\Content.IE5\OXHM9ARO\MC900410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782274"/>
            <a:ext cx="1540646" cy="132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Uzivatel\Local Settings\Temporary Internet Files\Content.IE5\RN77RLAY\MC9001989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326065"/>
            <a:ext cx="965200" cy="163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Uzivatel\Local Settings\Temporary Internet Files\Content.IE5\JD336FZ4\MP9004465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159516"/>
            <a:ext cx="1535509" cy="198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Uzivatel\Local Settings\Temporary Internet Files\Content.IE5\JD336FZ4\MC90007091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528" y="2310894"/>
            <a:ext cx="1630859" cy="155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Uzivatel\Local Settings\Temporary Internet Files\Content.IE5\OXHM9ARO\MC9003357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42" y="3786465"/>
            <a:ext cx="1413198" cy="201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Uzivatel\Local Settings\Temporary Internet Files\Content.IE5\OXHM9ARO\MC900410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12" y="4010738"/>
            <a:ext cx="1540646" cy="132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Uzivatel\Local Settings\Temporary Internet Files\Content.IE5\RN77RLAY\MC9001989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656" y="3920652"/>
            <a:ext cx="965200" cy="163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Uzivatel\Local Settings\Temporary Internet Files\Content.IE5\JD336FZ4\MP9004465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939533"/>
            <a:ext cx="1535509" cy="198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Uzivatel\Local Settings\Temporary Internet Files\Content.IE5\JD336FZ4\MC90007091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75167"/>
            <a:ext cx="1630859" cy="155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Uzivatel\Local Settings\Temporary Internet Files\Content.IE5\OXHM9ARO\MC9003357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42" y="3786465"/>
            <a:ext cx="1413198" cy="201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1560" y="6165304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ANANAS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2085" y="3130970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OPICE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98558" y="5644934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KLEC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70418" y="343736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LOĎ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60892" y="546165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ŠAŠEK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465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3" y="404664"/>
            <a:ext cx="5797647" cy="1512168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Seřadíme si obrázky podle pořadí .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4783" y="300918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5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49296" y="241098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48683" y="386440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2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318337" y="236304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4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138609" y="43260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</a:t>
            </a:r>
            <a:endParaRPr lang="cs-CZ" sz="2400" b="1" dirty="0"/>
          </a:p>
        </p:txBody>
      </p:sp>
      <p:pic>
        <p:nvPicPr>
          <p:cNvPr id="2050" name="Picture 2" descr="C:\Documents and Settings\Uzivatel\Local Settings\Temporary Internet Files\Content.IE5\OXHM9ARO\MC900410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8286" y="4842743"/>
            <a:ext cx="1540646" cy="132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Uzivatel\Local Settings\Temporary Internet Files\Content.IE5\RN77RLAY\MC9001989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162" y="4653136"/>
            <a:ext cx="965200" cy="163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Uzivatel\Local Settings\Temporary Internet Files\Content.IE5\JD336FZ4\MP9004465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620" y="2925105"/>
            <a:ext cx="1535509" cy="198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Uzivatel\Local Settings\Temporary Internet Files\Content.IE5\JD336FZ4\MC90007091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476" y="2963818"/>
            <a:ext cx="1630859" cy="155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Uzivatel\Local Settings\Temporary Internet Files\Content.IE5\OXHM9ARO\MC9003357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42" y="3786465"/>
            <a:ext cx="1413198" cy="201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1560" y="6165304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ANANAS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67969" y="5116542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OPICE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5064" y="6377418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KLEC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58838" y="472601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LOĎ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831634" y="6343829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ŠAŠEK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061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6103" y="332656"/>
            <a:ext cx="5797647" cy="100811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Obrázky podle pořadí .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70323" y="224526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</a:t>
            </a:r>
            <a:endParaRPr lang="cs-CZ" sz="2400" b="1" dirty="0"/>
          </a:p>
        </p:txBody>
      </p:sp>
      <p:pic>
        <p:nvPicPr>
          <p:cNvPr id="19" name="Picture 2" descr="C:\Documents and Settings\Uzivatel\Local Settings\Temporary Internet Files\Content.IE5\OXHM9ARO\MC900410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77" y="3060702"/>
            <a:ext cx="1540646" cy="132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463347" y="4573615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ŠAŠEK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316722" y="224526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2</a:t>
            </a:r>
            <a:endParaRPr lang="cs-CZ" sz="2400" b="1" dirty="0"/>
          </a:p>
        </p:txBody>
      </p:sp>
      <p:pic>
        <p:nvPicPr>
          <p:cNvPr id="22" name="Picture 3" descr="C:\Documents and Settings\Uzivatel\Local Settings\Temporary Internet Files\Content.IE5\RN77RLAY\MC9001989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201" y="3033999"/>
            <a:ext cx="965200" cy="163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2093103" y="4758281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KLEC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054927" y="226241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</a:t>
            </a:r>
            <a:endParaRPr lang="cs-CZ" sz="2400" b="1" dirty="0"/>
          </a:p>
        </p:txBody>
      </p:sp>
      <p:pic>
        <p:nvPicPr>
          <p:cNvPr id="25" name="Picture 4" descr="C:\Documents and Settings\Uzivatel\Local Settings\Temporary Internet Files\Content.IE5\JD336FZ4\MP9004465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252" y="2928828"/>
            <a:ext cx="1535509" cy="198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3773601" y="5120265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OPICE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938800" y="22521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4</a:t>
            </a:r>
            <a:endParaRPr lang="cs-CZ" sz="2400" b="1" dirty="0"/>
          </a:p>
        </p:txBody>
      </p:sp>
      <p:pic>
        <p:nvPicPr>
          <p:cNvPr id="28" name="Picture 6" descr="C:\Documents and Settings\Uzivatel\Local Settings\Temporary Internet Files\Content.IE5\JD336FZ4\MC90007091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016" y="2889832"/>
            <a:ext cx="1630859" cy="155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ovéPole 28"/>
          <p:cNvSpPr txBox="1"/>
          <p:nvPr/>
        </p:nvSpPr>
        <p:spPr>
          <a:xfrm>
            <a:off x="5877378" y="4652025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LOĎ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530764" y="226241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5</a:t>
            </a:r>
            <a:endParaRPr lang="cs-CZ" sz="2400" b="1" dirty="0"/>
          </a:p>
        </p:txBody>
      </p:sp>
      <p:pic>
        <p:nvPicPr>
          <p:cNvPr id="31" name="Picture 9" descr="C:\Documents and Settings\Uzivatel\Local Settings\Temporary Internet Files\Content.IE5\OXHM9ARO\MC9003357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970565"/>
            <a:ext cx="1413198" cy="201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ovéPole 31"/>
          <p:cNvSpPr txBox="1"/>
          <p:nvPr/>
        </p:nvSpPr>
        <p:spPr>
          <a:xfrm>
            <a:off x="7459514" y="5349404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ANANAS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659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6228" y="332656"/>
            <a:ext cx="5797647" cy="108012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rvní písmena obrázků tvoří tajenku .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70323" y="224526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</a:t>
            </a:r>
            <a:endParaRPr lang="cs-CZ" sz="2400" b="1" dirty="0"/>
          </a:p>
        </p:txBody>
      </p:sp>
      <p:pic>
        <p:nvPicPr>
          <p:cNvPr id="19" name="Picture 2" descr="C:\Documents and Settings\Uzivatel\Local Settings\Temporary Internet Files\Content.IE5\OXHM9ARO\MC900410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77" y="3060702"/>
            <a:ext cx="1540646" cy="132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463347" y="4573615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ŠAŠEK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316722" y="224526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2</a:t>
            </a:r>
            <a:endParaRPr lang="cs-CZ" sz="2400" b="1" dirty="0"/>
          </a:p>
        </p:txBody>
      </p:sp>
      <p:pic>
        <p:nvPicPr>
          <p:cNvPr id="22" name="Picture 3" descr="C:\Documents and Settings\Uzivatel\Local Settings\Temporary Internet Files\Content.IE5\RN77RLAY\MC9001989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201" y="3033999"/>
            <a:ext cx="965200" cy="163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2093103" y="4758281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KLEC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054927" y="226241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</a:t>
            </a:r>
            <a:endParaRPr lang="cs-CZ" sz="2400" b="1" dirty="0"/>
          </a:p>
        </p:txBody>
      </p:sp>
      <p:pic>
        <p:nvPicPr>
          <p:cNvPr id="25" name="Picture 4" descr="C:\Documents and Settings\Uzivatel\Local Settings\Temporary Internet Files\Content.IE5\JD336FZ4\MP9004465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252" y="2928828"/>
            <a:ext cx="1535509" cy="198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3773601" y="5120265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OPICE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938800" y="22521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4</a:t>
            </a:r>
            <a:endParaRPr lang="cs-CZ" sz="2400" b="1" dirty="0"/>
          </a:p>
        </p:txBody>
      </p:sp>
      <p:pic>
        <p:nvPicPr>
          <p:cNvPr id="28" name="Picture 6" descr="C:\Documents and Settings\Uzivatel\Local Settings\Temporary Internet Files\Content.IE5\JD336FZ4\MC90007091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016" y="2889832"/>
            <a:ext cx="1630859" cy="155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ovéPole 28"/>
          <p:cNvSpPr txBox="1"/>
          <p:nvPr/>
        </p:nvSpPr>
        <p:spPr>
          <a:xfrm>
            <a:off x="5877378" y="4652025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LOĎ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530764" y="226241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5</a:t>
            </a:r>
            <a:endParaRPr lang="cs-CZ" sz="2400" b="1" dirty="0"/>
          </a:p>
        </p:txBody>
      </p:sp>
      <p:pic>
        <p:nvPicPr>
          <p:cNvPr id="31" name="Picture 9" descr="C:\Documents and Settings\Uzivatel\Local Settings\Temporary Internet Files\Content.IE5\OXHM9ARO\MC9003357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970565"/>
            <a:ext cx="1413198" cy="201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ovéPole 31"/>
          <p:cNvSpPr txBox="1"/>
          <p:nvPr/>
        </p:nvSpPr>
        <p:spPr>
          <a:xfrm>
            <a:off x="7459514" y="5349404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ANANAS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691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845" y="404664"/>
            <a:ext cx="5797647" cy="108012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rvní písmena obrázků vytvořila tajenku .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70323" y="224526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</a:t>
            </a:r>
            <a:endParaRPr lang="cs-CZ" sz="2400" b="1" dirty="0"/>
          </a:p>
        </p:txBody>
      </p:sp>
      <p:pic>
        <p:nvPicPr>
          <p:cNvPr id="19" name="Picture 2" descr="C:\Documents and Settings\Uzivatel\Local Settings\Temporary Internet Files\Content.IE5\OXHM9ARO\MC900410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77" y="3060702"/>
            <a:ext cx="1540646" cy="132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463347" y="4573615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Š</a:t>
            </a:r>
            <a:r>
              <a:rPr lang="cs-CZ" dirty="0" smtClean="0"/>
              <a:t>AŠEK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316722" y="224526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2</a:t>
            </a:r>
            <a:endParaRPr lang="cs-CZ" sz="2400" b="1" dirty="0"/>
          </a:p>
        </p:txBody>
      </p:sp>
      <p:pic>
        <p:nvPicPr>
          <p:cNvPr id="22" name="Picture 3" descr="C:\Documents and Settings\Uzivatel\Local Settings\Temporary Internet Files\Content.IE5\RN77RLAY\MC9001989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201" y="3033999"/>
            <a:ext cx="965200" cy="163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2093103" y="4758281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</a:t>
            </a:r>
            <a:r>
              <a:rPr lang="cs-CZ" dirty="0" smtClean="0"/>
              <a:t>LEC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054927" y="226241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</a:t>
            </a:r>
            <a:endParaRPr lang="cs-CZ" sz="2400" b="1" dirty="0"/>
          </a:p>
        </p:txBody>
      </p:sp>
      <p:pic>
        <p:nvPicPr>
          <p:cNvPr id="25" name="Picture 4" descr="C:\Documents and Settings\Uzivatel\Local Settings\Temporary Internet Files\Content.IE5\JD336FZ4\MP9004465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252" y="2928828"/>
            <a:ext cx="1535509" cy="198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3773601" y="5120265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</a:t>
            </a:r>
            <a:r>
              <a:rPr lang="cs-CZ" dirty="0" smtClean="0"/>
              <a:t>PICE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938800" y="22521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4</a:t>
            </a:r>
            <a:endParaRPr lang="cs-CZ" sz="2400" b="1" dirty="0"/>
          </a:p>
        </p:txBody>
      </p:sp>
      <p:pic>
        <p:nvPicPr>
          <p:cNvPr id="28" name="Picture 6" descr="C:\Documents and Settings\Uzivatel\Local Settings\Temporary Internet Files\Content.IE5\JD336FZ4\MC90007091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016" y="2889832"/>
            <a:ext cx="1630859" cy="155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ovéPole 28"/>
          <p:cNvSpPr txBox="1"/>
          <p:nvPr/>
        </p:nvSpPr>
        <p:spPr>
          <a:xfrm>
            <a:off x="5877378" y="4652025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L</a:t>
            </a:r>
            <a:r>
              <a:rPr lang="cs-CZ" dirty="0" smtClean="0"/>
              <a:t>OĎ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530764" y="226241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5</a:t>
            </a:r>
            <a:endParaRPr lang="cs-CZ" sz="2400" b="1" dirty="0"/>
          </a:p>
        </p:txBody>
      </p:sp>
      <p:pic>
        <p:nvPicPr>
          <p:cNvPr id="31" name="Picture 9" descr="C:\Documents and Settings\Uzivatel\Local Settings\Temporary Internet Files\Content.IE5\OXHM9ARO\MC9003357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970565"/>
            <a:ext cx="1413198" cy="201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ovéPole 31"/>
          <p:cNvSpPr txBox="1"/>
          <p:nvPr/>
        </p:nvSpPr>
        <p:spPr>
          <a:xfrm>
            <a:off x="7459514" y="5349404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NANAS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95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5328592" cy="86409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Řešení :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13211" y="241098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49296" y="241098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2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18762" y="241098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625231" y="246344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4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949631" y="241098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5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092826" y="5435932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Š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101521" y="5435932"/>
            <a:ext cx="444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843609" y="5435932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691090" y="5411497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8289789" y="5435932"/>
            <a:ext cx="444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8" name="Picture 9" descr="C:\Documents and Settings\Uzivatel\Local Settings\Temporary Internet Files\Content.IE5\OXHM9ARO\MC9003357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190" y="3212976"/>
            <a:ext cx="1413198" cy="201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Documents and Settings\Uzivatel\Local Settings\Temporary Internet Files\Content.IE5\JD336FZ4\MP90044659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086" y="3189932"/>
            <a:ext cx="1535509" cy="198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C:\Documents and Settings\Uzivatel\Local Settings\Temporary Internet Files\Content.IE5\JD336FZ4\MC90007091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4120" y="3355380"/>
            <a:ext cx="1630859" cy="155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Documents and Settings\Uzivatel\Local Settings\Temporary Internet Files\Content.IE5\RN77RLAY\MC90019891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775" y="3209868"/>
            <a:ext cx="965200" cy="163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Documents and Settings\Uzivatel\Local Settings\Temporary Internet Files\Content.IE5\OXHM9ARO\MC90041080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795" y="3470852"/>
            <a:ext cx="1540646" cy="132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6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GRATULUJEME !!!!!!</a:t>
            </a:r>
            <a:endParaRPr lang="cs-CZ" dirty="0"/>
          </a:p>
        </p:txBody>
      </p:sp>
      <p:pic>
        <p:nvPicPr>
          <p:cNvPr id="3075" name="Picture 3" descr="C:\Documents and Settings\Uzivatel\Local Settings\Temporary Internet Files\Content.IE5\RN77RLAY\MC90043442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251" y="3429000"/>
            <a:ext cx="311925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60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Zdroj : galerie Office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20192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99</TotalTime>
  <Words>113</Words>
  <Application>Microsoft Office PowerPoint</Application>
  <PresentationFormat>Předvádění na obrazovce (4:3)</PresentationFormat>
  <Paragraphs>68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Prostor</vt:lpstr>
      <vt:lpstr>Prezentace aplikace PowerPoint</vt:lpstr>
      <vt:lpstr>Pojmenuj obrázky .</vt:lpstr>
      <vt:lpstr>Prezentace aplikace PowerPoint</vt:lpstr>
      <vt:lpstr>Seřadíme si obrázky podle pořadí .</vt:lpstr>
      <vt:lpstr>        Obrázky podle pořadí .</vt:lpstr>
      <vt:lpstr>První písmena obrázků tvoří tajenku .</vt:lpstr>
      <vt:lpstr>První písmena obrázků vytvořila tajenku .</vt:lpstr>
      <vt:lpstr>Řešení :</vt:lpstr>
      <vt:lpstr>GRATULUJEME !!!!!!</vt:lpstr>
      <vt:lpstr>Zdroj : galerie Office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Maminka</dc:creator>
  <cp:lastModifiedBy>Maminka</cp:lastModifiedBy>
  <cp:revision>15</cp:revision>
  <dcterms:created xsi:type="dcterms:W3CDTF">2011-10-22T17:46:16Z</dcterms:created>
  <dcterms:modified xsi:type="dcterms:W3CDTF">2012-01-02T17:35:41Z</dcterms:modified>
</cp:coreProperties>
</file>