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56" r:id="rId2"/>
    <p:sldId id="263" r:id="rId3"/>
    <p:sldId id="258" r:id="rId4"/>
    <p:sldId id="259" r:id="rId5"/>
    <p:sldId id="261" r:id="rId6"/>
    <p:sldId id="267" r:id="rId7"/>
    <p:sldId id="262" r:id="rId8"/>
    <p:sldId id="268" r:id="rId9"/>
    <p:sldId id="280" r:id="rId10"/>
    <p:sldId id="265" r:id="rId11"/>
    <p:sldId id="269" r:id="rId12"/>
    <p:sldId id="270" r:id="rId13"/>
    <p:sldId id="271" r:id="rId14"/>
    <p:sldId id="274" r:id="rId15"/>
    <p:sldId id="272" r:id="rId16"/>
    <p:sldId id="275" r:id="rId17"/>
    <p:sldId id="276" r:id="rId18"/>
    <p:sldId id="277" r:id="rId19"/>
    <p:sldId id="278" r:id="rId20"/>
    <p:sldId id="273" r:id="rId21"/>
    <p:sldId id="257" r:id="rId22"/>
    <p:sldId id="260" r:id="rId2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  <a:srgbClr val="FFFF66"/>
    <a:srgbClr val="00FF00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54F073-588E-49DA-BC6F-EA51D4276FFB}" type="datetimeFigureOut">
              <a:rPr lang="cs-CZ" smtClean="0"/>
              <a:t>4.4.2013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8BB39B-F12F-404E-8D9E-45F59381429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776127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8BB39B-F12F-404E-8D9E-45F593814299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372595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1FBC9-A5C0-4B61-AA4C-81ACE24CDB64}" type="datetimeFigureOut">
              <a:rPr lang="cs-CZ" smtClean="0"/>
              <a:pPr/>
              <a:t>4.4.2013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6ABBF-C9C1-41AA-985F-37B412688E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eveal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1FBC9-A5C0-4B61-AA4C-81ACE24CDB64}" type="datetimeFigureOut">
              <a:rPr lang="cs-CZ" smtClean="0"/>
              <a:pPr/>
              <a:t>4.4.2013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6ABBF-C9C1-41AA-985F-37B412688E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eveal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1FBC9-A5C0-4B61-AA4C-81ACE24CDB64}" type="datetimeFigureOut">
              <a:rPr lang="cs-CZ" smtClean="0"/>
              <a:pPr/>
              <a:t>4.4.2013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6ABBF-C9C1-41AA-985F-37B412688E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eveal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1FBC9-A5C0-4B61-AA4C-81ACE24CDB64}" type="datetimeFigureOut">
              <a:rPr lang="cs-CZ" smtClean="0"/>
              <a:pPr/>
              <a:t>4.4.2013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6ABBF-C9C1-41AA-985F-37B412688E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eveal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1FBC9-A5C0-4B61-AA4C-81ACE24CDB64}" type="datetimeFigureOut">
              <a:rPr lang="cs-CZ" smtClean="0"/>
              <a:pPr/>
              <a:t>4.4.2013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6ABBF-C9C1-41AA-985F-37B412688E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eveal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1FBC9-A5C0-4B61-AA4C-81ACE24CDB64}" type="datetimeFigureOut">
              <a:rPr lang="cs-CZ" smtClean="0"/>
              <a:pPr/>
              <a:t>4.4.2013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6ABBF-C9C1-41AA-985F-37B412688E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eveal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1FBC9-A5C0-4B61-AA4C-81ACE24CDB64}" type="datetimeFigureOut">
              <a:rPr lang="cs-CZ" smtClean="0"/>
              <a:pPr/>
              <a:t>4.4.2013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6ABBF-C9C1-41AA-985F-37B412688E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eveal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1FBC9-A5C0-4B61-AA4C-81ACE24CDB64}" type="datetimeFigureOut">
              <a:rPr lang="cs-CZ" smtClean="0"/>
              <a:pPr/>
              <a:t>4.4.2013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6ABBF-C9C1-41AA-985F-37B412688E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eveal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1FBC9-A5C0-4B61-AA4C-81ACE24CDB64}" type="datetimeFigureOut">
              <a:rPr lang="cs-CZ" smtClean="0"/>
              <a:pPr/>
              <a:t>4.4.2013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6ABBF-C9C1-41AA-985F-37B412688E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eveal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1FBC9-A5C0-4B61-AA4C-81ACE24CDB64}" type="datetimeFigureOut">
              <a:rPr lang="cs-CZ" smtClean="0"/>
              <a:pPr/>
              <a:t>4.4.2013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6ABBF-C9C1-41AA-985F-37B412688E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eveal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1FBC9-A5C0-4B61-AA4C-81ACE24CDB64}" type="datetimeFigureOut">
              <a:rPr lang="cs-CZ" smtClean="0"/>
              <a:pPr/>
              <a:t>4.4.2013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6ABBF-C9C1-41AA-985F-37B412688E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eveal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CCCFF"/>
            </a:gs>
            <a:gs pos="17999">
              <a:srgbClr val="99CCFF"/>
            </a:gs>
            <a:gs pos="32000">
              <a:srgbClr val="9966FF"/>
            </a:gs>
            <a:gs pos="75000">
              <a:srgbClr val="CC99FF"/>
            </a:gs>
            <a:gs pos="93000">
              <a:srgbClr val="99CCFF"/>
            </a:gs>
            <a:gs pos="100000">
              <a:srgbClr val="CCCC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C1FBC9-A5C0-4B61-AA4C-81ACE24CDB64}" type="datetimeFigureOut">
              <a:rPr lang="cs-CZ" smtClean="0"/>
              <a:pPr/>
              <a:t>4.4.2013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96ABBF-C9C1-41AA-985F-37B412688EE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>
        <p14:reveal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hyperlink" Target="https://www.youtube.com/watch?v=Sfb7xDdeI9Q" TargetMode="Externa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hyperlink" Target="http://www.virtualczech.cz/vr/ratiborice/1/fullflash.htm" TargetMode="Externa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dSVDMWMic1A" TargetMode="Externa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hyperlink" Target="http://www.youtube.com/watch?v=ue4bYuUXazk" TargetMode="Externa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office.microsoft.com/" TargetMode="Externa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.jpeg"/></Relationships>
</file>

<file path=ppt/slides/_rels/slide2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oup 3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10931234"/>
              </p:ext>
            </p:extLst>
          </p:nvPr>
        </p:nvGraphicFramePr>
        <p:xfrm>
          <a:off x="395536" y="1480576"/>
          <a:ext cx="8424936" cy="5157816"/>
        </p:xfrm>
        <a:graphic>
          <a:graphicData uri="http://schemas.openxmlformats.org/drawingml/2006/table">
            <a:tbl>
              <a:tblPr/>
              <a:tblGrid>
                <a:gridCol w="3026692"/>
                <a:gridCol w="5398244"/>
              </a:tblGrid>
              <a:tr h="42475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školy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ZŠ </a:t>
                      </a: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Zlonice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, okres Kladno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127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Adresa školy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Komenského 305, </a:t>
                      </a: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Zlonice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127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400" b="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CZ.1.07/1.4.00/21.3655, Moderní škola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172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materiálu v sadě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 VY_12_INOVACE_s1_24</a:t>
                      </a:r>
                      <a:endParaRPr lang="cs-CZ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127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Předmět 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Český jazyk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824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Téma (název prezentace)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Chvilky se spisovateli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 – B. Němcová 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475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Mgr. Světlana Kopecká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3239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Metodický popis (anotace)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Český jazyk a literatura, podpora čtenářské gramotnosti.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Pro 3. – 5. ročník ZŠ – ale dá se využít pro zpestření výuky i ve vyšších ročnících.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Žáci  postupným doplňováním písmen hádají jména českých spisovatelů, fakta a zajímavosti spojené s jejich dílem nebo životem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. Prezentace doplněna videoukázkami a poslechovými bloky, virtuální prohlídkou.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Doporučuji na blok dvou vyučovacích hodin.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000" marR="90000" marT="46800" marB="46800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8" name="Skupina 7"/>
          <p:cNvGrpSpPr/>
          <p:nvPr/>
        </p:nvGrpSpPr>
        <p:grpSpPr>
          <a:xfrm>
            <a:off x="1100895" y="-5324"/>
            <a:ext cx="6968502" cy="1485900"/>
            <a:chOff x="846154" y="500042"/>
            <a:chExt cx="6968502" cy="1485900"/>
          </a:xfrm>
        </p:grpSpPr>
        <p:pic>
          <p:nvPicPr>
            <p:cNvPr id="9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846154" y="500042"/>
              <a:ext cx="6083300" cy="148590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</p:pic>
        <p:pic>
          <p:nvPicPr>
            <p:cNvPr id="10" name="Picture 3" descr="C:\Users\Paja\Documents\Paja\Škola\logo3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929454" y="500042"/>
              <a:ext cx="885202" cy="1485900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88640"/>
            <a:ext cx="8424936" cy="2880320"/>
          </a:xfrm>
        </p:spPr>
        <p:txBody>
          <a:bodyPr>
            <a:normAutofit lnSpcReduction="10000"/>
          </a:bodyPr>
          <a:lstStyle/>
          <a:p>
            <a:pPr marL="0" lvl="0" indent="0" algn="just" fontAlgn="base">
              <a:spcAft>
                <a:spcPct val="0"/>
              </a:spcAft>
              <a:buNone/>
            </a:pPr>
            <a:r>
              <a:rPr lang="cs-CZ" sz="1800" b="1" u="sng" dirty="0" smtClean="0">
                <a:latin typeface="Times New Roman" pitchFamily="18" charset="0"/>
                <a:cs typeface="Times New Roman" pitchFamily="18" charset="0"/>
              </a:rPr>
              <a:t>Popis hry</a:t>
            </a:r>
          </a:p>
          <a:p>
            <a:pPr marL="0" lvl="0" indent="0" algn="just" fontAlgn="base">
              <a:spcAft>
                <a:spcPct val="0"/>
              </a:spcAft>
              <a:buNone/>
            </a:pP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Žáci </a:t>
            </a:r>
            <a:r>
              <a:rPr lang="cs-CZ" sz="1400" dirty="0">
                <a:latin typeface="Times New Roman" pitchFamily="18" charset="0"/>
                <a:cs typeface="Times New Roman" pitchFamily="18" charset="0"/>
              </a:rPr>
              <a:t>se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 rozdělí do dvou 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družstev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zvolí si kapitána, který bude mluvčím družstva. </a:t>
            </a:r>
            <a:endParaRPr lang="cs-CZ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0" lvl="0" indent="0" algn="just" fontAlgn="base">
              <a:spcAft>
                <a:spcPct val="0"/>
              </a:spcAft>
              <a:buNone/>
            </a:pP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Vyberou 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si  oranžovou nebo 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zelenou 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barvu. Na začátku si kapitáni mohou střihnout nebo hodit kostkou o to, které družstvo začne hádat písmena.</a:t>
            </a:r>
          </a:p>
          <a:p>
            <a:pPr marL="0" lvl="0" indent="0" algn="just" fontAlgn="base">
              <a:spcAft>
                <a:spcPct val="0"/>
              </a:spcAft>
              <a:buNone/>
            </a:pP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Děti  ve družstvu spolupracují a vzájemně si radí při určování dalšího postupu – 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písmena. Správně uhodnutá písmena se objevují  v mřížce.</a:t>
            </a:r>
            <a:endParaRPr lang="cs-CZ" sz="1600" dirty="0">
              <a:latin typeface="Times New Roman" pitchFamily="18" charset="0"/>
              <a:cs typeface="Times New Roman" pitchFamily="18" charset="0"/>
            </a:endParaRPr>
          </a:p>
          <a:p>
            <a:pPr marL="0" lvl="0" indent="0" algn="just" fontAlgn="base">
              <a:spcAft>
                <a:spcPct val="0"/>
              </a:spcAft>
              <a:buNone/>
            </a:pP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Pokud neuhodnou, hraje další družstvo.</a:t>
            </a:r>
          </a:p>
          <a:p>
            <a:pPr marL="0" lvl="0" indent="0" algn="just" fontAlgn="base">
              <a:spcAft>
                <a:spcPct val="0"/>
              </a:spcAft>
              <a:buNone/>
            </a:pP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Pokud 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uhodnou celé jméno nebo potřebná slova a odpověď je správná, 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kliknou na barvu své hvězdičky a jsou jim přiděleny body, které si zapíší. 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Pokud se v odhadu spletou a unáhlí, dál již nehádají a prostor dostává družstvo protivníků.</a:t>
            </a:r>
          </a:p>
          <a:p>
            <a:pPr marL="0" lvl="0" indent="0" algn="just" fontAlgn="base">
              <a:spcAft>
                <a:spcPct val="0"/>
              </a:spcAft>
              <a:buNone/>
            </a:pPr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Na </a:t>
            </a:r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konci  hry </a:t>
            </a:r>
            <a:r>
              <a:rPr lang="cs-CZ" sz="1400" b="1" dirty="0" smtClean="0">
                <a:latin typeface="Times New Roman" pitchFamily="18" charset="0"/>
                <a:cs typeface="Times New Roman" pitchFamily="18" charset="0"/>
              </a:rPr>
              <a:t>se body </a:t>
            </a:r>
            <a:r>
              <a:rPr lang="cs-CZ" sz="1400" b="1" dirty="0">
                <a:latin typeface="Times New Roman" pitchFamily="18" charset="0"/>
                <a:cs typeface="Times New Roman" pitchFamily="18" charset="0"/>
              </a:rPr>
              <a:t>sečtou a porovnají.</a:t>
            </a:r>
          </a:p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67544" y="3068960"/>
            <a:ext cx="8352928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Popis prezentace</a:t>
            </a:r>
          </a:p>
          <a:p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Str. 3, 4, 5 - hra – doplňování písmen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Str. 6 – videoukázka – klikněte na obrázek – 3 minuty</a:t>
            </a:r>
          </a:p>
          <a:p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Str. - </a:t>
            </a:r>
            <a:r>
              <a:rPr lang="cs-CZ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7,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8</a:t>
            </a:r>
            <a:r>
              <a:rPr lang="cs-CZ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- hra – doplňování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písmen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Str. 9 – Babiččino údolí on-line – kliknout na obrázek  </a:t>
            </a:r>
          </a:p>
          <a:p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Str. - 10</a:t>
            </a:r>
            <a:r>
              <a:rPr lang="cs-CZ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- hra – doplňování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písmen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Str. 11 – 13  - o díle Divá Bára</a:t>
            </a:r>
          </a:p>
          <a:p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Str. - </a:t>
            </a:r>
            <a:r>
              <a:rPr lang="cs-CZ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14, 15, 16, 17, 18, 19 - hra – doplňování 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písmen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Str. 20 – zvuková ukázka – začátek z knihy Babička – kliknout na obrázek – ukázka je dlouhá přes 20</a:t>
            </a:r>
            <a:r>
              <a:rPr lang="cs-CZ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!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minut – použila jsem samostatně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Str. 21 – použité zdroje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b="1" u="sng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913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lačítko akce: Vlastní 1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78" t="7735" r="6526" b="14516"/>
          <a:stretch/>
        </p:blipFill>
        <p:spPr bwMode="auto">
          <a:xfrm>
            <a:off x="1311387" y="2451756"/>
            <a:ext cx="2120428" cy="2416258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obliqueBottomRight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6" name="Zaoblený obdélník 5"/>
          <p:cNvSpPr/>
          <p:nvPr/>
        </p:nvSpPr>
        <p:spPr>
          <a:xfrm>
            <a:off x="701117" y="5019872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A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1281249" y="5019872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B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2460427" y="5019872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Č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12" name="Zaoblený obdélník 11"/>
          <p:cNvSpPr/>
          <p:nvPr/>
        </p:nvSpPr>
        <p:spPr>
          <a:xfrm>
            <a:off x="1867545" y="5030141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C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13" name="Zaoblený obdélník 12"/>
          <p:cNvSpPr/>
          <p:nvPr/>
        </p:nvSpPr>
        <p:spPr>
          <a:xfrm>
            <a:off x="3596717" y="5037929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E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14" name="Zaoblený obdélník 13"/>
          <p:cNvSpPr/>
          <p:nvPr/>
        </p:nvSpPr>
        <p:spPr>
          <a:xfrm>
            <a:off x="3033973" y="5020616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D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16" name="Zaoblený obdélník 15"/>
          <p:cNvSpPr/>
          <p:nvPr/>
        </p:nvSpPr>
        <p:spPr>
          <a:xfrm>
            <a:off x="4153545" y="5037929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F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17" name="Zaoblený obdélník 16">
            <a:hlinkClick r:id="" action="ppaction://hlinkshowjump?jump=lastslide"/>
          </p:cNvPr>
          <p:cNvSpPr/>
          <p:nvPr/>
        </p:nvSpPr>
        <p:spPr>
          <a:xfrm>
            <a:off x="5291684" y="5019872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H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34" name="Zaoblený obdélník 33"/>
          <p:cNvSpPr/>
          <p:nvPr/>
        </p:nvSpPr>
        <p:spPr>
          <a:xfrm>
            <a:off x="6463680" y="5037929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J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35" name="Zaoblený obdélník 34">
            <a:hlinkClick r:id="" action="ppaction://hlinkshowjump?jump=lastslide"/>
          </p:cNvPr>
          <p:cNvSpPr/>
          <p:nvPr/>
        </p:nvSpPr>
        <p:spPr>
          <a:xfrm>
            <a:off x="5905786" y="5030636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I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36" name="Zaoblený obdélník 35"/>
          <p:cNvSpPr/>
          <p:nvPr/>
        </p:nvSpPr>
        <p:spPr>
          <a:xfrm>
            <a:off x="7020992" y="5037929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K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37" name="Zaoblený obdélník 36"/>
          <p:cNvSpPr/>
          <p:nvPr/>
        </p:nvSpPr>
        <p:spPr>
          <a:xfrm>
            <a:off x="7595107" y="5037929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L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42" name="Zaoblený obdélník 41"/>
          <p:cNvSpPr/>
          <p:nvPr/>
        </p:nvSpPr>
        <p:spPr>
          <a:xfrm>
            <a:off x="8126647" y="5037929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M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43" name="Zaoblený obdélník 42"/>
          <p:cNvSpPr/>
          <p:nvPr/>
        </p:nvSpPr>
        <p:spPr>
          <a:xfrm>
            <a:off x="701117" y="5778595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N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44" name="Zaoblený obdélník 43"/>
          <p:cNvSpPr/>
          <p:nvPr/>
        </p:nvSpPr>
        <p:spPr>
          <a:xfrm>
            <a:off x="1878635" y="5785888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P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45" name="Zaoblený obdélník 44"/>
          <p:cNvSpPr/>
          <p:nvPr/>
        </p:nvSpPr>
        <p:spPr>
          <a:xfrm>
            <a:off x="1282193" y="5796157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O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46" name="Zaoblený obdélník 45"/>
          <p:cNvSpPr/>
          <p:nvPr/>
        </p:nvSpPr>
        <p:spPr>
          <a:xfrm>
            <a:off x="3596717" y="5803945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Ř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47" name="Zaoblený obdélník 46"/>
          <p:cNvSpPr/>
          <p:nvPr/>
        </p:nvSpPr>
        <p:spPr>
          <a:xfrm>
            <a:off x="3033973" y="5786632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R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48" name="Zaoblený obdélník 47"/>
          <p:cNvSpPr/>
          <p:nvPr/>
        </p:nvSpPr>
        <p:spPr>
          <a:xfrm>
            <a:off x="4722614" y="5786632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Š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49" name="Zaoblený obdélník 48"/>
          <p:cNvSpPr/>
          <p:nvPr/>
        </p:nvSpPr>
        <p:spPr>
          <a:xfrm>
            <a:off x="4153545" y="5803945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S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50" name="Zaoblený obdélník 49"/>
          <p:cNvSpPr/>
          <p:nvPr/>
        </p:nvSpPr>
        <p:spPr>
          <a:xfrm>
            <a:off x="5291684" y="5785888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T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51" name="Zaoblený obdélník 50"/>
          <p:cNvSpPr/>
          <p:nvPr/>
        </p:nvSpPr>
        <p:spPr>
          <a:xfrm>
            <a:off x="5854589" y="5803945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U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52" name="Zaoblený obdélník 51"/>
          <p:cNvSpPr/>
          <p:nvPr/>
        </p:nvSpPr>
        <p:spPr>
          <a:xfrm>
            <a:off x="6980486" y="5779339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Y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53" name="Zaoblený obdélník 52"/>
          <p:cNvSpPr/>
          <p:nvPr/>
        </p:nvSpPr>
        <p:spPr>
          <a:xfrm>
            <a:off x="6411417" y="5796652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V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54" name="Zaoblený obdélník 53"/>
          <p:cNvSpPr/>
          <p:nvPr/>
        </p:nvSpPr>
        <p:spPr>
          <a:xfrm>
            <a:off x="7549556" y="5778595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Z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55" name="Zaoblený obdélník 54"/>
          <p:cNvSpPr/>
          <p:nvPr/>
        </p:nvSpPr>
        <p:spPr>
          <a:xfrm>
            <a:off x="8112461" y="5796652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Ž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56" name="Zaoblený obdélník 55"/>
          <p:cNvSpPr/>
          <p:nvPr/>
        </p:nvSpPr>
        <p:spPr>
          <a:xfrm>
            <a:off x="458106" y="313258"/>
            <a:ext cx="8410404" cy="1099517"/>
          </a:xfrm>
          <a:prstGeom prst="roundRect">
            <a:avLst>
              <a:gd name="adj" fmla="val 31548"/>
            </a:avLst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Spisovatelka průkopnice, působící v dobách národního obrození. Hlavní postava jejího románu se jmenovala Barunka.</a:t>
            </a:r>
            <a:endParaRPr lang="cs-CZ" sz="2400" dirty="0"/>
          </a:p>
        </p:txBody>
      </p:sp>
      <p:sp>
        <p:nvSpPr>
          <p:cNvPr id="57" name="Obdélník 56"/>
          <p:cNvSpPr/>
          <p:nvPr/>
        </p:nvSpPr>
        <p:spPr>
          <a:xfrm>
            <a:off x="2787862" y="1592213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8" name="Obdélník 57"/>
          <p:cNvSpPr/>
          <p:nvPr/>
        </p:nvSpPr>
        <p:spPr>
          <a:xfrm>
            <a:off x="1377231" y="1592213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1" name="Obdélník 60"/>
          <p:cNvSpPr/>
          <p:nvPr/>
        </p:nvSpPr>
        <p:spPr>
          <a:xfrm>
            <a:off x="1840572" y="1592213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3" name="Obdélník 62"/>
          <p:cNvSpPr/>
          <p:nvPr/>
        </p:nvSpPr>
        <p:spPr>
          <a:xfrm>
            <a:off x="2314217" y="1592213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4" name="Obdélník 63"/>
          <p:cNvSpPr/>
          <p:nvPr/>
        </p:nvSpPr>
        <p:spPr>
          <a:xfrm>
            <a:off x="3261507" y="1592213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5" name="Obdélník 64"/>
          <p:cNvSpPr/>
          <p:nvPr/>
        </p:nvSpPr>
        <p:spPr>
          <a:xfrm>
            <a:off x="3716275" y="1592213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6" name="Obdélník 65"/>
          <p:cNvSpPr/>
          <p:nvPr/>
        </p:nvSpPr>
        <p:spPr>
          <a:xfrm>
            <a:off x="6089663" y="1592213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7" name="Obdélník 66"/>
          <p:cNvSpPr/>
          <p:nvPr/>
        </p:nvSpPr>
        <p:spPr>
          <a:xfrm>
            <a:off x="4679032" y="1592213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9" name="Obdélník 68"/>
          <p:cNvSpPr/>
          <p:nvPr/>
        </p:nvSpPr>
        <p:spPr>
          <a:xfrm>
            <a:off x="7493657" y="1592213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0" name="Obdélník 69"/>
          <p:cNvSpPr/>
          <p:nvPr/>
        </p:nvSpPr>
        <p:spPr>
          <a:xfrm>
            <a:off x="5142373" y="1592213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2" name="Obdélník 71"/>
          <p:cNvSpPr/>
          <p:nvPr/>
        </p:nvSpPr>
        <p:spPr>
          <a:xfrm>
            <a:off x="5616018" y="1592213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3" name="Obdélník 72"/>
          <p:cNvSpPr/>
          <p:nvPr/>
        </p:nvSpPr>
        <p:spPr>
          <a:xfrm>
            <a:off x="6563308" y="1592213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4" name="Obdélník 73"/>
          <p:cNvSpPr/>
          <p:nvPr/>
        </p:nvSpPr>
        <p:spPr>
          <a:xfrm>
            <a:off x="7020992" y="1592213"/>
            <a:ext cx="473645" cy="721246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6" name="Dvaatřiceticípá hvězda 75"/>
          <p:cNvSpPr/>
          <p:nvPr/>
        </p:nvSpPr>
        <p:spPr>
          <a:xfrm>
            <a:off x="3803425" y="2832744"/>
            <a:ext cx="1838377" cy="1624169"/>
          </a:xfrm>
          <a:prstGeom prst="star32">
            <a:avLst>
              <a:gd name="adj" fmla="val 28342"/>
            </a:avLst>
          </a:prstGeom>
          <a:solidFill>
            <a:srgbClr val="00FF00"/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7" name="Ovál 76"/>
          <p:cNvSpPr/>
          <p:nvPr/>
        </p:nvSpPr>
        <p:spPr>
          <a:xfrm>
            <a:off x="4360253" y="3267453"/>
            <a:ext cx="727893" cy="720080"/>
          </a:xfrm>
          <a:prstGeom prst="ellipse">
            <a:avLst/>
          </a:prstGeom>
          <a:solidFill>
            <a:srgbClr val="FFFF66"/>
          </a:solidFill>
          <a:ln>
            <a:noFill/>
          </a:ln>
          <a:scene3d>
            <a:camera prst="orthographicFront">
              <a:rot lat="0" lon="0" rev="0"/>
            </a:camera>
            <a:lightRig rig="glow" dir="t">
              <a:rot lat="0" lon="0" rev="3600000"/>
            </a:lightRig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cs-CZ" sz="2400" b="1" dirty="0" smtClean="0">
                <a:ln>
                  <a:prstDash val="solid"/>
                </a:ln>
                <a:solidFill>
                  <a:srgbClr val="7030A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  <a:reflection blurRad="6350" stA="50000" endA="300" endPos="50000" dist="60007" dir="5400000" sy="-100000" algn="bl" rotWithShape="0"/>
                </a:effectLst>
              </a:rPr>
              <a:t>10</a:t>
            </a:r>
            <a:endParaRPr lang="cs-CZ" sz="2400" b="1" dirty="0">
              <a:ln>
                <a:prstDash val="solid"/>
              </a:ln>
              <a:solidFill>
                <a:srgbClr val="7030A0"/>
              </a:soli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  <a:reflection blurRad="6350" stA="50000" endA="300" endPos="50000" dist="60007" dir="5400000" sy="-100000" algn="bl" rotWithShape="0"/>
              </a:effectLst>
            </a:endParaRPr>
          </a:p>
        </p:txBody>
      </p:sp>
      <p:sp>
        <p:nvSpPr>
          <p:cNvPr id="81" name="Šipka doprava se zářezem 80"/>
          <p:cNvSpPr/>
          <p:nvPr/>
        </p:nvSpPr>
        <p:spPr>
          <a:xfrm>
            <a:off x="5701555" y="3267452"/>
            <a:ext cx="1314179" cy="720080"/>
          </a:xfrm>
          <a:prstGeom prst="notchedRightArrow">
            <a:avLst/>
          </a:prstGeom>
          <a:solidFill>
            <a:srgbClr val="C0000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6" name="Dvaatřiceticípá hvězda 95"/>
          <p:cNvSpPr/>
          <p:nvPr/>
        </p:nvSpPr>
        <p:spPr>
          <a:xfrm>
            <a:off x="7086215" y="2832744"/>
            <a:ext cx="1838377" cy="1654282"/>
          </a:xfrm>
          <a:prstGeom prst="star32">
            <a:avLst>
              <a:gd name="adj" fmla="val 28342"/>
            </a:avLst>
          </a:prstGeom>
          <a:solidFill>
            <a:srgbClr val="FF6600"/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7" name="Ovál 96"/>
          <p:cNvSpPr/>
          <p:nvPr/>
        </p:nvSpPr>
        <p:spPr>
          <a:xfrm>
            <a:off x="7650782" y="3267452"/>
            <a:ext cx="727893" cy="720080"/>
          </a:xfrm>
          <a:prstGeom prst="ellipse">
            <a:avLst/>
          </a:prstGeom>
          <a:solidFill>
            <a:srgbClr val="FFFF66"/>
          </a:solidFill>
          <a:ln>
            <a:noFill/>
          </a:ln>
          <a:scene3d>
            <a:camera prst="orthographicFront">
              <a:rot lat="0" lon="0" rev="0"/>
            </a:camera>
            <a:lightRig rig="glow" dir="t">
              <a:rot lat="0" lon="0" rev="3600000"/>
            </a:lightRig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cs-CZ" sz="2400" b="1" dirty="0" smtClean="0">
                <a:ln>
                  <a:prstDash val="solid"/>
                </a:ln>
                <a:solidFill>
                  <a:srgbClr val="7030A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  <a:reflection blurRad="6350" stA="50000" endA="300" endPos="50000" dist="60007" dir="5400000" sy="-100000" algn="bl" rotWithShape="0"/>
                </a:effectLst>
              </a:rPr>
              <a:t>10</a:t>
            </a:r>
            <a:endParaRPr lang="cs-CZ" sz="2400" b="1" dirty="0">
              <a:ln>
                <a:prstDash val="solid"/>
              </a:ln>
              <a:solidFill>
                <a:srgbClr val="7030A0"/>
              </a:soli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  <a:reflection blurRad="6350" stA="50000" endA="300" endPos="50000" dist="60007" dir="5400000" sy="-100000" algn="bl" rotWithShape="0"/>
              </a:effectLst>
            </a:endParaRPr>
          </a:p>
        </p:txBody>
      </p:sp>
      <p:sp>
        <p:nvSpPr>
          <p:cNvPr id="80" name="Vodorovný svitek 79"/>
          <p:cNvSpPr/>
          <p:nvPr/>
        </p:nvSpPr>
        <p:spPr>
          <a:xfrm>
            <a:off x="4153544" y="2462020"/>
            <a:ext cx="4133579" cy="936104"/>
          </a:xfrm>
          <a:prstGeom prst="horizontalScroll">
            <a:avLst>
              <a:gd name="adj" fmla="val 20422"/>
            </a:avLst>
          </a:prstGeom>
          <a:effectLst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Božena Němcová</a:t>
            </a:r>
            <a:endParaRPr lang="cs-CZ" sz="3200" b="1" dirty="0"/>
          </a:p>
        </p:txBody>
      </p:sp>
      <p:sp>
        <p:nvSpPr>
          <p:cNvPr id="98" name="Obdélník 97"/>
          <p:cNvSpPr/>
          <p:nvPr/>
        </p:nvSpPr>
        <p:spPr>
          <a:xfrm>
            <a:off x="2787861" y="1578297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E</a:t>
            </a:r>
            <a:endParaRPr lang="cs-CZ" sz="2800" b="1" dirty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9" name="Obdélník 98"/>
          <p:cNvSpPr/>
          <p:nvPr/>
        </p:nvSpPr>
        <p:spPr>
          <a:xfrm>
            <a:off x="1377230" y="1578297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B</a:t>
            </a:r>
            <a:endParaRPr lang="cs-CZ" sz="2800" b="1" dirty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0" name="Obdélník 99"/>
          <p:cNvSpPr/>
          <p:nvPr/>
        </p:nvSpPr>
        <p:spPr>
          <a:xfrm>
            <a:off x="1840571" y="1578297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O</a:t>
            </a:r>
            <a:endParaRPr lang="cs-CZ" sz="2800" b="1" dirty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1" name="Obdélník 100"/>
          <p:cNvSpPr/>
          <p:nvPr/>
        </p:nvSpPr>
        <p:spPr>
          <a:xfrm>
            <a:off x="2314216" y="1578297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Ž</a:t>
            </a:r>
            <a:endParaRPr lang="cs-CZ" sz="2800" b="1" dirty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2" name="Obdélník 101"/>
          <p:cNvSpPr/>
          <p:nvPr/>
        </p:nvSpPr>
        <p:spPr>
          <a:xfrm>
            <a:off x="3261506" y="1578297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N</a:t>
            </a:r>
            <a:endParaRPr lang="cs-CZ" sz="2800" b="1" dirty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3" name="Obdélník 102"/>
          <p:cNvSpPr/>
          <p:nvPr/>
        </p:nvSpPr>
        <p:spPr>
          <a:xfrm>
            <a:off x="3716274" y="1578297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A</a:t>
            </a:r>
            <a:endParaRPr lang="cs-CZ" sz="2800" b="1" dirty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4" name="Obdélník 103"/>
          <p:cNvSpPr/>
          <p:nvPr/>
        </p:nvSpPr>
        <p:spPr>
          <a:xfrm>
            <a:off x="6089662" y="1578297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C</a:t>
            </a:r>
            <a:endParaRPr lang="cs-CZ" sz="2800" b="1" dirty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5" name="Obdélník 104"/>
          <p:cNvSpPr/>
          <p:nvPr/>
        </p:nvSpPr>
        <p:spPr>
          <a:xfrm>
            <a:off x="4679031" y="1578297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N</a:t>
            </a:r>
            <a:endParaRPr lang="cs-CZ" sz="2800" b="1" dirty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6" name="Obdélník 105"/>
          <p:cNvSpPr/>
          <p:nvPr/>
        </p:nvSpPr>
        <p:spPr>
          <a:xfrm>
            <a:off x="7493656" y="1578297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Á</a:t>
            </a:r>
            <a:endParaRPr lang="cs-CZ" sz="2800" b="1" dirty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7" name="Obdélník 106"/>
          <p:cNvSpPr/>
          <p:nvPr/>
        </p:nvSpPr>
        <p:spPr>
          <a:xfrm>
            <a:off x="5142372" y="1578297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Ě</a:t>
            </a:r>
            <a:endParaRPr lang="cs-CZ" sz="2800" b="1" dirty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8" name="Obdélník 107"/>
          <p:cNvSpPr/>
          <p:nvPr/>
        </p:nvSpPr>
        <p:spPr>
          <a:xfrm>
            <a:off x="5616017" y="1578297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M</a:t>
            </a:r>
            <a:endParaRPr lang="cs-CZ" sz="2800" b="1" dirty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9" name="Obdélník 108"/>
          <p:cNvSpPr/>
          <p:nvPr/>
        </p:nvSpPr>
        <p:spPr>
          <a:xfrm>
            <a:off x="6563307" y="1578297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O</a:t>
            </a:r>
            <a:endParaRPr lang="cs-CZ" sz="2800" b="1" dirty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0" name="Obdélník 109"/>
          <p:cNvSpPr/>
          <p:nvPr/>
        </p:nvSpPr>
        <p:spPr>
          <a:xfrm>
            <a:off x="7020991" y="1578297"/>
            <a:ext cx="473645" cy="721246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V</a:t>
            </a:r>
            <a:endParaRPr lang="cs-CZ" sz="2800" b="1" dirty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1" name="Zaoblený obdélník 110"/>
          <p:cNvSpPr/>
          <p:nvPr/>
        </p:nvSpPr>
        <p:spPr>
          <a:xfrm>
            <a:off x="2460427" y="5778595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Q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15" name="Zaoblený obdélník 14"/>
          <p:cNvSpPr/>
          <p:nvPr/>
        </p:nvSpPr>
        <p:spPr>
          <a:xfrm>
            <a:off x="4722614" y="5020616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G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5778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6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9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6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7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6" fill="hold">
                      <p:stCondLst>
                        <p:cond delay="0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96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7" fill="hold">
                      <p:stCondLst>
                        <p:cond delay="0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10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0" fill="hold">
                      <p:stCondLst>
                        <p:cond delay="0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10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1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13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1" fill="hold">
                      <p:stCondLst>
                        <p:cond delay="0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1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38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9" fill="hold">
                      <p:stCondLst>
                        <p:cond delay="0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1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</p:childTnLst>
        </p:cTn>
      </p:par>
    </p:tnLst>
    <p:bldLst>
      <p:bldP spid="56" grpId="0" animBg="1"/>
      <p:bldP spid="77" grpId="0" animBg="1"/>
      <p:bldP spid="81" grpId="0" animBg="1"/>
      <p:bldP spid="81" grpId="1" animBg="1"/>
      <p:bldP spid="97" grpId="0" animBg="1"/>
      <p:bldP spid="80" grpId="0" animBg="1"/>
      <p:bldP spid="80" grpId="1" animBg="1"/>
      <p:bldP spid="98" grpId="0" animBg="1"/>
      <p:bldP spid="99" grpId="0" animBg="1"/>
      <p:bldP spid="100" grpId="0" animBg="1"/>
      <p:bldP spid="101" grpId="0" animBg="1"/>
      <p:bldP spid="102" grpId="0" animBg="1"/>
      <p:bldP spid="103" grpId="0" animBg="1"/>
      <p:bldP spid="104" grpId="0" animBg="1"/>
      <p:bldP spid="105" grpId="0" animBg="1"/>
      <p:bldP spid="106" grpId="0" animBg="1"/>
      <p:bldP spid="107" grpId="0" animBg="1"/>
      <p:bldP spid="108" grpId="0" animBg="1"/>
      <p:bldP spid="109" grpId="0" animBg="1"/>
      <p:bldP spid="11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lačítko akce: Vlastní 1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Zaoblený obdélník 5"/>
          <p:cNvSpPr/>
          <p:nvPr/>
        </p:nvSpPr>
        <p:spPr>
          <a:xfrm>
            <a:off x="701117" y="5019872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A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1281249" y="5019872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B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2460427" y="5019872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Č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12" name="Zaoblený obdélník 11"/>
          <p:cNvSpPr/>
          <p:nvPr/>
        </p:nvSpPr>
        <p:spPr>
          <a:xfrm>
            <a:off x="1867545" y="5030141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C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13" name="Zaoblený obdélník 12"/>
          <p:cNvSpPr/>
          <p:nvPr/>
        </p:nvSpPr>
        <p:spPr>
          <a:xfrm>
            <a:off x="3596717" y="5037929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E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14" name="Zaoblený obdélník 13"/>
          <p:cNvSpPr/>
          <p:nvPr/>
        </p:nvSpPr>
        <p:spPr>
          <a:xfrm>
            <a:off x="3033973" y="5020616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D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15" name="Zaoblený obdélník 14"/>
          <p:cNvSpPr/>
          <p:nvPr/>
        </p:nvSpPr>
        <p:spPr>
          <a:xfrm>
            <a:off x="4722614" y="5020616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G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16" name="Zaoblený obdélník 15"/>
          <p:cNvSpPr/>
          <p:nvPr/>
        </p:nvSpPr>
        <p:spPr>
          <a:xfrm>
            <a:off x="4153545" y="5037929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F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17" name="Zaoblený obdélník 16"/>
          <p:cNvSpPr/>
          <p:nvPr/>
        </p:nvSpPr>
        <p:spPr>
          <a:xfrm>
            <a:off x="5291684" y="5019872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H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34" name="Zaoblený obdélník 33"/>
          <p:cNvSpPr/>
          <p:nvPr/>
        </p:nvSpPr>
        <p:spPr>
          <a:xfrm>
            <a:off x="6463680" y="5037929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J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35" name="Zaoblený obdélník 34"/>
          <p:cNvSpPr/>
          <p:nvPr/>
        </p:nvSpPr>
        <p:spPr>
          <a:xfrm>
            <a:off x="5905786" y="5030636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I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36" name="Zaoblený obdélník 35"/>
          <p:cNvSpPr/>
          <p:nvPr/>
        </p:nvSpPr>
        <p:spPr>
          <a:xfrm>
            <a:off x="7020992" y="5037929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K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42" name="Zaoblený obdélník 41"/>
          <p:cNvSpPr/>
          <p:nvPr/>
        </p:nvSpPr>
        <p:spPr>
          <a:xfrm>
            <a:off x="8126647" y="5037929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M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43" name="Zaoblený obdélník 42"/>
          <p:cNvSpPr/>
          <p:nvPr/>
        </p:nvSpPr>
        <p:spPr>
          <a:xfrm>
            <a:off x="701117" y="5778595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N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44" name="Zaoblený obdélník 43"/>
          <p:cNvSpPr/>
          <p:nvPr/>
        </p:nvSpPr>
        <p:spPr>
          <a:xfrm>
            <a:off x="1878635" y="5785888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P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45" name="Zaoblený obdélník 44"/>
          <p:cNvSpPr/>
          <p:nvPr/>
        </p:nvSpPr>
        <p:spPr>
          <a:xfrm>
            <a:off x="1282193" y="5796157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O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46" name="Zaoblený obdélník 45"/>
          <p:cNvSpPr/>
          <p:nvPr/>
        </p:nvSpPr>
        <p:spPr>
          <a:xfrm>
            <a:off x="3596717" y="5803945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Ř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47" name="Zaoblený obdélník 46"/>
          <p:cNvSpPr/>
          <p:nvPr/>
        </p:nvSpPr>
        <p:spPr>
          <a:xfrm>
            <a:off x="3033973" y="5786632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R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48" name="Zaoblený obdélník 47"/>
          <p:cNvSpPr/>
          <p:nvPr/>
        </p:nvSpPr>
        <p:spPr>
          <a:xfrm>
            <a:off x="4722614" y="5786632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Š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49" name="Zaoblený obdélník 48"/>
          <p:cNvSpPr/>
          <p:nvPr/>
        </p:nvSpPr>
        <p:spPr>
          <a:xfrm>
            <a:off x="4153545" y="5803945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S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50" name="Zaoblený obdélník 49"/>
          <p:cNvSpPr/>
          <p:nvPr/>
        </p:nvSpPr>
        <p:spPr>
          <a:xfrm>
            <a:off x="5291684" y="5785888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T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51" name="Zaoblený obdélník 50"/>
          <p:cNvSpPr/>
          <p:nvPr/>
        </p:nvSpPr>
        <p:spPr>
          <a:xfrm>
            <a:off x="5854589" y="5803945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U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52" name="Zaoblený obdélník 51"/>
          <p:cNvSpPr/>
          <p:nvPr/>
        </p:nvSpPr>
        <p:spPr>
          <a:xfrm>
            <a:off x="6980486" y="5779339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Y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53" name="Zaoblený obdélník 52"/>
          <p:cNvSpPr/>
          <p:nvPr/>
        </p:nvSpPr>
        <p:spPr>
          <a:xfrm>
            <a:off x="6411417" y="5796652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V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54" name="Zaoblený obdélník 53"/>
          <p:cNvSpPr/>
          <p:nvPr/>
        </p:nvSpPr>
        <p:spPr>
          <a:xfrm>
            <a:off x="7549556" y="5778595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Z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55" name="Zaoblený obdélník 54"/>
          <p:cNvSpPr/>
          <p:nvPr/>
        </p:nvSpPr>
        <p:spPr>
          <a:xfrm>
            <a:off x="8112461" y="5796652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Ž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56" name="Zaoblený obdélník 55"/>
          <p:cNvSpPr/>
          <p:nvPr/>
        </p:nvSpPr>
        <p:spPr>
          <a:xfrm>
            <a:off x="458106" y="313258"/>
            <a:ext cx="8410404" cy="1099517"/>
          </a:xfrm>
          <a:prstGeom prst="roundRect">
            <a:avLst>
              <a:gd name="adj" fmla="val 31548"/>
            </a:avLst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Božena Němcová byl spisovatelčin pseudonym. </a:t>
            </a:r>
          </a:p>
          <a:p>
            <a:pPr algn="ctr"/>
            <a:r>
              <a:rPr lang="cs-CZ" sz="2400" dirty="0" smtClean="0"/>
              <a:t>Pseudonym´= krycí jméno, umělecká značka </a:t>
            </a:r>
          </a:p>
          <a:p>
            <a:pPr algn="ctr"/>
            <a:r>
              <a:rPr lang="cs-CZ" sz="2400" dirty="0" smtClean="0"/>
              <a:t>Jak se jmenovala vlastním jménem?</a:t>
            </a:r>
            <a:endParaRPr lang="cs-CZ" sz="2400" dirty="0"/>
          </a:p>
        </p:txBody>
      </p:sp>
      <p:sp>
        <p:nvSpPr>
          <p:cNvPr id="57" name="Obdélník 56"/>
          <p:cNvSpPr/>
          <p:nvPr/>
        </p:nvSpPr>
        <p:spPr>
          <a:xfrm>
            <a:off x="2787862" y="1592213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58" name="Obdélník 57"/>
          <p:cNvSpPr/>
          <p:nvPr/>
        </p:nvSpPr>
        <p:spPr>
          <a:xfrm>
            <a:off x="1377231" y="1592213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61" name="Obdélník 60"/>
          <p:cNvSpPr/>
          <p:nvPr/>
        </p:nvSpPr>
        <p:spPr>
          <a:xfrm>
            <a:off x="1840572" y="1592213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63" name="Obdélník 62"/>
          <p:cNvSpPr/>
          <p:nvPr/>
        </p:nvSpPr>
        <p:spPr>
          <a:xfrm>
            <a:off x="2314217" y="1592213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64" name="Obdélník 63"/>
          <p:cNvSpPr/>
          <p:nvPr/>
        </p:nvSpPr>
        <p:spPr>
          <a:xfrm>
            <a:off x="3261507" y="1592213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65" name="Obdélník 64"/>
          <p:cNvSpPr/>
          <p:nvPr/>
        </p:nvSpPr>
        <p:spPr>
          <a:xfrm>
            <a:off x="3716275" y="1592213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66" name="Obdélník 65"/>
          <p:cNvSpPr/>
          <p:nvPr/>
        </p:nvSpPr>
        <p:spPr>
          <a:xfrm>
            <a:off x="6089663" y="1592213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67" name="Obdélník 66"/>
          <p:cNvSpPr/>
          <p:nvPr/>
        </p:nvSpPr>
        <p:spPr>
          <a:xfrm>
            <a:off x="4679032" y="1592213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69" name="Obdélník 68"/>
          <p:cNvSpPr/>
          <p:nvPr/>
        </p:nvSpPr>
        <p:spPr>
          <a:xfrm>
            <a:off x="7493657" y="1592213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70" name="Obdélník 69"/>
          <p:cNvSpPr/>
          <p:nvPr/>
        </p:nvSpPr>
        <p:spPr>
          <a:xfrm>
            <a:off x="5142373" y="1592213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72" name="Obdélník 71"/>
          <p:cNvSpPr/>
          <p:nvPr/>
        </p:nvSpPr>
        <p:spPr>
          <a:xfrm>
            <a:off x="5616018" y="1592213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73" name="Obdélník 72"/>
          <p:cNvSpPr/>
          <p:nvPr/>
        </p:nvSpPr>
        <p:spPr>
          <a:xfrm>
            <a:off x="6563308" y="1592213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74" name="Obdélník 73"/>
          <p:cNvSpPr/>
          <p:nvPr/>
        </p:nvSpPr>
        <p:spPr>
          <a:xfrm>
            <a:off x="7020992" y="1592213"/>
            <a:ext cx="473645" cy="721246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76" name="Dvaatřiceticípá hvězda 75"/>
          <p:cNvSpPr/>
          <p:nvPr/>
        </p:nvSpPr>
        <p:spPr>
          <a:xfrm>
            <a:off x="3803425" y="2832744"/>
            <a:ext cx="1838377" cy="1624169"/>
          </a:xfrm>
          <a:prstGeom prst="star32">
            <a:avLst>
              <a:gd name="adj" fmla="val 28342"/>
            </a:avLst>
          </a:prstGeom>
          <a:solidFill>
            <a:srgbClr val="00FF00"/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7" name="Ovál 76"/>
          <p:cNvSpPr/>
          <p:nvPr/>
        </p:nvSpPr>
        <p:spPr>
          <a:xfrm>
            <a:off x="4360253" y="3267453"/>
            <a:ext cx="727893" cy="720080"/>
          </a:xfrm>
          <a:prstGeom prst="ellipse">
            <a:avLst/>
          </a:prstGeom>
          <a:solidFill>
            <a:srgbClr val="FFFF66"/>
          </a:solidFill>
          <a:ln>
            <a:noFill/>
          </a:ln>
          <a:scene3d>
            <a:camera prst="orthographicFront">
              <a:rot lat="0" lon="0" rev="0"/>
            </a:camera>
            <a:lightRig rig="glow" dir="t">
              <a:rot lat="0" lon="0" rev="3600000"/>
            </a:lightRig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cs-CZ" sz="2400" b="1" dirty="0" smtClean="0">
                <a:ln>
                  <a:prstDash val="solid"/>
                </a:ln>
                <a:solidFill>
                  <a:srgbClr val="7030A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  <a:reflection blurRad="6350" stA="50000" endA="300" endPos="50000" dist="60007" dir="5400000" sy="-100000" algn="bl" rotWithShape="0"/>
                </a:effectLst>
              </a:rPr>
              <a:t>10</a:t>
            </a:r>
            <a:endParaRPr lang="cs-CZ" sz="2400" b="1" dirty="0">
              <a:ln>
                <a:prstDash val="solid"/>
              </a:ln>
              <a:solidFill>
                <a:srgbClr val="7030A0"/>
              </a:soli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  <a:reflection blurRad="6350" stA="50000" endA="300" endPos="50000" dist="60007" dir="5400000" sy="-100000" algn="bl" rotWithShape="0"/>
              </a:effectLst>
            </a:endParaRPr>
          </a:p>
        </p:txBody>
      </p:sp>
      <p:sp>
        <p:nvSpPr>
          <p:cNvPr id="81" name="Šipka doprava se zářezem 80"/>
          <p:cNvSpPr/>
          <p:nvPr/>
        </p:nvSpPr>
        <p:spPr>
          <a:xfrm>
            <a:off x="5701555" y="3267452"/>
            <a:ext cx="1314179" cy="720080"/>
          </a:xfrm>
          <a:prstGeom prst="notchedRightArrow">
            <a:avLst/>
          </a:prstGeom>
          <a:solidFill>
            <a:srgbClr val="C0000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6" name="Dvaatřiceticípá hvězda 95"/>
          <p:cNvSpPr/>
          <p:nvPr/>
        </p:nvSpPr>
        <p:spPr>
          <a:xfrm>
            <a:off x="7086215" y="2832744"/>
            <a:ext cx="1838377" cy="1654282"/>
          </a:xfrm>
          <a:prstGeom prst="star32">
            <a:avLst>
              <a:gd name="adj" fmla="val 28342"/>
            </a:avLst>
          </a:prstGeom>
          <a:solidFill>
            <a:srgbClr val="FF6600"/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7" name="Ovál 96"/>
          <p:cNvSpPr/>
          <p:nvPr/>
        </p:nvSpPr>
        <p:spPr>
          <a:xfrm>
            <a:off x="7650782" y="3267452"/>
            <a:ext cx="727893" cy="720080"/>
          </a:xfrm>
          <a:prstGeom prst="ellipse">
            <a:avLst/>
          </a:prstGeom>
          <a:solidFill>
            <a:srgbClr val="FFFF66"/>
          </a:solidFill>
          <a:ln>
            <a:noFill/>
          </a:ln>
          <a:scene3d>
            <a:camera prst="orthographicFront">
              <a:rot lat="0" lon="0" rev="0"/>
            </a:camera>
            <a:lightRig rig="glow" dir="t">
              <a:rot lat="0" lon="0" rev="3600000"/>
            </a:lightRig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cs-CZ" sz="2400" b="1" dirty="0" smtClean="0">
                <a:ln>
                  <a:prstDash val="solid"/>
                </a:ln>
                <a:solidFill>
                  <a:srgbClr val="7030A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  <a:reflection blurRad="6350" stA="50000" endA="300" endPos="50000" dist="60007" dir="5400000" sy="-100000" algn="bl" rotWithShape="0"/>
                </a:effectLst>
              </a:rPr>
              <a:t>10</a:t>
            </a:r>
            <a:endParaRPr lang="cs-CZ" sz="2400" b="1" dirty="0">
              <a:ln>
                <a:prstDash val="solid"/>
              </a:ln>
              <a:solidFill>
                <a:srgbClr val="7030A0"/>
              </a:soli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  <a:reflection blurRad="6350" stA="50000" endA="300" endPos="50000" dist="60007" dir="5400000" sy="-100000" algn="bl" rotWithShape="0"/>
              </a:effectLst>
            </a:endParaRPr>
          </a:p>
        </p:txBody>
      </p:sp>
      <p:sp>
        <p:nvSpPr>
          <p:cNvPr id="80" name="Vodorovný svitek 79"/>
          <p:cNvSpPr/>
          <p:nvPr/>
        </p:nvSpPr>
        <p:spPr>
          <a:xfrm>
            <a:off x="4153544" y="2462020"/>
            <a:ext cx="4133579" cy="936104"/>
          </a:xfrm>
          <a:prstGeom prst="horizontalScroll">
            <a:avLst>
              <a:gd name="adj" fmla="val 20422"/>
            </a:avLst>
          </a:prstGeom>
          <a:effectLst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Barbora Panklová</a:t>
            </a:r>
            <a:endParaRPr lang="cs-CZ" sz="3200" b="1" dirty="0"/>
          </a:p>
        </p:txBody>
      </p:sp>
      <p:sp>
        <p:nvSpPr>
          <p:cNvPr id="111" name="Zaoblený obdélník 110"/>
          <p:cNvSpPr/>
          <p:nvPr/>
        </p:nvSpPr>
        <p:spPr>
          <a:xfrm>
            <a:off x="2460427" y="5778595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Q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68" name="Obdélník 67"/>
          <p:cNvSpPr/>
          <p:nvPr/>
        </p:nvSpPr>
        <p:spPr>
          <a:xfrm>
            <a:off x="904454" y="1592213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71" name="Obdélník 70"/>
          <p:cNvSpPr/>
          <p:nvPr/>
        </p:nvSpPr>
        <p:spPr>
          <a:xfrm>
            <a:off x="7967302" y="1592213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539" y="2375093"/>
            <a:ext cx="1714500" cy="257175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  <p:sp>
        <p:nvSpPr>
          <p:cNvPr id="59" name="Obdélník 58"/>
          <p:cNvSpPr/>
          <p:nvPr/>
        </p:nvSpPr>
        <p:spPr>
          <a:xfrm>
            <a:off x="2787862" y="1589987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O</a:t>
            </a:r>
            <a:endParaRPr lang="cs-CZ" sz="2800" b="1" dirty="0"/>
          </a:p>
        </p:txBody>
      </p:sp>
      <p:sp>
        <p:nvSpPr>
          <p:cNvPr id="60" name="Obdélník 59"/>
          <p:cNvSpPr/>
          <p:nvPr/>
        </p:nvSpPr>
        <p:spPr>
          <a:xfrm>
            <a:off x="1377231" y="1589987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A</a:t>
            </a:r>
            <a:endParaRPr lang="cs-CZ" sz="2800" b="1" dirty="0"/>
          </a:p>
        </p:txBody>
      </p:sp>
      <p:sp>
        <p:nvSpPr>
          <p:cNvPr id="62" name="Obdélník 61"/>
          <p:cNvSpPr/>
          <p:nvPr/>
        </p:nvSpPr>
        <p:spPr>
          <a:xfrm>
            <a:off x="1840572" y="1589987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R</a:t>
            </a:r>
            <a:endParaRPr lang="cs-CZ" sz="2800" b="1" dirty="0"/>
          </a:p>
        </p:txBody>
      </p:sp>
      <p:sp>
        <p:nvSpPr>
          <p:cNvPr id="75" name="Obdélník 74"/>
          <p:cNvSpPr/>
          <p:nvPr/>
        </p:nvSpPr>
        <p:spPr>
          <a:xfrm>
            <a:off x="2314217" y="1589987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B</a:t>
            </a:r>
            <a:endParaRPr lang="cs-CZ" sz="2800" b="1" dirty="0"/>
          </a:p>
        </p:txBody>
      </p:sp>
      <p:sp>
        <p:nvSpPr>
          <p:cNvPr id="78" name="Obdélník 77"/>
          <p:cNvSpPr/>
          <p:nvPr/>
        </p:nvSpPr>
        <p:spPr>
          <a:xfrm>
            <a:off x="3261507" y="1589987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R</a:t>
            </a:r>
            <a:endParaRPr lang="cs-CZ" sz="2800" b="1" dirty="0"/>
          </a:p>
        </p:txBody>
      </p:sp>
      <p:sp>
        <p:nvSpPr>
          <p:cNvPr id="79" name="Obdélník 78"/>
          <p:cNvSpPr/>
          <p:nvPr/>
        </p:nvSpPr>
        <p:spPr>
          <a:xfrm>
            <a:off x="3716275" y="1589987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A</a:t>
            </a:r>
            <a:endParaRPr lang="cs-CZ" sz="2800" b="1" dirty="0"/>
          </a:p>
        </p:txBody>
      </p:sp>
      <p:sp>
        <p:nvSpPr>
          <p:cNvPr id="82" name="Obdélník 81"/>
          <p:cNvSpPr/>
          <p:nvPr/>
        </p:nvSpPr>
        <p:spPr>
          <a:xfrm>
            <a:off x="6089663" y="1589987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K</a:t>
            </a:r>
            <a:endParaRPr lang="cs-CZ" sz="2800" b="1" dirty="0"/>
          </a:p>
        </p:txBody>
      </p:sp>
      <p:sp>
        <p:nvSpPr>
          <p:cNvPr id="83" name="Obdélník 82"/>
          <p:cNvSpPr/>
          <p:nvPr/>
        </p:nvSpPr>
        <p:spPr>
          <a:xfrm>
            <a:off x="4679032" y="1589987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P</a:t>
            </a:r>
            <a:endParaRPr lang="cs-CZ" sz="2800" b="1" dirty="0"/>
          </a:p>
        </p:txBody>
      </p:sp>
      <p:sp>
        <p:nvSpPr>
          <p:cNvPr id="84" name="Obdélník 83"/>
          <p:cNvSpPr/>
          <p:nvPr/>
        </p:nvSpPr>
        <p:spPr>
          <a:xfrm>
            <a:off x="7493657" y="1589987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V</a:t>
            </a:r>
            <a:endParaRPr lang="cs-CZ" sz="2800" b="1" dirty="0"/>
          </a:p>
        </p:txBody>
      </p:sp>
      <p:sp>
        <p:nvSpPr>
          <p:cNvPr id="85" name="Obdélník 84"/>
          <p:cNvSpPr/>
          <p:nvPr/>
        </p:nvSpPr>
        <p:spPr>
          <a:xfrm>
            <a:off x="5142373" y="1589987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A</a:t>
            </a:r>
            <a:endParaRPr lang="cs-CZ" sz="2800" b="1" dirty="0"/>
          </a:p>
        </p:txBody>
      </p:sp>
      <p:sp>
        <p:nvSpPr>
          <p:cNvPr id="86" name="Obdélník 85"/>
          <p:cNvSpPr/>
          <p:nvPr/>
        </p:nvSpPr>
        <p:spPr>
          <a:xfrm>
            <a:off x="5616018" y="1589987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N</a:t>
            </a:r>
            <a:endParaRPr lang="cs-CZ" sz="2800" b="1" dirty="0"/>
          </a:p>
        </p:txBody>
      </p:sp>
      <p:sp>
        <p:nvSpPr>
          <p:cNvPr id="87" name="Obdélník 86"/>
          <p:cNvSpPr/>
          <p:nvPr/>
        </p:nvSpPr>
        <p:spPr>
          <a:xfrm>
            <a:off x="6569850" y="1593379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L</a:t>
            </a:r>
            <a:endParaRPr lang="cs-CZ" sz="2800" b="1" dirty="0"/>
          </a:p>
        </p:txBody>
      </p:sp>
      <p:sp>
        <p:nvSpPr>
          <p:cNvPr id="88" name="Obdélník 87"/>
          <p:cNvSpPr/>
          <p:nvPr/>
        </p:nvSpPr>
        <p:spPr>
          <a:xfrm>
            <a:off x="7020992" y="1589987"/>
            <a:ext cx="473645" cy="721246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O</a:t>
            </a:r>
            <a:endParaRPr lang="cs-CZ" sz="2800" b="1" dirty="0"/>
          </a:p>
        </p:txBody>
      </p:sp>
      <p:sp>
        <p:nvSpPr>
          <p:cNvPr id="89" name="Obdélník 88"/>
          <p:cNvSpPr/>
          <p:nvPr/>
        </p:nvSpPr>
        <p:spPr>
          <a:xfrm>
            <a:off x="904454" y="1589987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B</a:t>
            </a:r>
            <a:endParaRPr lang="cs-CZ" sz="2800" b="1" dirty="0"/>
          </a:p>
        </p:txBody>
      </p:sp>
      <p:sp>
        <p:nvSpPr>
          <p:cNvPr id="90" name="Obdélník 89"/>
          <p:cNvSpPr/>
          <p:nvPr/>
        </p:nvSpPr>
        <p:spPr>
          <a:xfrm>
            <a:off x="7967302" y="1589987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Á</a:t>
            </a:r>
            <a:endParaRPr lang="cs-CZ" sz="2800" b="1" dirty="0"/>
          </a:p>
        </p:txBody>
      </p:sp>
      <p:sp>
        <p:nvSpPr>
          <p:cNvPr id="124" name="Zaoblený obdélník 123"/>
          <p:cNvSpPr/>
          <p:nvPr/>
        </p:nvSpPr>
        <p:spPr>
          <a:xfrm>
            <a:off x="7595107" y="5037929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L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6263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6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9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6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96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7" fill="hold">
                      <p:stCondLst>
                        <p:cond delay="0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109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0" fill="hold">
                      <p:stCondLst>
                        <p:cond delay="0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130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1" fill="hold">
                      <p:stCondLst>
                        <p:cond delay="0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1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138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9" fill="hold">
                      <p:stCondLst>
                        <p:cond delay="0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seq concurrent="1" nextAc="seek">
              <p:cTn id="146" restart="whenNotActive" fill="hold" evtFilter="cancelBubble" nodeType="interactiveSeq">
                <p:stCondLst>
                  <p:cond evt="onClick" delay="0">
                    <p:tgtEl>
                      <p:spTgt spid="1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7" fill="hold">
                      <p:stCondLst>
                        <p:cond delay="0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1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4"/>
                  </p:tgtEl>
                </p:cond>
              </p:nextCondLst>
            </p:seq>
          </p:childTnLst>
        </p:cTn>
      </p:par>
    </p:tnLst>
    <p:bldLst>
      <p:bldP spid="56" grpId="0" animBg="1"/>
      <p:bldP spid="77" grpId="0" animBg="1"/>
      <p:bldP spid="81" grpId="0" animBg="1"/>
      <p:bldP spid="81" grpId="1" animBg="1"/>
      <p:bldP spid="97" grpId="0" animBg="1"/>
      <p:bldP spid="80" grpId="0" animBg="1"/>
      <p:bldP spid="80" grpId="1" animBg="1"/>
      <p:bldP spid="59" grpId="0" animBg="1"/>
      <p:bldP spid="60" grpId="0" animBg="1"/>
      <p:bldP spid="62" grpId="0" animBg="1"/>
      <p:bldP spid="75" grpId="0" animBg="1"/>
      <p:bldP spid="78" grpId="0" animBg="1"/>
      <p:bldP spid="79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lačítko akce: Vlastní 2">
            <a:hlinkClick r:id="" action="ppaction://noaction" highlightClick="1"/>
          </p:cNvPr>
          <p:cNvSpPr/>
          <p:nvPr/>
        </p:nvSpPr>
        <p:spPr>
          <a:xfrm>
            <a:off x="0" y="-33297"/>
            <a:ext cx="9144000" cy="685800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Zaoblený obdélník 55"/>
          <p:cNvSpPr/>
          <p:nvPr/>
        </p:nvSpPr>
        <p:spPr>
          <a:xfrm>
            <a:off x="458106" y="313258"/>
            <a:ext cx="8410404" cy="1099517"/>
          </a:xfrm>
          <a:prstGeom prst="roundRect">
            <a:avLst>
              <a:gd name="adj" fmla="val 31548"/>
            </a:avLst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Spisovatelčino nejznámější dílo – úplný název i s podtitulem.</a:t>
            </a:r>
            <a:endParaRPr lang="cs-CZ" sz="2400" dirty="0"/>
          </a:p>
        </p:txBody>
      </p:sp>
      <p:sp>
        <p:nvSpPr>
          <p:cNvPr id="57" name="Obdélník 56"/>
          <p:cNvSpPr/>
          <p:nvPr/>
        </p:nvSpPr>
        <p:spPr>
          <a:xfrm>
            <a:off x="2111748" y="1575180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58" name="Obdélník 57"/>
          <p:cNvSpPr/>
          <p:nvPr/>
        </p:nvSpPr>
        <p:spPr>
          <a:xfrm>
            <a:off x="701117" y="1575180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61" name="Obdélník 60"/>
          <p:cNvSpPr/>
          <p:nvPr/>
        </p:nvSpPr>
        <p:spPr>
          <a:xfrm>
            <a:off x="1164458" y="1575180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63" name="Obdélník 62"/>
          <p:cNvSpPr/>
          <p:nvPr/>
        </p:nvSpPr>
        <p:spPr>
          <a:xfrm>
            <a:off x="1638103" y="1575180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64" name="Obdélník 63"/>
          <p:cNvSpPr/>
          <p:nvPr/>
        </p:nvSpPr>
        <p:spPr>
          <a:xfrm>
            <a:off x="2585393" y="1575180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65" name="Obdélník 64"/>
          <p:cNvSpPr/>
          <p:nvPr/>
        </p:nvSpPr>
        <p:spPr>
          <a:xfrm>
            <a:off x="3040161" y="1575180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66" name="Obdélník 65"/>
          <p:cNvSpPr/>
          <p:nvPr/>
        </p:nvSpPr>
        <p:spPr>
          <a:xfrm>
            <a:off x="5816204" y="1589167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67" name="Obdélník 66"/>
          <p:cNvSpPr/>
          <p:nvPr/>
        </p:nvSpPr>
        <p:spPr>
          <a:xfrm>
            <a:off x="4405573" y="1589167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70" name="Obdélník 69"/>
          <p:cNvSpPr/>
          <p:nvPr/>
        </p:nvSpPr>
        <p:spPr>
          <a:xfrm>
            <a:off x="4868914" y="1589167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72" name="Obdélník 71"/>
          <p:cNvSpPr/>
          <p:nvPr/>
        </p:nvSpPr>
        <p:spPr>
          <a:xfrm>
            <a:off x="5342559" y="1589167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73" name="Obdélník 72"/>
          <p:cNvSpPr/>
          <p:nvPr/>
        </p:nvSpPr>
        <p:spPr>
          <a:xfrm>
            <a:off x="6289849" y="1589167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74" name="Obdélník 73"/>
          <p:cNvSpPr/>
          <p:nvPr/>
        </p:nvSpPr>
        <p:spPr>
          <a:xfrm>
            <a:off x="6747533" y="1589167"/>
            <a:ext cx="473645" cy="721246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76" name="Dvaatřiceticípá hvězda 75"/>
          <p:cNvSpPr/>
          <p:nvPr/>
        </p:nvSpPr>
        <p:spPr>
          <a:xfrm>
            <a:off x="3803425" y="3395703"/>
            <a:ext cx="1838377" cy="1624169"/>
          </a:xfrm>
          <a:prstGeom prst="star32">
            <a:avLst>
              <a:gd name="adj" fmla="val 28342"/>
            </a:avLst>
          </a:prstGeom>
          <a:solidFill>
            <a:srgbClr val="00FF00"/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7" name="Ovál 76"/>
          <p:cNvSpPr/>
          <p:nvPr/>
        </p:nvSpPr>
        <p:spPr>
          <a:xfrm>
            <a:off x="4360253" y="3830412"/>
            <a:ext cx="727893" cy="720080"/>
          </a:xfrm>
          <a:prstGeom prst="ellipse">
            <a:avLst/>
          </a:prstGeom>
          <a:solidFill>
            <a:srgbClr val="FFFF66"/>
          </a:solidFill>
          <a:ln>
            <a:noFill/>
          </a:ln>
          <a:scene3d>
            <a:camera prst="orthographicFront">
              <a:rot lat="0" lon="0" rev="0"/>
            </a:camera>
            <a:lightRig rig="glow" dir="t">
              <a:rot lat="0" lon="0" rev="3600000"/>
            </a:lightRig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cs-CZ" sz="2400" b="1" dirty="0" smtClean="0">
                <a:ln>
                  <a:prstDash val="solid"/>
                </a:ln>
                <a:solidFill>
                  <a:srgbClr val="7030A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  <a:reflection blurRad="6350" stA="50000" endA="300" endPos="50000" dist="60007" dir="5400000" sy="-100000" algn="bl" rotWithShape="0"/>
                </a:effectLst>
              </a:rPr>
              <a:t>10</a:t>
            </a:r>
            <a:endParaRPr lang="cs-CZ" sz="2400" b="1" dirty="0">
              <a:ln>
                <a:prstDash val="solid"/>
              </a:ln>
              <a:solidFill>
                <a:srgbClr val="7030A0"/>
              </a:soli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  <a:reflection blurRad="6350" stA="50000" endA="300" endPos="50000" dist="60007" dir="5400000" sy="-100000" algn="bl" rotWithShape="0"/>
              </a:effectLst>
            </a:endParaRPr>
          </a:p>
        </p:txBody>
      </p:sp>
      <p:sp>
        <p:nvSpPr>
          <p:cNvPr id="81" name="Šipka doprava se zářezem 80"/>
          <p:cNvSpPr/>
          <p:nvPr/>
        </p:nvSpPr>
        <p:spPr>
          <a:xfrm>
            <a:off x="5701555" y="3830411"/>
            <a:ext cx="1314179" cy="720080"/>
          </a:xfrm>
          <a:prstGeom prst="notchedRightArrow">
            <a:avLst/>
          </a:prstGeom>
          <a:solidFill>
            <a:srgbClr val="C0000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6" name="Dvaatřiceticípá hvězda 95"/>
          <p:cNvSpPr/>
          <p:nvPr/>
        </p:nvSpPr>
        <p:spPr>
          <a:xfrm>
            <a:off x="7086215" y="3395703"/>
            <a:ext cx="1838377" cy="1654282"/>
          </a:xfrm>
          <a:prstGeom prst="star32">
            <a:avLst>
              <a:gd name="adj" fmla="val 28342"/>
            </a:avLst>
          </a:prstGeom>
          <a:solidFill>
            <a:srgbClr val="FF6600"/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7" name="Ovál 96"/>
          <p:cNvSpPr/>
          <p:nvPr/>
        </p:nvSpPr>
        <p:spPr>
          <a:xfrm>
            <a:off x="7650782" y="3830411"/>
            <a:ext cx="727893" cy="720080"/>
          </a:xfrm>
          <a:prstGeom prst="ellipse">
            <a:avLst/>
          </a:prstGeom>
          <a:solidFill>
            <a:srgbClr val="FFFF66"/>
          </a:solidFill>
          <a:ln>
            <a:noFill/>
          </a:ln>
          <a:scene3d>
            <a:camera prst="orthographicFront">
              <a:rot lat="0" lon="0" rev="0"/>
            </a:camera>
            <a:lightRig rig="glow" dir="t">
              <a:rot lat="0" lon="0" rev="3600000"/>
            </a:lightRig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cs-CZ" sz="2400" b="1" dirty="0" smtClean="0">
                <a:ln>
                  <a:prstDash val="solid"/>
                </a:ln>
                <a:solidFill>
                  <a:srgbClr val="7030A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  <a:reflection blurRad="6350" stA="50000" endA="300" endPos="50000" dist="60007" dir="5400000" sy="-100000" algn="bl" rotWithShape="0"/>
                </a:effectLst>
              </a:rPr>
              <a:t>10</a:t>
            </a:r>
            <a:endParaRPr lang="cs-CZ" sz="2400" b="1" dirty="0">
              <a:ln>
                <a:prstDash val="solid"/>
              </a:ln>
              <a:solidFill>
                <a:srgbClr val="7030A0"/>
              </a:soli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  <a:reflection blurRad="6350" stA="50000" endA="300" endPos="50000" dist="60007" dir="5400000" sy="-100000" algn="bl" rotWithShape="0"/>
              </a:effectLst>
            </a:endParaRPr>
          </a:p>
        </p:txBody>
      </p:sp>
      <p:sp>
        <p:nvSpPr>
          <p:cNvPr id="80" name="Vodorovný svitek 79"/>
          <p:cNvSpPr/>
          <p:nvPr/>
        </p:nvSpPr>
        <p:spPr>
          <a:xfrm>
            <a:off x="4246030" y="181943"/>
            <a:ext cx="4425578" cy="1230832"/>
          </a:xfrm>
          <a:prstGeom prst="horizontalScroll">
            <a:avLst>
              <a:gd name="adj" fmla="val 20422"/>
            </a:avLst>
          </a:prstGeom>
          <a:effectLst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Babička -</a:t>
            </a:r>
          </a:p>
          <a:p>
            <a:pPr algn="ctr"/>
            <a:r>
              <a:rPr lang="cs-CZ" sz="2400" b="1" dirty="0"/>
              <a:t>o</a:t>
            </a:r>
            <a:r>
              <a:rPr lang="cs-CZ" sz="2400" b="1" dirty="0" smtClean="0"/>
              <a:t>brazy z venkovského života</a:t>
            </a:r>
            <a:endParaRPr lang="cs-CZ" sz="2400" b="1" dirty="0"/>
          </a:p>
        </p:txBody>
      </p:sp>
      <p:pic>
        <p:nvPicPr>
          <p:cNvPr id="2" name="Picture 2" descr="C:\Users\svetlana\AppData\Local\Microsoft\Windows\Temporary Internet Files\Content.IE5\PZDAZ1CL\MC900441734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992" y="2702970"/>
            <a:ext cx="2622991" cy="2622991"/>
          </a:xfrm>
          <a:prstGeom prst="rect">
            <a:avLst/>
          </a:prstGeom>
          <a:noFill/>
          <a:scene3d>
            <a:camera prst="isometricOffAxis2Left"/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8" name="Obdélník 67"/>
          <p:cNvSpPr/>
          <p:nvPr/>
        </p:nvSpPr>
        <p:spPr>
          <a:xfrm>
            <a:off x="3513806" y="1576346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71" name="Obdélník 70"/>
          <p:cNvSpPr/>
          <p:nvPr/>
        </p:nvSpPr>
        <p:spPr>
          <a:xfrm>
            <a:off x="2135971" y="2494384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75" name="Obdélník 74"/>
          <p:cNvSpPr/>
          <p:nvPr/>
        </p:nvSpPr>
        <p:spPr>
          <a:xfrm>
            <a:off x="716322" y="2492896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78" name="Obdélník 77"/>
          <p:cNvSpPr/>
          <p:nvPr/>
        </p:nvSpPr>
        <p:spPr>
          <a:xfrm>
            <a:off x="1188681" y="2494384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79" name="Obdélník 78"/>
          <p:cNvSpPr/>
          <p:nvPr/>
        </p:nvSpPr>
        <p:spPr>
          <a:xfrm>
            <a:off x="1662326" y="2494384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82" name="Obdélník 81"/>
          <p:cNvSpPr/>
          <p:nvPr/>
        </p:nvSpPr>
        <p:spPr>
          <a:xfrm>
            <a:off x="2609616" y="2494384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83" name="Obdélník 82"/>
          <p:cNvSpPr/>
          <p:nvPr/>
        </p:nvSpPr>
        <p:spPr>
          <a:xfrm>
            <a:off x="3064384" y="2494384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84" name="Obdélník 83"/>
          <p:cNvSpPr/>
          <p:nvPr/>
        </p:nvSpPr>
        <p:spPr>
          <a:xfrm>
            <a:off x="3538029" y="2495550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85" name="Obdélník 84"/>
          <p:cNvSpPr/>
          <p:nvPr/>
        </p:nvSpPr>
        <p:spPr>
          <a:xfrm>
            <a:off x="4009208" y="2491938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86" name="Obdélník 85"/>
          <p:cNvSpPr/>
          <p:nvPr/>
        </p:nvSpPr>
        <p:spPr>
          <a:xfrm>
            <a:off x="4463976" y="2491938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87" name="Obdélník 86"/>
          <p:cNvSpPr/>
          <p:nvPr/>
        </p:nvSpPr>
        <p:spPr>
          <a:xfrm>
            <a:off x="4937621" y="2493104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88" name="Obdélník 87"/>
          <p:cNvSpPr/>
          <p:nvPr/>
        </p:nvSpPr>
        <p:spPr>
          <a:xfrm>
            <a:off x="5411266" y="2493104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89" name="Obdélník 88"/>
          <p:cNvSpPr/>
          <p:nvPr/>
        </p:nvSpPr>
        <p:spPr>
          <a:xfrm>
            <a:off x="7463657" y="2495550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90" name="Obdélník 89"/>
          <p:cNvSpPr/>
          <p:nvPr/>
        </p:nvSpPr>
        <p:spPr>
          <a:xfrm>
            <a:off x="6053026" y="2495550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91" name="Obdélník 90"/>
          <p:cNvSpPr/>
          <p:nvPr/>
        </p:nvSpPr>
        <p:spPr>
          <a:xfrm>
            <a:off x="6516367" y="2495550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92" name="Obdélník 91"/>
          <p:cNvSpPr/>
          <p:nvPr/>
        </p:nvSpPr>
        <p:spPr>
          <a:xfrm>
            <a:off x="6990012" y="2495550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93" name="Obdélník 92"/>
          <p:cNvSpPr/>
          <p:nvPr/>
        </p:nvSpPr>
        <p:spPr>
          <a:xfrm>
            <a:off x="7937302" y="2495550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94" name="Obdélník 93"/>
          <p:cNvSpPr/>
          <p:nvPr/>
        </p:nvSpPr>
        <p:spPr>
          <a:xfrm>
            <a:off x="8394986" y="2495550"/>
            <a:ext cx="473645" cy="721246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95" name="Obdélník 94"/>
          <p:cNvSpPr/>
          <p:nvPr/>
        </p:nvSpPr>
        <p:spPr>
          <a:xfrm>
            <a:off x="2111748" y="1576346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I</a:t>
            </a:r>
            <a:endParaRPr lang="cs-CZ" sz="2800" b="1" dirty="0"/>
          </a:p>
        </p:txBody>
      </p:sp>
      <p:sp>
        <p:nvSpPr>
          <p:cNvPr id="112" name="Obdélník 111"/>
          <p:cNvSpPr/>
          <p:nvPr/>
        </p:nvSpPr>
        <p:spPr>
          <a:xfrm>
            <a:off x="701117" y="1576346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B</a:t>
            </a:r>
            <a:endParaRPr lang="cs-CZ" sz="2800" b="1" dirty="0"/>
          </a:p>
        </p:txBody>
      </p:sp>
      <p:sp>
        <p:nvSpPr>
          <p:cNvPr id="113" name="Obdélník 112"/>
          <p:cNvSpPr/>
          <p:nvPr/>
        </p:nvSpPr>
        <p:spPr>
          <a:xfrm>
            <a:off x="1164458" y="1576346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A</a:t>
            </a:r>
            <a:endParaRPr lang="cs-CZ" sz="2800" b="1" dirty="0"/>
          </a:p>
        </p:txBody>
      </p:sp>
      <p:sp>
        <p:nvSpPr>
          <p:cNvPr id="114" name="Obdélník 113"/>
          <p:cNvSpPr/>
          <p:nvPr/>
        </p:nvSpPr>
        <p:spPr>
          <a:xfrm>
            <a:off x="1638103" y="1576346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B</a:t>
            </a:r>
            <a:endParaRPr lang="cs-CZ" sz="2800" b="1" dirty="0"/>
          </a:p>
        </p:txBody>
      </p:sp>
      <p:sp>
        <p:nvSpPr>
          <p:cNvPr id="115" name="Obdélník 114"/>
          <p:cNvSpPr/>
          <p:nvPr/>
        </p:nvSpPr>
        <p:spPr>
          <a:xfrm>
            <a:off x="2585393" y="1576346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Č</a:t>
            </a:r>
            <a:endParaRPr lang="cs-CZ" sz="2800" b="1" dirty="0"/>
          </a:p>
        </p:txBody>
      </p:sp>
      <p:sp>
        <p:nvSpPr>
          <p:cNvPr id="116" name="Obdélník 115"/>
          <p:cNvSpPr/>
          <p:nvPr/>
        </p:nvSpPr>
        <p:spPr>
          <a:xfrm>
            <a:off x="3040161" y="1576346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K</a:t>
            </a:r>
            <a:endParaRPr lang="cs-CZ" sz="2800" b="1" dirty="0"/>
          </a:p>
        </p:txBody>
      </p:sp>
      <p:sp>
        <p:nvSpPr>
          <p:cNvPr id="117" name="Obdélník 116"/>
          <p:cNvSpPr/>
          <p:nvPr/>
        </p:nvSpPr>
        <p:spPr>
          <a:xfrm>
            <a:off x="5816204" y="1590333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A</a:t>
            </a:r>
            <a:endParaRPr lang="cs-CZ" sz="2800" b="1" dirty="0"/>
          </a:p>
        </p:txBody>
      </p:sp>
      <p:sp>
        <p:nvSpPr>
          <p:cNvPr id="118" name="Obdélník 117"/>
          <p:cNvSpPr/>
          <p:nvPr/>
        </p:nvSpPr>
        <p:spPr>
          <a:xfrm>
            <a:off x="4405573" y="1590333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O</a:t>
            </a:r>
            <a:endParaRPr lang="cs-CZ" sz="2800" b="1" dirty="0"/>
          </a:p>
        </p:txBody>
      </p:sp>
      <p:sp>
        <p:nvSpPr>
          <p:cNvPr id="119" name="Obdélník 118"/>
          <p:cNvSpPr/>
          <p:nvPr/>
        </p:nvSpPr>
        <p:spPr>
          <a:xfrm>
            <a:off x="4868914" y="1590333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B</a:t>
            </a:r>
            <a:endParaRPr lang="cs-CZ" sz="2800" b="1" dirty="0"/>
          </a:p>
        </p:txBody>
      </p:sp>
      <p:sp>
        <p:nvSpPr>
          <p:cNvPr id="120" name="Obdélník 119"/>
          <p:cNvSpPr/>
          <p:nvPr/>
        </p:nvSpPr>
        <p:spPr>
          <a:xfrm>
            <a:off x="5342559" y="1590333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R</a:t>
            </a:r>
            <a:endParaRPr lang="cs-CZ" sz="2800" b="1" dirty="0"/>
          </a:p>
        </p:txBody>
      </p:sp>
      <p:sp>
        <p:nvSpPr>
          <p:cNvPr id="121" name="Obdélník 120"/>
          <p:cNvSpPr/>
          <p:nvPr/>
        </p:nvSpPr>
        <p:spPr>
          <a:xfrm>
            <a:off x="6289849" y="1590333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Z</a:t>
            </a:r>
            <a:endParaRPr lang="cs-CZ" sz="2800" b="1" dirty="0"/>
          </a:p>
        </p:txBody>
      </p:sp>
      <p:sp>
        <p:nvSpPr>
          <p:cNvPr id="122" name="Obdélník 121"/>
          <p:cNvSpPr/>
          <p:nvPr/>
        </p:nvSpPr>
        <p:spPr>
          <a:xfrm>
            <a:off x="6747533" y="1590333"/>
            <a:ext cx="473645" cy="721246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Y</a:t>
            </a:r>
            <a:endParaRPr lang="cs-CZ" sz="2800" b="1" dirty="0"/>
          </a:p>
        </p:txBody>
      </p:sp>
      <p:sp>
        <p:nvSpPr>
          <p:cNvPr id="123" name="Obdélník 122"/>
          <p:cNvSpPr/>
          <p:nvPr/>
        </p:nvSpPr>
        <p:spPr>
          <a:xfrm>
            <a:off x="3513806" y="1577512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A</a:t>
            </a:r>
            <a:endParaRPr lang="cs-CZ" sz="2800" b="1" dirty="0"/>
          </a:p>
        </p:txBody>
      </p:sp>
      <p:sp>
        <p:nvSpPr>
          <p:cNvPr id="124" name="Obdélník 123"/>
          <p:cNvSpPr/>
          <p:nvPr/>
        </p:nvSpPr>
        <p:spPr>
          <a:xfrm>
            <a:off x="2135971" y="2495550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K</a:t>
            </a:r>
            <a:endParaRPr lang="cs-CZ" sz="2800" b="1" dirty="0"/>
          </a:p>
        </p:txBody>
      </p:sp>
      <p:sp>
        <p:nvSpPr>
          <p:cNvPr id="125" name="Obdélník 124"/>
          <p:cNvSpPr/>
          <p:nvPr/>
        </p:nvSpPr>
        <p:spPr>
          <a:xfrm>
            <a:off x="716322" y="2494062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V</a:t>
            </a:r>
            <a:endParaRPr lang="cs-CZ" sz="2800" b="1" dirty="0"/>
          </a:p>
        </p:txBody>
      </p:sp>
      <p:sp>
        <p:nvSpPr>
          <p:cNvPr id="126" name="Obdélník 125"/>
          <p:cNvSpPr/>
          <p:nvPr/>
        </p:nvSpPr>
        <p:spPr>
          <a:xfrm>
            <a:off x="1188681" y="2495550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E</a:t>
            </a:r>
            <a:endParaRPr lang="cs-CZ" sz="2800" b="1" dirty="0"/>
          </a:p>
        </p:txBody>
      </p:sp>
      <p:sp>
        <p:nvSpPr>
          <p:cNvPr id="127" name="Obdélník 126"/>
          <p:cNvSpPr/>
          <p:nvPr/>
        </p:nvSpPr>
        <p:spPr>
          <a:xfrm>
            <a:off x="1662326" y="2495550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N</a:t>
            </a:r>
            <a:endParaRPr lang="cs-CZ" sz="2800" b="1" dirty="0"/>
          </a:p>
        </p:txBody>
      </p:sp>
      <p:sp>
        <p:nvSpPr>
          <p:cNvPr id="128" name="Obdélník 127"/>
          <p:cNvSpPr/>
          <p:nvPr/>
        </p:nvSpPr>
        <p:spPr>
          <a:xfrm>
            <a:off x="2609616" y="2495550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O</a:t>
            </a:r>
            <a:endParaRPr lang="cs-CZ" sz="2800" b="1" dirty="0"/>
          </a:p>
        </p:txBody>
      </p:sp>
      <p:sp>
        <p:nvSpPr>
          <p:cNvPr id="129" name="Obdélník 128"/>
          <p:cNvSpPr/>
          <p:nvPr/>
        </p:nvSpPr>
        <p:spPr>
          <a:xfrm>
            <a:off x="3064384" y="2495550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V</a:t>
            </a:r>
            <a:endParaRPr lang="cs-CZ" sz="2800" b="1" dirty="0"/>
          </a:p>
        </p:txBody>
      </p:sp>
      <p:sp>
        <p:nvSpPr>
          <p:cNvPr id="130" name="Obdélník 129"/>
          <p:cNvSpPr/>
          <p:nvPr/>
        </p:nvSpPr>
        <p:spPr>
          <a:xfrm>
            <a:off x="3538029" y="2496716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S</a:t>
            </a:r>
            <a:endParaRPr lang="cs-CZ" sz="2800" b="1" dirty="0"/>
          </a:p>
        </p:txBody>
      </p:sp>
      <p:sp>
        <p:nvSpPr>
          <p:cNvPr id="131" name="Obdélník 130"/>
          <p:cNvSpPr/>
          <p:nvPr/>
        </p:nvSpPr>
        <p:spPr>
          <a:xfrm>
            <a:off x="4009208" y="2493104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K</a:t>
            </a:r>
            <a:endParaRPr lang="cs-CZ" sz="2800" b="1" dirty="0"/>
          </a:p>
        </p:txBody>
      </p:sp>
      <p:sp>
        <p:nvSpPr>
          <p:cNvPr id="132" name="Obdélník 131"/>
          <p:cNvSpPr/>
          <p:nvPr/>
        </p:nvSpPr>
        <p:spPr>
          <a:xfrm>
            <a:off x="4463976" y="2493104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É</a:t>
            </a:r>
            <a:endParaRPr lang="cs-CZ" sz="2800" b="1" dirty="0"/>
          </a:p>
        </p:txBody>
      </p:sp>
      <p:sp>
        <p:nvSpPr>
          <p:cNvPr id="133" name="Obdélník 132"/>
          <p:cNvSpPr/>
          <p:nvPr/>
        </p:nvSpPr>
        <p:spPr>
          <a:xfrm>
            <a:off x="4937621" y="2494270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H</a:t>
            </a:r>
            <a:endParaRPr lang="cs-CZ" sz="2800" b="1" dirty="0"/>
          </a:p>
        </p:txBody>
      </p:sp>
      <p:sp>
        <p:nvSpPr>
          <p:cNvPr id="134" name="Obdélník 133"/>
          <p:cNvSpPr/>
          <p:nvPr/>
        </p:nvSpPr>
        <p:spPr>
          <a:xfrm>
            <a:off x="5411266" y="2494270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O</a:t>
            </a:r>
            <a:endParaRPr lang="cs-CZ" sz="2800" b="1" dirty="0"/>
          </a:p>
        </p:txBody>
      </p:sp>
      <p:sp>
        <p:nvSpPr>
          <p:cNvPr id="135" name="Obdélník 134"/>
          <p:cNvSpPr/>
          <p:nvPr/>
        </p:nvSpPr>
        <p:spPr>
          <a:xfrm>
            <a:off x="7463657" y="2496716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O</a:t>
            </a:r>
            <a:endParaRPr lang="cs-CZ" sz="2800" b="1" dirty="0"/>
          </a:p>
        </p:txBody>
      </p:sp>
      <p:sp>
        <p:nvSpPr>
          <p:cNvPr id="136" name="Obdélník 135"/>
          <p:cNvSpPr/>
          <p:nvPr/>
        </p:nvSpPr>
        <p:spPr>
          <a:xfrm>
            <a:off x="6053026" y="2496716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Ž</a:t>
            </a:r>
            <a:endParaRPr lang="cs-CZ" sz="2800" b="1" dirty="0"/>
          </a:p>
        </p:txBody>
      </p:sp>
      <p:sp>
        <p:nvSpPr>
          <p:cNvPr id="137" name="Obdélník 136"/>
          <p:cNvSpPr/>
          <p:nvPr/>
        </p:nvSpPr>
        <p:spPr>
          <a:xfrm>
            <a:off x="6516367" y="2496716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I</a:t>
            </a:r>
            <a:endParaRPr lang="cs-CZ" sz="2800" b="1" dirty="0"/>
          </a:p>
        </p:txBody>
      </p:sp>
      <p:sp>
        <p:nvSpPr>
          <p:cNvPr id="138" name="Obdélník 137"/>
          <p:cNvSpPr/>
          <p:nvPr/>
        </p:nvSpPr>
        <p:spPr>
          <a:xfrm>
            <a:off x="6990012" y="2496716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V</a:t>
            </a:r>
            <a:endParaRPr lang="cs-CZ" sz="2800" b="1" dirty="0"/>
          </a:p>
        </p:txBody>
      </p:sp>
      <p:sp>
        <p:nvSpPr>
          <p:cNvPr id="139" name="Obdélník 138"/>
          <p:cNvSpPr/>
          <p:nvPr/>
        </p:nvSpPr>
        <p:spPr>
          <a:xfrm>
            <a:off x="7937302" y="2496716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T</a:t>
            </a:r>
            <a:endParaRPr lang="cs-CZ" sz="2800" b="1" dirty="0"/>
          </a:p>
        </p:txBody>
      </p:sp>
      <p:sp>
        <p:nvSpPr>
          <p:cNvPr id="140" name="Obdélník 139"/>
          <p:cNvSpPr/>
          <p:nvPr/>
        </p:nvSpPr>
        <p:spPr>
          <a:xfrm>
            <a:off x="8394986" y="2496716"/>
            <a:ext cx="473645" cy="721246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A</a:t>
            </a:r>
            <a:endParaRPr lang="cs-CZ" sz="2800" b="1" dirty="0"/>
          </a:p>
        </p:txBody>
      </p:sp>
      <p:sp>
        <p:nvSpPr>
          <p:cNvPr id="6" name="Zaoblený obdélník 5"/>
          <p:cNvSpPr/>
          <p:nvPr/>
        </p:nvSpPr>
        <p:spPr>
          <a:xfrm>
            <a:off x="701117" y="5019872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A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1281249" y="5019872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B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12" name="Zaoblený obdélník 11"/>
          <p:cNvSpPr/>
          <p:nvPr/>
        </p:nvSpPr>
        <p:spPr>
          <a:xfrm>
            <a:off x="1867545" y="5030141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C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13" name="Zaoblený obdélník 12"/>
          <p:cNvSpPr/>
          <p:nvPr/>
        </p:nvSpPr>
        <p:spPr>
          <a:xfrm>
            <a:off x="3596717" y="5037929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E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16" name="Zaoblený obdélník 15"/>
          <p:cNvSpPr/>
          <p:nvPr/>
        </p:nvSpPr>
        <p:spPr>
          <a:xfrm>
            <a:off x="4153545" y="5037929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F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17" name="Zaoblený obdélník 16"/>
          <p:cNvSpPr/>
          <p:nvPr/>
        </p:nvSpPr>
        <p:spPr>
          <a:xfrm>
            <a:off x="5291684" y="5019872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H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34" name="Zaoblený obdélník 33"/>
          <p:cNvSpPr/>
          <p:nvPr/>
        </p:nvSpPr>
        <p:spPr>
          <a:xfrm>
            <a:off x="6463680" y="5037929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J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35" name="Zaoblený obdélník 34"/>
          <p:cNvSpPr/>
          <p:nvPr/>
        </p:nvSpPr>
        <p:spPr>
          <a:xfrm>
            <a:off x="5905786" y="5030636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I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36" name="Zaoblený obdélník 35"/>
          <p:cNvSpPr/>
          <p:nvPr/>
        </p:nvSpPr>
        <p:spPr>
          <a:xfrm>
            <a:off x="7020992" y="5037929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K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37" name="Zaoblený obdélník 36"/>
          <p:cNvSpPr/>
          <p:nvPr/>
        </p:nvSpPr>
        <p:spPr>
          <a:xfrm>
            <a:off x="7595107" y="5037929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L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42" name="Zaoblený obdélník 41"/>
          <p:cNvSpPr/>
          <p:nvPr/>
        </p:nvSpPr>
        <p:spPr>
          <a:xfrm>
            <a:off x="8126647" y="5037929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M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43" name="Zaoblený obdélník 42"/>
          <p:cNvSpPr/>
          <p:nvPr/>
        </p:nvSpPr>
        <p:spPr>
          <a:xfrm>
            <a:off x="701117" y="5778595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N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44" name="Zaoblený obdélník 43"/>
          <p:cNvSpPr/>
          <p:nvPr/>
        </p:nvSpPr>
        <p:spPr>
          <a:xfrm>
            <a:off x="1878635" y="5785888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P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45" name="Zaoblený obdélník 44"/>
          <p:cNvSpPr/>
          <p:nvPr/>
        </p:nvSpPr>
        <p:spPr>
          <a:xfrm>
            <a:off x="1282193" y="5796157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O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46" name="Zaoblený obdélník 45"/>
          <p:cNvSpPr/>
          <p:nvPr/>
        </p:nvSpPr>
        <p:spPr>
          <a:xfrm>
            <a:off x="3596717" y="5803945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Ř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47" name="Zaoblený obdélník 46"/>
          <p:cNvSpPr/>
          <p:nvPr/>
        </p:nvSpPr>
        <p:spPr>
          <a:xfrm>
            <a:off x="3033973" y="5786632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R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48" name="Zaoblený obdélník 47"/>
          <p:cNvSpPr/>
          <p:nvPr/>
        </p:nvSpPr>
        <p:spPr>
          <a:xfrm>
            <a:off x="4722614" y="5786632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Š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49" name="Zaoblený obdélník 48"/>
          <p:cNvSpPr/>
          <p:nvPr/>
        </p:nvSpPr>
        <p:spPr>
          <a:xfrm>
            <a:off x="4153545" y="5803945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S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50" name="Zaoblený obdélník 49"/>
          <p:cNvSpPr/>
          <p:nvPr/>
        </p:nvSpPr>
        <p:spPr>
          <a:xfrm>
            <a:off x="5291684" y="5785888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T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51" name="Zaoblený obdélník 50"/>
          <p:cNvSpPr/>
          <p:nvPr/>
        </p:nvSpPr>
        <p:spPr>
          <a:xfrm>
            <a:off x="5854589" y="5803945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U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52" name="Zaoblený obdélník 51"/>
          <p:cNvSpPr/>
          <p:nvPr/>
        </p:nvSpPr>
        <p:spPr>
          <a:xfrm>
            <a:off x="6980486" y="5779339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Y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53" name="Zaoblený obdélník 52"/>
          <p:cNvSpPr/>
          <p:nvPr/>
        </p:nvSpPr>
        <p:spPr>
          <a:xfrm>
            <a:off x="6411417" y="5796652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V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54" name="Zaoblený obdélník 53"/>
          <p:cNvSpPr/>
          <p:nvPr/>
        </p:nvSpPr>
        <p:spPr>
          <a:xfrm>
            <a:off x="7549556" y="5778595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Z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55" name="Zaoblený obdélník 54"/>
          <p:cNvSpPr/>
          <p:nvPr/>
        </p:nvSpPr>
        <p:spPr>
          <a:xfrm>
            <a:off x="8112461" y="5796652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Ž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111" name="Zaoblený obdélník 110"/>
          <p:cNvSpPr/>
          <p:nvPr/>
        </p:nvSpPr>
        <p:spPr>
          <a:xfrm>
            <a:off x="2460427" y="5778595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Q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2460427" y="5019872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Č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14" name="Zaoblený obdélník 13"/>
          <p:cNvSpPr/>
          <p:nvPr/>
        </p:nvSpPr>
        <p:spPr>
          <a:xfrm>
            <a:off x="3033973" y="5020616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D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15" name="Zaoblený obdélník 14"/>
          <p:cNvSpPr/>
          <p:nvPr/>
        </p:nvSpPr>
        <p:spPr>
          <a:xfrm>
            <a:off x="4722614" y="5020616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G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0685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6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9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6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94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5" fill="hold">
                      <p:stCondLst>
                        <p:cond delay="0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125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6" fill="hold">
                      <p:stCondLst>
                        <p:cond delay="0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10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10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10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10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48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9" fill="hold">
                      <p:stCondLst>
                        <p:cond delay="0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10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  <p:seq concurrent="1" nextAc="seek">
              <p:cTn id="156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7" fill="hold">
                      <p:stCondLst>
                        <p:cond delay="0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10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2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164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5" fill="hold">
                      <p:stCondLst>
                        <p:cond delay="0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10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0" dur="1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1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4" dur="1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5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9" dur="10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0" dur="10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10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seq concurrent="1" nextAc="seek">
              <p:cTn id="18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3" fill="hold">
                      <p:stCondLst>
                        <p:cond delay="0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10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8" dur="1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1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2" dur="1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3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95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6" fill="hold">
                      <p:stCondLst>
                        <p:cond delay="0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0" dur="10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1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203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4" fill="hold">
                      <p:stCondLst>
                        <p:cond delay="0"/>
                      </p:stCondLst>
                      <p:childTnLst>
                        <p:par>
                          <p:cTn id="205" fill="hold">
                            <p:stCondLst>
                              <p:cond delay="0"/>
                            </p:stCondLst>
                            <p:childTnLst>
                              <p:par>
                                <p:cTn id="20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8" dur="1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9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211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2" fill="hold">
                      <p:stCondLst>
                        <p:cond delay="0"/>
                      </p:stCondLst>
                      <p:childTnLst>
                        <p:par>
                          <p:cTn id="213" fill="hold">
                            <p:stCondLst>
                              <p:cond delay="0"/>
                            </p:stCondLst>
                            <p:childTnLst>
                              <p:par>
                                <p:cTn id="21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6" dur="10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7" dur="1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1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219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0" fill="hold">
                      <p:stCondLst>
                        <p:cond delay="0"/>
                      </p:stCondLst>
                      <p:childTnLst>
                        <p:par>
                          <p:cTn id="221" fill="hold">
                            <p:stCondLst>
                              <p:cond delay="0"/>
                            </p:stCondLst>
                            <p:childTnLst>
                              <p:par>
                                <p:cTn id="2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4" dur="10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5" dur="10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10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seq concurrent="1" nextAc="seek">
              <p:cTn id="227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8" fill="hold">
                      <p:stCondLst>
                        <p:cond delay="0"/>
                      </p:stCondLst>
                      <p:childTnLst>
                        <p:par>
                          <p:cTn id="229" fill="hold">
                            <p:stCondLst>
                              <p:cond delay="0"/>
                            </p:stCondLst>
                            <p:childTnLst>
                              <p:par>
                                <p:cTn id="2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2" dur="10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3" dur="10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10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235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6" fill="hold">
                      <p:stCondLst>
                        <p:cond delay="0"/>
                      </p:stCondLst>
                      <p:childTnLst>
                        <p:par>
                          <p:cTn id="237" fill="hold">
                            <p:stCondLst>
                              <p:cond delay="0"/>
                            </p:stCondLst>
                            <p:childTnLst>
                              <p:par>
                                <p:cTn id="2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0" dur="10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1" dur="1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1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243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4" fill="hold">
                      <p:stCondLst>
                        <p:cond delay="0"/>
                      </p:stCondLst>
                      <p:childTnLst>
                        <p:par>
                          <p:cTn id="245" fill="hold">
                            <p:stCondLst>
                              <p:cond delay="0"/>
                            </p:stCondLst>
                            <p:childTnLst>
                              <p:par>
                                <p:cTn id="2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8" dur="10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9" dur="1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1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56" grpId="0" animBg="1"/>
      <p:bldP spid="77" grpId="0" animBg="1"/>
      <p:bldP spid="81" grpId="0" animBg="1"/>
      <p:bldP spid="81" grpId="1" animBg="1"/>
      <p:bldP spid="97" grpId="0" animBg="1"/>
      <p:bldP spid="80" grpId="0" animBg="1"/>
      <p:bldP spid="80" grpId="1" animBg="1"/>
      <p:bldP spid="95" grpId="0" animBg="1"/>
      <p:bldP spid="112" grpId="0" animBg="1"/>
      <p:bldP spid="113" grpId="0" animBg="1"/>
      <p:bldP spid="114" grpId="0" animBg="1"/>
      <p:bldP spid="115" grpId="0" animBg="1"/>
      <p:bldP spid="116" grpId="0" animBg="1"/>
      <p:bldP spid="117" grpId="0" animBg="1"/>
      <p:bldP spid="118" grpId="0" animBg="1"/>
      <p:bldP spid="119" grpId="0" animBg="1"/>
      <p:bldP spid="120" grpId="0" animBg="1"/>
      <p:bldP spid="121" grpId="0" animBg="1"/>
      <p:bldP spid="122" grpId="0" animBg="1"/>
      <p:bldP spid="123" grpId="0" animBg="1"/>
      <p:bldP spid="124" grpId="0" animBg="1"/>
      <p:bldP spid="125" grpId="0" animBg="1"/>
      <p:bldP spid="126" grpId="0" animBg="1"/>
      <p:bldP spid="127" grpId="0" animBg="1"/>
      <p:bldP spid="128" grpId="0" animBg="1"/>
      <p:bldP spid="129" grpId="0" animBg="1"/>
      <p:bldP spid="130" grpId="0" animBg="1"/>
      <p:bldP spid="131" grpId="0" animBg="1"/>
      <p:bldP spid="132" grpId="0" animBg="1"/>
      <p:bldP spid="133" grpId="0" animBg="1"/>
      <p:bldP spid="134" grpId="0" animBg="1"/>
      <p:bldP spid="135" grpId="0" animBg="1"/>
      <p:bldP spid="136" grpId="0" animBg="1"/>
      <p:bldP spid="137" grpId="0" animBg="1"/>
      <p:bldP spid="138" grpId="0" animBg="1"/>
      <p:bldP spid="139" grpId="0" animBg="1"/>
      <p:bldP spid="14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1043608" y="764704"/>
            <a:ext cx="7056784" cy="2016224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600" dirty="0" smtClean="0">
              <a:latin typeface="Comic Sans MS" pitchFamily="66" charset="0"/>
            </a:endParaRPr>
          </a:p>
          <a:p>
            <a:pPr algn="ctr"/>
            <a:r>
              <a:rPr lang="cs-CZ" sz="3600" dirty="0" smtClean="0">
                <a:latin typeface="Comic Sans MS" pitchFamily="66" charset="0"/>
              </a:rPr>
              <a:t>Podívej se na video a zapamatuj si co nejvíce.</a:t>
            </a:r>
          </a:p>
          <a:p>
            <a:pPr algn="ctr"/>
            <a:r>
              <a:rPr lang="cs-CZ" sz="2400" dirty="0">
                <a:latin typeface="Comic Sans MS" pitchFamily="66" charset="0"/>
              </a:rPr>
              <a:t>(Klikni na obrázek)</a:t>
            </a:r>
          </a:p>
          <a:p>
            <a:pPr algn="ctr"/>
            <a:r>
              <a:rPr lang="cs-CZ" sz="3600" dirty="0" smtClean="0">
                <a:latin typeface="Comic Sans MS" pitchFamily="66" charset="0"/>
              </a:rPr>
              <a:t> </a:t>
            </a:r>
            <a:endParaRPr lang="cs-CZ" sz="3600" dirty="0">
              <a:latin typeface="Comic Sans MS" pitchFamily="66" charset="0"/>
            </a:endParaRPr>
          </a:p>
        </p:txBody>
      </p:sp>
      <p:pic>
        <p:nvPicPr>
          <p:cNvPr id="1026" name="Picture 2" descr="C:\Users\svetlana\AppData\Local\Microsoft\Windows\Temporary Internet Files\Content.IE5\PZDAZ1CL\MC900085430[1].wmf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9185" y="2564904"/>
            <a:ext cx="1694793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6444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lačítko akce: Vlastní 1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Zaoblený obdélník 5"/>
          <p:cNvSpPr/>
          <p:nvPr/>
        </p:nvSpPr>
        <p:spPr>
          <a:xfrm>
            <a:off x="701117" y="5019872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A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1281249" y="5019872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B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2460427" y="5019872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Č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12" name="Zaoblený obdélník 11"/>
          <p:cNvSpPr/>
          <p:nvPr/>
        </p:nvSpPr>
        <p:spPr>
          <a:xfrm>
            <a:off x="1867545" y="5030141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C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13" name="Zaoblený obdélník 12"/>
          <p:cNvSpPr/>
          <p:nvPr/>
        </p:nvSpPr>
        <p:spPr>
          <a:xfrm>
            <a:off x="3596717" y="5037929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E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14" name="Zaoblený obdélník 13"/>
          <p:cNvSpPr/>
          <p:nvPr/>
        </p:nvSpPr>
        <p:spPr>
          <a:xfrm>
            <a:off x="3033973" y="5020616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D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15" name="Zaoblený obdélník 14"/>
          <p:cNvSpPr/>
          <p:nvPr/>
        </p:nvSpPr>
        <p:spPr>
          <a:xfrm>
            <a:off x="4722614" y="5020616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G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16" name="Zaoblený obdélník 15"/>
          <p:cNvSpPr/>
          <p:nvPr/>
        </p:nvSpPr>
        <p:spPr>
          <a:xfrm>
            <a:off x="4153545" y="5037929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F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17" name="Zaoblený obdélník 16"/>
          <p:cNvSpPr/>
          <p:nvPr/>
        </p:nvSpPr>
        <p:spPr>
          <a:xfrm>
            <a:off x="5291684" y="5019872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H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34" name="Zaoblený obdélník 33"/>
          <p:cNvSpPr/>
          <p:nvPr/>
        </p:nvSpPr>
        <p:spPr>
          <a:xfrm>
            <a:off x="6463680" y="5037929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J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35" name="Zaoblený obdélník 34"/>
          <p:cNvSpPr/>
          <p:nvPr/>
        </p:nvSpPr>
        <p:spPr>
          <a:xfrm>
            <a:off x="5905786" y="5030636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I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36" name="Zaoblený obdélník 35"/>
          <p:cNvSpPr/>
          <p:nvPr/>
        </p:nvSpPr>
        <p:spPr>
          <a:xfrm>
            <a:off x="7020992" y="5037929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K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37" name="Zaoblený obdélník 36"/>
          <p:cNvSpPr/>
          <p:nvPr/>
        </p:nvSpPr>
        <p:spPr>
          <a:xfrm>
            <a:off x="7595107" y="5037929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L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42" name="Zaoblený obdélník 41"/>
          <p:cNvSpPr/>
          <p:nvPr/>
        </p:nvSpPr>
        <p:spPr>
          <a:xfrm>
            <a:off x="8126647" y="5037929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M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43" name="Zaoblený obdélník 42"/>
          <p:cNvSpPr/>
          <p:nvPr/>
        </p:nvSpPr>
        <p:spPr>
          <a:xfrm>
            <a:off x="701117" y="5778595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N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44" name="Zaoblený obdélník 43"/>
          <p:cNvSpPr/>
          <p:nvPr/>
        </p:nvSpPr>
        <p:spPr>
          <a:xfrm>
            <a:off x="1878635" y="5785888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P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45" name="Zaoblený obdélník 44"/>
          <p:cNvSpPr/>
          <p:nvPr/>
        </p:nvSpPr>
        <p:spPr>
          <a:xfrm>
            <a:off x="1282193" y="5796157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O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46" name="Zaoblený obdélník 45"/>
          <p:cNvSpPr/>
          <p:nvPr/>
        </p:nvSpPr>
        <p:spPr>
          <a:xfrm>
            <a:off x="3596717" y="5803945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Ř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47" name="Zaoblený obdélník 46"/>
          <p:cNvSpPr/>
          <p:nvPr/>
        </p:nvSpPr>
        <p:spPr>
          <a:xfrm>
            <a:off x="3033973" y="5786632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R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48" name="Zaoblený obdélník 47"/>
          <p:cNvSpPr/>
          <p:nvPr/>
        </p:nvSpPr>
        <p:spPr>
          <a:xfrm>
            <a:off x="4722614" y="5786632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Š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49" name="Zaoblený obdélník 48"/>
          <p:cNvSpPr/>
          <p:nvPr/>
        </p:nvSpPr>
        <p:spPr>
          <a:xfrm>
            <a:off x="4153545" y="5803945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S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50" name="Zaoblený obdélník 49"/>
          <p:cNvSpPr/>
          <p:nvPr/>
        </p:nvSpPr>
        <p:spPr>
          <a:xfrm>
            <a:off x="5291684" y="5785888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T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51" name="Zaoblený obdélník 50"/>
          <p:cNvSpPr/>
          <p:nvPr/>
        </p:nvSpPr>
        <p:spPr>
          <a:xfrm>
            <a:off x="5854589" y="5803945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U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52" name="Zaoblený obdélník 51"/>
          <p:cNvSpPr/>
          <p:nvPr/>
        </p:nvSpPr>
        <p:spPr>
          <a:xfrm>
            <a:off x="6980486" y="5779339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Y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53" name="Zaoblený obdélník 52"/>
          <p:cNvSpPr/>
          <p:nvPr/>
        </p:nvSpPr>
        <p:spPr>
          <a:xfrm>
            <a:off x="6411417" y="5796652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V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54" name="Zaoblený obdélník 53"/>
          <p:cNvSpPr/>
          <p:nvPr/>
        </p:nvSpPr>
        <p:spPr>
          <a:xfrm>
            <a:off x="7549556" y="5778595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Z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55" name="Zaoblený obdélník 54"/>
          <p:cNvSpPr/>
          <p:nvPr/>
        </p:nvSpPr>
        <p:spPr>
          <a:xfrm>
            <a:off x="8112461" y="5796652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Ž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56" name="Zaoblený obdélník 55"/>
          <p:cNvSpPr/>
          <p:nvPr/>
        </p:nvSpPr>
        <p:spPr>
          <a:xfrm>
            <a:off x="458106" y="313258"/>
            <a:ext cx="8410404" cy="1099517"/>
          </a:xfrm>
          <a:prstGeom prst="roundRect">
            <a:avLst>
              <a:gd name="adj" fmla="val 31548"/>
            </a:avLst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Název místa, kde stojí sousoší babičky s vnoučaty.</a:t>
            </a:r>
            <a:endParaRPr lang="cs-CZ" sz="2400" dirty="0"/>
          </a:p>
        </p:txBody>
      </p:sp>
      <p:sp>
        <p:nvSpPr>
          <p:cNvPr id="66" name="Obdélník 65"/>
          <p:cNvSpPr/>
          <p:nvPr/>
        </p:nvSpPr>
        <p:spPr>
          <a:xfrm>
            <a:off x="5428524" y="1589987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67" name="Obdélník 66"/>
          <p:cNvSpPr/>
          <p:nvPr/>
        </p:nvSpPr>
        <p:spPr>
          <a:xfrm>
            <a:off x="4017893" y="1589987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69" name="Obdélník 68"/>
          <p:cNvSpPr/>
          <p:nvPr/>
        </p:nvSpPr>
        <p:spPr>
          <a:xfrm>
            <a:off x="6832518" y="1589987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70" name="Obdélník 69"/>
          <p:cNvSpPr/>
          <p:nvPr/>
        </p:nvSpPr>
        <p:spPr>
          <a:xfrm>
            <a:off x="4481234" y="1589987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72" name="Obdélník 71"/>
          <p:cNvSpPr/>
          <p:nvPr/>
        </p:nvSpPr>
        <p:spPr>
          <a:xfrm>
            <a:off x="4954879" y="1589987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73" name="Obdélník 72"/>
          <p:cNvSpPr/>
          <p:nvPr/>
        </p:nvSpPr>
        <p:spPr>
          <a:xfrm>
            <a:off x="5902169" y="1589987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74" name="Obdélník 73"/>
          <p:cNvSpPr/>
          <p:nvPr/>
        </p:nvSpPr>
        <p:spPr>
          <a:xfrm>
            <a:off x="6359853" y="1589987"/>
            <a:ext cx="473645" cy="721246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81" name="Šipka doprava se zářezem 80"/>
          <p:cNvSpPr/>
          <p:nvPr/>
        </p:nvSpPr>
        <p:spPr>
          <a:xfrm>
            <a:off x="5722774" y="3744355"/>
            <a:ext cx="1314179" cy="720080"/>
          </a:xfrm>
          <a:prstGeom prst="notchedRightArrow">
            <a:avLst/>
          </a:prstGeom>
          <a:solidFill>
            <a:srgbClr val="C0000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6" name="Dvaatřiceticípá hvězda 95"/>
          <p:cNvSpPr/>
          <p:nvPr/>
        </p:nvSpPr>
        <p:spPr>
          <a:xfrm>
            <a:off x="7015734" y="3277254"/>
            <a:ext cx="1838377" cy="1654282"/>
          </a:xfrm>
          <a:prstGeom prst="star32">
            <a:avLst>
              <a:gd name="adj" fmla="val 28342"/>
            </a:avLst>
          </a:prstGeom>
          <a:solidFill>
            <a:srgbClr val="FF6600"/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7" name="Ovál 96"/>
          <p:cNvSpPr/>
          <p:nvPr/>
        </p:nvSpPr>
        <p:spPr>
          <a:xfrm>
            <a:off x="7586797" y="3744355"/>
            <a:ext cx="727893" cy="720080"/>
          </a:xfrm>
          <a:prstGeom prst="ellipse">
            <a:avLst/>
          </a:prstGeom>
          <a:solidFill>
            <a:srgbClr val="FFFF66"/>
          </a:solidFill>
          <a:ln>
            <a:noFill/>
          </a:ln>
          <a:scene3d>
            <a:camera prst="orthographicFront">
              <a:rot lat="0" lon="0" rev="0"/>
            </a:camera>
            <a:lightRig rig="glow" dir="t">
              <a:rot lat="0" lon="0" rev="3600000"/>
            </a:lightRig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cs-CZ" sz="2400" b="1" dirty="0" smtClean="0">
                <a:ln>
                  <a:prstDash val="solid"/>
                </a:ln>
                <a:solidFill>
                  <a:srgbClr val="7030A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  <a:reflection blurRad="6350" stA="50000" endA="300" endPos="50000" dist="60007" dir="5400000" sy="-100000" algn="bl" rotWithShape="0"/>
                </a:effectLst>
              </a:rPr>
              <a:t>10</a:t>
            </a:r>
            <a:endParaRPr lang="cs-CZ" sz="2400" b="1" dirty="0">
              <a:ln>
                <a:prstDash val="solid"/>
              </a:ln>
              <a:solidFill>
                <a:srgbClr val="7030A0"/>
              </a:soli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  <a:reflection blurRad="6350" stA="50000" endA="300" endPos="50000" dist="60007" dir="5400000" sy="-100000" algn="bl" rotWithShape="0"/>
              </a:effectLst>
            </a:endParaRPr>
          </a:p>
        </p:txBody>
      </p:sp>
      <p:sp>
        <p:nvSpPr>
          <p:cNvPr id="80" name="Vodorovný svitek 79"/>
          <p:cNvSpPr/>
          <p:nvPr/>
        </p:nvSpPr>
        <p:spPr>
          <a:xfrm>
            <a:off x="4881231" y="2356207"/>
            <a:ext cx="3483258" cy="936104"/>
          </a:xfrm>
          <a:prstGeom prst="horizontalScroll">
            <a:avLst>
              <a:gd name="adj" fmla="val 20422"/>
            </a:avLst>
          </a:prstGeom>
          <a:effectLst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Ratibořice</a:t>
            </a:r>
            <a:endParaRPr lang="cs-CZ" sz="3200" b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106" y="1643005"/>
            <a:ext cx="3795993" cy="3207617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11" name="Zaoblený obdélník 110"/>
          <p:cNvSpPr/>
          <p:nvPr/>
        </p:nvSpPr>
        <p:spPr>
          <a:xfrm>
            <a:off x="2460427" y="5778595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Q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76" name="Dvaatřiceticípá hvězda 75"/>
          <p:cNvSpPr/>
          <p:nvPr/>
        </p:nvSpPr>
        <p:spPr>
          <a:xfrm>
            <a:off x="3942295" y="3292311"/>
            <a:ext cx="1838377" cy="1624169"/>
          </a:xfrm>
          <a:prstGeom prst="star32">
            <a:avLst>
              <a:gd name="adj" fmla="val 28342"/>
            </a:avLst>
          </a:prstGeom>
          <a:solidFill>
            <a:srgbClr val="00FF00"/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7" name="Ovál 76"/>
          <p:cNvSpPr/>
          <p:nvPr/>
        </p:nvSpPr>
        <p:spPr>
          <a:xfrm>
            <a:off x="4526177" y="3744355"/>
            <a:ext cx="727893" cy="720080"/>
          </a:xfrm>
          <a:prstGeom prst="ellipse">
            <a:avLst/>
          </a:prstGeom>
          <a:solidFill>
            <a:srgbClr val="FFFF66"/>
          </a:solidFill>
          <a:ln>
            <a:noFill/>
          </a:ln>
          <a:scene3d>
            <a:camera prst="orthographicFront">
              <a:rot lat="0" lon="0" rev="0"/>
            </a:camera>
            <a:lightRig rig="glow" dir="t">
              <a:rot lat="0" lon="0" rev="3600000"/>
            </a:lightRig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cs-CZ" sz="2400" b="1" dirty="0" smtClean="0">
                <a:ln>
                  <a:prstDash val="solid"/>
                </a:ln>
                <a:solidFill>
                  <a:srgbClr val="7030A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  <a:reflection blurRad="6350" stA="50000" endA="300" endPos="50000" dist="60007" dir="5400000" sy="-100000" algn="bl" rotWithShape="0"/>
                </a:effectLst>
              </a:rPr>
              <a:t>10</a:t>
            </a:r>
            <a:endParaRPr lang="cs-CZ" sz="2400" b="1" dirty="0">
              <a:ln>
                <a:prstDash val="solid"/>
              </a:ln>
              <a:solidFill>
                <a:srgbClr val="7030A0"/>
              </a:soli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  <a:reflection blurRad="6350" stA="50000" endA="300" endPos="50000" dist="60007" dir="5400000" sy="-100000" algn="bl" rotWithShape="0"/>
              </a:effectLst>
            </a:endParaRPr>
          </a:p>
        </p:txBody>
      </p:sp>
      <p:sp>
        <p:nvSpPr>
          <p:cNvPr id="57" name="Obdélník 56"/>
          <p:cNvSpPr/>
          <p:nvPr/>
        </p:nvSpPr>
        <p:spPr>
          <a:xfrm>
            <a:off x="8203369" y="1588255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58" name="Obdélník 57"/>
          <p:cNvSpPr/>
          <p:nvPr/>
        </p:nvSpPr>
        <p:spPr>
          <a:xfrm>
            <a:off x="7273020" y="1588255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59" name="Obdélník 58"/>
          <p:cNvSpPr/>
          <p:nvPr/>
        </p:nvSpPr>
        <p:spPr>
          <a:xfrm>
            <a:off x="7730704" y="1588255"/>
            <a:ext cx="473645" cy="721246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60" name="Obdélník 59"/>
          <p:cNvSpPr/>
          <p:nvPr/>
        </p:nvSpPr>
        <p:spPr>
          <a:xfrm>
            <a:off x="5428524" y="1588255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I</a:t>
            </a:r>
            <a:endParaRPr lang="cs-CZ" sz="2800" b="1" dirty="0"/>
          </a:p>
        </p:txBody>
      </p:sp>
      <p:sp>
        <p:nvSpPr>
          <p:cNvPr id="61" name="Obdélník 60"/>
          <p:cNvSpPr/>
          <p:nvPr/>
        </p:nvSpPr>
        <p:spPr>
          <a:xfrm>
            <a:off x="4017893" y="1588255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R</a:t>
            </a:r>
            <a:endParaRPr lang="cs-CZ" sz="2800" b="1" dirty="0"/>
          </a:p>
        </p:txBody>
      </p:sp>
      <p:sp>
        <p:nvSpPr>
          <p:cNvPr id="62" name="Obdélník 61"/>
          <p:cNvSpPr/>
          <p:nvPr/>
        </p:nvSpPr>
        <p:spPr>
          <a:xfrm>
            <a:off x="6832518" y="1588255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Ř</a:t>
            </a:r>
            <a:endParaRPr lang="cs-CZ" sz="2800" b="1" dirty="0"/>
          </a:p>
        </p:txBody>
      </p:sp>
      <p:sp>
        <p:nvSpPr>
          <p:cNvPr id="63" name="Obdélník 62"/>
          <p:cNvSpPr/>
          <p:nvPr/>
        </p:nvSpPr>
        <p:spPr>
          <a:xfrm>
            <a:off x="4481234" y="1588255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A</a:t>
            </a:r>
            <a:endParaRPr lang="cs-CZ" sz="2800" b="1" dirty="0"/>
          </a:p>
        </p:txBody>
      </p:sp>
      <p:sp>
        <p:nvSpPr>
          <p:cNvPr id="64" name="Obdélník 63"/>
          <p:cNvSpPr/>
          <p:nvPr/>
        </p:nvSpPr>
        <p:spPr>
          <a:xfrm>
            <a:off x="4954879" y="1588255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T</a:t>
            </a:r>
            <a:endParaRPr lang="cs-CZ" sz="2800" b="1" dirty="0"/>
          </a:p>
        </p:txBody>
      </p:sp>
      <p:sp>
        <p:nvSpPr>
          <p:cNvPr id="65" name="Obdélník 64"/>
          <p:cNvSpPr/>
          <p:nvPr/>
        </p:nvSpPr>
        <p:spPr>
          <a:xfrm>
            <a:off x="5902169" y="1588255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B</a:t>
            </a:r>
            <a:endParaRPr lang="cs-CZ" sz="2800" b="1" dirty="0"/>
          </a:p>
        </p:txBody>
      </p:sp>
      <p:sp>
        <p:nvSpPr>
          <p:cNvPr id="68" name="Obdélník 67"/>
          <p:cNvSpPr/>
          <p:nvPr/>
        </p:nvSpPr>
        <p:spPr>
          <a:xfrm>
            <a:off x="6359853" y="1588255"/>
            <a:ext cx="473645" cy="721246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O</a:t>
            </a:r>
            <a:endParaRPr lang="cs-CZ" sz="2800" b="1" dirty="0"/>
          </a:p>
        </p:txBody>
      </p:sp>
      <p:sp>
        <p:nvSpPr>
          <p:cNvPr id="71" name="Obdélník 70"/>
          <p:cNvSpPr/>
          <p:nvPr/>
        </p:nvSpPr>
        <p:spPr>
          <a:xfrm>
            <a:off x="8203369" y="1586523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E</a:t>
            </a:r>
            <a:endParaRPr lang="cs-CZ" sz="2800" b="1" dirty="0"/>
          </a:p>
        </p:txBody>
      </p:sp>
      <p:sp>
        <p:nvSpPr>
          <p:cNvPr id="75" name="Obdélník 74"/>
          <p:cNvSpPr/>
          <p:nvPr/>
        </p:nvSpPr>
        <p:spPr>
          <a:xfrm>
            <a:off x="7273020" y="1586523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I</a:t>
            </a:r>
            <a:endParaRPr lang="cs-CZ" sz="2800" b="1" dirty="0"/>
          </a:p>
        </p:txBody>
      </p:sp>
      <p:sp>
        <p:nvSpPr>
          <p:cNvPr id="78" name="Obdélník 77"/>
          <p:cNvSpPr/>
          <p:nvPr/>
        </p:nvSpPr>
        <p:spPr>
          <a:xfrm>
            <a:off x="7730704" y="1586523"/>
            <a:ext cx="473645" cy="721246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C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2926197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6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9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6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69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" fill="hold">
                      <p:stCondLst>
                        <p:cond delay="0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06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7" fill="hold">
                      <p:stCondLst>
                        <p:cond delay="0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>
                      <p:stCondLst>
                        <p:cond delay="0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56" grpId="0" animBg="1"/>
      <p:bldP spid="81" grpId="0" animBg="1"/>
      <p:bldP spid="81" grpId="1" animBg="1"/>
      <p:bldP spid="97" grpId="0" animBg="1"/>
      <p:bldP spid="80" grpId="0" animBg="1"/>
      <p:bldP spid="80" grpId="1" animBg="1"/>
      <p:bldP spid="77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8" grpId="0" animBg="1"/>
      <p:bldP spid="71" grpId="0" animBg="1"/>
      <p:bldP spid="75" grpId="0" animBg="1"/>
      <p:bldP spid="7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lačítko akce: Vlastní 1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Zaoblený obdélník 5"/>
          <p:cNvSpPr/>
          <p:nvPr/>
        </p:nvSpPr>
        <p:spPr>
          <a:xfrm>
            <a:off x="701117" y="5019872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A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1281249" y="5019872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B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2460427" y="5019872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Č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12" name="Zaoblený obdélník 11"/>
          <p:cNvSpPr/>
          <p:nvPr/>
        </p:nvSpPr>
        <p:spPr>
          <a:xfrm>
            <a:off x="1867545" y="5030141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C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13" name="Zaoblený obdélník 12"/>
          <p:cNvSpPr/>
          <p:nvPr/>
        </p:nvSpPr>
        <p:spPr>
          <a:xfrm>
            <a:off x="3596717" y="5037929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E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14" name="Zaoblený obdélník 13"/>
          <p:cNvSpPr/>
          <p:nvPr/>
        </p:nvSpPr>
        <p:spPr>
          <a:xfrm>
            <a:off x="3033973" y="5020616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D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15" name="Zaoblený obdélník 14"/>
          <p:cNvSpPr/>
          <p:nvPr/>
        </p:nvSpPr>
        <p:spPr>
          <a:xfrm>
            <a:off x="4722614" y="5020616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G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16" name="Zaoblený obdélník 15"/>
          <p:cNvSpPr/>
          <p:nvPr/>
        </p:nvSpPr>
        <p:spPr>
          <a:xfrm>
            <a:off x="4153545" y="5037929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F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17" name="Zaoblený obdélník 16"/>
          <p:cNvSpPr/>
          <p:nvPr/>
        </p:nvSpPr>
        <p:spPr>
          <a:xfrm>
            <a:off x="5291684" y="5019872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H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34" name="Zaoblený obdélník 33"/>
          <p:cNvSpPr/>
          <p:nvPr/>
        </p:nvSpPr>
        <p:spPr>
          <a:xfrm>
            <a:off x="6463680" y="5037929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J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35" name="Zaoblený obdélník 34"/>
          <p:cNvSpPr/>
          <p:nvPr/>
        </p:nvSpPr>
        <p:spPr>
          <a:xfrm>
            <a:off x="5905786" y="5030636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I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36" name="Zaoblený obdélník 35"/>
          <p:cNvSpPr/>
          <p:nvPr/>
        </p:nvSpPr>
        <p:spPr>
          <a:xfrm>
            <a:off x="7020992" y="5037929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K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37" name="Zaoblený obdélník 36"/>
          <p:cNvSpPr/>
          <p:nvPr/>
        </p:nvSpPr>
        <p:spPr>
          <a:xfrm>
            <a:off x="7595107" y="5037929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L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42" name="Zaoblený obdélník 41"/>
          <p:cNvSpPr/>
          <p:nvPr/>
        </p:nvSpPr>
        <p:spPr>
          <a:xfrm>
            <a:off x="8126647" y="5037929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M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43" name="Zaoblený obdélník 42"/>
          <p:cNvSpPr/>
          <p:nvPr/>
        </p:nvSpPr>
        <p:spPr>
          <a:xfrm>
            <a:off x="701117" y="5778595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N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44" name="Zaoblený obdélník 43"/>
          <p:cNvSpPr/>
          <p:nvPr/>
        </p:nvSpPr>
        <p:spPr>
          <a:xfrm>
            <a:off x="1878635" y="5785888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P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45" name="Zaoblený obdélník 44"/>
          <p:cNvSpPr/>
          <p:nvPr/>
        </p:nvSpPr>
        <p:spPr>
          <a:xfrm>
            <a:off x="1282193" y="5796157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O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46" name="Zaoblený obdélník 45"/>
          <p:cNvSpPr/>
          <p:nvPr/>
        </p:nvSpPr>
        <p:spPr>
          <a:xfrm>
            <a:off x="3596717" y="5803945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Ř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47" name="Zaoblený obdélník 46"/>
          <p:cNvSpPr/>
          <p:nvPr/>
        </p:nvSpPr>
        <p:spPr>
          <a:xfrm>
            <a:off x="3033973" y="5786632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R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48" name="Zaoblený obdélník 47"/>
          <p:cNvSpPr/>
          <p:nvPr/>
        </p:nvSpPr>
        <p:spPr>
          <a:xfrm>
            <a:off x="4722614" y="5786632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Š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49" name="Zaoblený obdélník 48"/>
          <p:cNvSpPr/>
          <p:nvPr/>
        </p:nvSpPr>
        <p:spPr>
          <a:xfrm>
            <a:off x="4153545" y="5803945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S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50" name="Zaoblený obdélník 49"/>
          <p:cNvSpPr/>
          <p:nvPr/>
        </p:nvSpPr>
        <p:spPr>
          <a:xfrm>
            <a:off x="5291684" y="5785888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T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51" name="Zaoblený obdélník 50"/>
          <p:cNvSpPr/>
          <p:nvPr/>
        </p:nvSpPr>
        <p:spPr>
          <a:xfrm>
            <a:off x="5854589" y="5803945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U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52" name="Zaoblený obdélník 51"/>
          <p:cNvSpPr/>
          <p:nvPr/>
        </p:nvSpPr>
        <p:spPr>
          <a:xfrm>
            <a:off x="6980486" y="5779339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Y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53" name="Zaoblený obdélník 52"/>
          <p:cNvSpPr/>
          <p:nvPr/>
        </p:nvSpPr>
        <p:spPr>
          <a:xfrm>
            <a:off x="6411417" y="5796652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V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54" name="Zaoblený obdélník 53"/>
          <p:cNvSpPr/>
          <p:nvPr/>
        </p:nvSpPr>
        <p:spPr>
          <a:xfrm>
            <a:off x="7549556" y="5778595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Z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55" name="Zaoblený obdélník 54"/>
          <p:cNvSpPr/>
          <p:nvPr/>
        </p:nvSpPr>
        <p:spPr>
          <a:xfrm>
            <a:off x="8112461" y="5796652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Ž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56" name="Zaoblený obdélník 55"/>
          <p:cNvSpPr/>
          <p:nvPr/>
        </p:nvSpPr>
        <p:spPr>
          <a:xfrm>
            <a:off x="458106" y="313258"/>
            <a:ext cx="8410404" cy="1099517"/>
          </a:xfrm>
          <a:prstGeom prst="roundRect">
            <a:avLst>
              <a:gd name="adj" fmla="val 31548"/>
            </a:avLst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Ratibořickému údolí se také říká……..., tam bydlela babička se svými vnoučaty na starém bělidle.</a:t>
            </a:r>
            <a:endParaRPr lang="cs-CZ" sz="2400" dirty="0"/>
          </a:p>
        </p:txBody>
      </p:sp>
      <p:sp>
        <p:nvSpPr>
          <p:cNvPr id="66" name="Obdélník 65"/>
          <p:cNvSpPr/>
          <p:nvPr/>
        </p:nvSpPr>
        <p:spPr>
          <a:xfrm>
            <a:off x="5798469" y="1550828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200" b="1" dirty="0"/>
          </a:p>
        </p:txBody>
      </p:sp>
      <p:sp>
        <p:nvSpPr>
          <p:cNvPr id="67" name="Obdélník 66"/>
          <p:cNvSpPr/>
          <p:nvPr/>
        </p:nvSpPr>
        <p:spPr>
          <a:xfrm>
            <a:off x="4387838" y="1550828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200" b="1" dirty="0"/>
          </a:p>
        </p:txBody>
      </p:sp>
      <p:sp>
        <p:nvSpPr>
          <p:cNvPr id="69" name="Obdélník 68"/>
          <p:cNvSpPr/>
          <p:nvPr/>
        </p:nvSpPr>
        <p:spPr>
          <a:xfrm>
            <a:off x="7202463" y="1550828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200" b="1" dirty="0"/>
          </a:p>
        </p:txBody>
      </p:sp>
      <p:sp>
        <p:nvSpPr>
          <p:cNvPr id="70" name="Obdélník 69"/>
          <p:cNvSpPr/>
          <p:nvPr/>
        </p:nvSpPr>
        <p:spPr>
          <a:xfrm>
            <a:off x="4851179" y="1550828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200" b="1" dirty="0"/>
          </a:p>
        </p:txBody>
      </p:sp>
      <p:sp>
        <p:nvSpPr>
          <p:cNvPr id="72" name="Obdélník 71"/>
          <p:cNvSpPr/>
          <p:nvPr/>
        </p:nvSpPr>
        <p:spPr>
          <a:xfrm>
            <a:off x="5324824" y="1550828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200" b="1" dirty="0"/>
          </a:p>
        </p:txBody>
      </p:sp>
      <p:sp>
        <p:nvSpPr>
          <p:cNvPr id="73" name="Obdélník 72"/>
          <p:cNvSpPr/>
          <p:nvPr/>
        </p:nvSpPr>
        <p:spPr>
          <a:xfrm>
            <a:off x="6272114" y="1550828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200" b="1" dirty="0"/>
          </a:p>
        </p:txBody>
      </p:sp>
      <p:sp>
        <p:nvSpPr>
          <p:cNvPr id="74" name="Obdélník 73"/>
          <p:cNvSpPr/>
          <p:nvPr/>
        </p:nvSpPr>
        <p:spPr>
          <a:xfrm>
            <a:off x="6729798" y="1550828"/>
            <a:ext cx="473645" cy="721246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200" b="1" dirty="0"/>
          </a:p>
        </p:txBody>
      </p:sp>
      <p:sp>
        <p:nvSpPr>
          <p:cNvPr id="81" name="Šipka doprava se zářezem 80"/>
          <p:cNvSpPr/>
          <p:nvPr/>
        </p:nvSpPr>
        <p:spPr>
          <a:xfrm>
            <a:off x="5722774" y="3744355"/>
            <a:ext cx="1314179" cy="720080"/>
          </a:xfrm>
          <a:prstGeom prst="notchedRightArrow">
            <a:avLst/>
          </a:prstGeom>
          <a:solidFill>
            <a:srgbClr val="C0000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6" name="Dvaatřiceticípá hvězda 95"/>
          <p:cNvSpPr/>
          <p:nvPr/>
        </p:nvSpPr>
        <p:spPr>
          <a:xfrm>
            <a:off x="7015734" y="3277254"/>
            <a:ext cx="1838377" cy="1654282"/>
          </a:xfrm>
          <a:prstGeom prst="star32">
            <a:avLst>
              <a:gd name="adj" fmla="val 28342"/>
            </a:avLst>
          </a:prstGeom>
          <a:solidFill>
            <a:srgbClr val="FF6600"/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7" name="Ovál 96"/>
          <p:cNvSpPr/>
          <p:nvPr/>
        </p:nvSpPr>
        <p:spPr>
          <a:xfrm>
            <a:off x="7586797" y="3744355"/>
            <a:ext cx="727893" cy="720080"/>
          </a:xfrm>
          <a:prstGeom prst="ellipse">
            <a:avLst/>
          </a:prstGeom>
          <a:solidFill>
            <a:srgbClr val="FFFF66"/>
          </a:solidFill>
          <a:ln>
            <a:noFill/>
          </a:ln>
          <a:scene3d>
            <a:camera prst="orthographicFront">
              <a:rot lat="0" lon="0" rev="0"/>
            </a:camera>
            <a:lightRig rig="glow" dir="t">
              <a:rot lat="0" lon="0" rev="3600000"/>
            </a:lightRig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cs-CZ" sz="2400" b="1" dirty="0" smtClean="0">
                <a:ln>
                  <a:prstDash val="solid"/>
                </a:ln>
                <a:solidFill>
                  <a:srgbClr val="7030A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  <a:reflection blurRad="6350" stA="50000" endA="300" endPos="50000" dist="60007" dir="5400000" sy="-100000" algn="bl" rotWithShape="0"/>
                </a:effectLst>
              </a:rPr>
              <a:t>10</a:t>
            </a:r>
            <a:endParaRPr lang="cs-CZ" sz="2400" b="1" dirty="0">
              <a:ln>
                <a:prstDash val="solid"/>
              </a:ln>
              <a:solidFill>
                <a:srgbClr val="7030A0"/>
              </a:soli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  <a:reflection blurRad="6350" stA="50000" endA="300" endPos="50000" dist="60007" dir="5400000" sy="-100000" algn="bl" rotWithShape="0"/>
              </a:effectLst>
            </a:endParaRPr>
          </a:p>
        </p:txBody>
      </p:sp>
      <p:sp>
        <p:nvSpPr>
          <p:cNvPr id="80" name="Vodorovný svitek 79"/>
          <p:cNvSpPr/>
          <p:nvPr/>
        </p:nvSpPr>
        <p:spPr>
          <a:xfrm>
            <a:off x="470864" y="4167753"/>
            <a:ext cx="3483258" cy="936104"/>
          </a:xfrm>
          <a:prstGeom prst="horizontalScroll">
            <a:avLst>
              <a:gd name="adj" fmla="val 20422"/>
            </a:avLst>
          </a:prstGeom>
          <a:effectLst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Babiččino údolí</a:t>
            </a:r>
            <a:endParaRPr lang="cs-CZ" sz="3200" b="1" dirty="0"/>
          </a:p>
        </p:txBody>
      </p:sp>
      <p:sp>
        <p:nvSpPr>
          <p:cNvPr id="111" name="Zaoblený obdélník 110"/>
          <p:cNvSpPr/>
          <p:nvPr/>
        </p:nvSpPr>
        <p:spPr>
          <a:xfrm>
            <a:off x="2460427" y="5778595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Q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76" name="Dvaatřiceticípá hvězda 75"/>
          <p:cNvSpPr/>
          <p:nvPr/>
        </p:nvSpPr>
        <p:spPr>
          <a:xfrm>
            <a:off x="3942295" y="3292311"/>
            <a:ext cx="1838377" cy="1624169"/>
          </a:xfrm>
          <a:prstGeom prst="star32">
            <a:avLst>
              <a:gd name="adj" fmla="val 28342"/>
            </a:avLst>
          </a:prstGeom>
          <a:solidFill>
            <a:srgbClr val="00FF00"/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7" name="Ovál 76"/>
          <p:cNvSpPr/>
          <p:nvPr/>
        </p:nvSpPr>
        <p:spPr>
          <a:xfrm>
            <a:off x="4526177" y="3744355"/>
            <a:ext cx="727893" cy="720080"/>
          </a:xfrm>
          <a:prstGeom prst="ellipse">
            <a:avLst/>
          </a:prstGeom>
          <a:solidFill>
            <a:srgbClr val="FFFF66"/>
          </a:solidFill>
          <a:ln>
            <a:noFill/>
          </a:ln>
          <a:scene3d>
            <a:camera prst="orthographicFront">
              <a:rot lat="0" lon="0" rev="0"/>
            </a:camera>
            <a:lightRig rig="glow" dir="t">
              <a:rot lat="0" lon="0" rev="3600000"/>
            </a:lightRig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cs-CZ" sz="2400" b="1" dirty="0" smtClean="0">
                <a:ln>
                  <a:prstDash val="solid"/>
                </a:ln>
                <a:solidFill>
                  <a:srgbClr val="7030A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  <a:reflection blurRad="6350" stA="50000" endA="300" endPos="50000" dist="60007" dir="5400000" sy="-100000" algn="bl" rotWithShape="0"/>
                </a:effectLst>
              </a:rPr>
              <a:t>10</a:t>
            </a:r>
            <a:endParaRPr lang="cs-CZ" sz="2400" b="1" dirty="0">
              <a:ln>
                <a:prstDash val="solid"/>
              </a:ln>
              <a:solidFill>
                <a:srgbClr val="7030A0"/>
              </a:soli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  <a:reflection blurRad="6350" stA="50000" endA="300" endPos="50000" dist="60007" dir="5400000" sy="-100000" algn="bl" rotWithShape="0"/>
              </a:effectLst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580" y="1554129"/>
            <a:ext cx="3474539" cy="260590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  <p:sp>
        <p:nvSpPr>
          <p:cNvPr id="57" name="Obdélník 56"/>
          <p:cNvSpPr/>
          <p:nvPr/>
        </p:nvSpPr>
        <p:spPr>
          <a:xfrm>
            <a:off x="7676108" y="1551994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200" b="1" dirty="0"/>
          </a:p>
        </p:txBody>
      </p:sp>
      <p:sp>
        <p:nvSpPr>
          <p:cNvPr id="58" name="Obdélník 57"/>
          <p:cNvSpPr/>
          <p:nvPr/>
        </p:nvSpPr>
        <p:spPr>
          <a:xfrm>
            <a:off x="8103671" y="1550828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200" b="1" dirty="0"/>
          </a:p>
        </p:txBody>
      </p:sp>
      <p:sp>
        <p:nvSpPr>
          <p:cNvPr id="59" name="Obdélník 58"/>
          <p:cNvSpPr/>
          <p:nvPr/>
        </p:nvSpPr>
        <p:spPr>
          <a:xfrm>
            <a:off x="6744725" y="2497041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200" b="1" dirty="0"/>
          </a:p>
        </p:txBody>
      </p:sp>
      <p:sp>
        <p:nvSpPr>
          <p:cNvPr id="60" name="Obdélník 59"/>
          <p:cNvSpPr/>
          <p:nvPr/>
        </p:nvSpPr>
        <p:spPr>
          <a:xfrm>
            <a:off x="5334094" y="2497041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200" b="1" dirty="0"/>
          </a:p>
        </p:txBody>
      </p:sp>
      <p:sp>
        <p:nvSpPr>
          <p:cNvPr id="62" name="Obdélník 61"/>
          <p:cNvSpPr/>
          <p:nvPr/>
        </p:nvSpPr>
        <p:spPr>
          <a:xfrm>
            <a:off x="5797435" y="2497041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200" b="1" dirty="0"/>
          </a:p>
        </p:txBody>
      </p:sp>
      <p:sp>
        <p:nvSpPr>
          <p:cNvPr id="63" name="Obdélník 62"/>
          <p:cNvSpPr/>
          <p:nvPr/>
        </p:nvSpPr>
        <p:spPr>
          <a:xfrm>
            <a:off x="6271080" y="2497041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200" b="1" dirty="0"/>
          </a:p>
        </p:txBody>
      </p:sp>
      <p:sp>
        <p:nvSpPr>
          <p:cNvPr id="64" name="Obdélník 63"/>
          <p:cNvSpPr/>
          <p:nvPr/>
        </p:nvSpPr>
        <p:spPr>
          <a:xfrm>
            <a:off x="7218370" y="2497041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200" b="1" dirty="0"/>
          </a:p>
        </p:txBody>
      </p:sp>
      <p:sp>
        <p:nvSpPr>
          <p:cNvPr id="75" name="Obdélník 74"/>
          <p:cNvSpPr/>
          <p:nvPr/>
        </p:nvSpPr>
        <p:spPr>
          <a:xfrm>
            <a:off x="5798469" y="1550828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I</a:t>
            </a:r>
            <a:endParaRPr lang="cs-CZ" sz="3200" b="1" dirty="0"/>
          </a:p>
        </p:txBody>
      </p:sp>
      <p:sp>
        <p:nvSpPr>
          <p:cNvPr id="78" name="Obdélník 77"/>
          <p:cNvSpPr/>
          <p:nvPr/>
        </p:nvSpPr>
        <p:spPr>
          <a:xfrm>
            <a:off x="4387838" y="1550828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B</a:t>
            </a:r>
            <a:endParaRPr lang="cs-CZ" sz="3200" b="1" dirty="0"/>
          </a:p>
        </p:txBody>
      </p:sp>
      <p:sp>
        <p:nvSpPr>
          <p:cNvPr id="79" name="Obdélník 78"/>
          <p:cNvSpPr/>
          <p:nvPr/>
        </p:nvSpPr>
        <p:spPr>
          <a:xfrm>
            <a:off x="7202463" y="1550828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I</a:t>
            </a:r>
            <a:endParaRPr lang="cs-CZ" sz="3200" b="1" dirty="0"/>
          </a:p>
        </p:txBody>
      </p:sp>
      <p:sp>
        <p:nvSpPr>
          <p:cNvPr id="82" name="Obdélník 81"/>
          <p:cNvSpPr/>
          <p:nvPr/>
        </p:nvSpPr>
        <p:spPr>
          <a:xfrm>
            <a:off x="4851179" y="1550828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A</a:t>
            </a:r>
            <a:endParaRPr lang="cs-CZ" sz="3200" b="1" dirty="0"/>
          </a:p>
        </p:txBody>
      </p:sp>
      <p:sp>
        <p:nvSpPr>
          <p:cNvPr id="83" name="Obdélník 82"/>
          <p:cNvSpPr/>
          <p:nvPr/>
        </p:nvSpPr>
        <p:spPr>
          <a:xfrm>
            <a:off x="5324824" y="1550828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B</a:t>
            </a:r>
            <a:endParaRPr lang="cs-CZ" sz="3200" b="1" dirty="0"/>
          </a:p>
        </p:txBody>
      </p:sp>
      <p:sp>
        <p:nvSpPr>
          <p:cNvPr id="84" name="Obdélník 83"/>
          <p:cNvSpPr/>
          <p:nvPr/>
        </p:nvSpPr>
        <p:spPr>
          <a:xfrm>
            <a:off x="6272114" y="1550828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Č</a:t>
            </a:r>
            <a:endParaRPr lang="cs-CZ" sz="3200" b="1" dirty="0"/>
          </a:p>
        </p:txBody>
      </p:sp>
      <p:sp>
        <p:nvSpPr>
          <p:cNvPr id="85" name="Obdélník 84"/>
          <p:cNvSpPr/>
          <p:nvPr/>
        </p:nvSpPr>
        <p:spPr>
          <a:xfrm>
            <a:off x="6729798" y="1550828"/>
            <a:ext cx="473645" cy="721246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Č</a:t>
            </a:r>
            <a:endParaRPr lang="cs-CZ" sz="3200" b="1" dirty="0"/>
          </a:p>
        </p:txBody>
      </p:sp>
      <p:sp>
        <p:nvSpPr>
          <p:cNvPr id="86" name="Obdélník 85"/>
          <p:cNvSpPr/>
          <p:nvPr/>
        </p:nvSpPr>
        <p:spPr>
          <a:xfrm>
            <a:off x="7676108" y="1551994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N</a:t>
            </a:r>
            <a:endParaRPr lang="cs-CZ" sz="3200" b="1" dirty="0"/>
          </a:p>
        </p:txBody>
      </p:sp>
      <p:sp>
        <p:nvSpPr>
          <p:cNvPr id="87" name="Obdélník 86"/>
          <p:cNvSpPr/>
          <p:nvPr/>
        </p:nvSpPr>
        <p:spPr>
          <a:xfrm>
            <a:off x="8103671" y="1550828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O</a:t>
            </a:r>
            <a:endParaRPr lang="cs-CZ" sz="3200" b="1" dirty="0"/>
          </a:p>
        </p:txBody>
      </p:sp>
      <p:sp>
        <p:nvSpPr>
          <p:cNvPr id="88" name="Obdélník 87"/>
          <p:cNvSpPr/>
          <p:nvPr/>
        </p:nvSpPr>
        <p:spPr>
          <a:xfrm>
            <a:off x="6744725" y="2497041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L</a:t>
            </a:r>
            <a:endParaRPr lang="cs-CZ" sz="3200" b="1" dirty="0"/>
          </a:p>
        </p:txBody>
      </p:sp>
      <p:sp>
        <p:nvSpPr>
          <p:cNvPr id="89" name="Obdélník 88"/>
          <p:cNvSpPr/>
          <p:nvPr/>
        </p:nvSpPr>
        <p:spPr>
          <a:xfrm>
            <a:off x="5334094" y="2497041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Ú</a:t>
            </a:r>
            <a:endParaRPr lang="cs-CZ" sz="3200" b="1" dirty="0"/>
          </a:p>
        </p:txBody>
      </p:sp>
      <p:sp>
        <p:nvSpPr>
          <p:cNvPr id="90" name="Obdélník 89"/>
          <p:cNvSpPr/>
          <p:nvPr/>
        </p:nvSpPr>
        <p:spPr>
          <a:xfrm>
            <a:off x="5797435" y="2497041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D</a:t>
            </a:r>
            <a:endParaRPr lang="cs-CZ" sz="3200" b="1" dirty="0"/>
          </a:p>
        </p:txBody>
      </p:sp>
      <p:sp>
        <p:nvSpPr>
          <p:cNvPr id="91" name="Obdélník 90"/>
          <p:cNvSpPr/>
          <p:nvPr/>
        </p:nvSpPr>
        <p:spPr>
          <a:xfrm>
            <a:off x="6271080" y="2497041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O</a:t>
            </a:r>
            <a:endParaRPr lang="cs-CZ" sz="3200" b="1" dirty="0"/>
          </a:p>
        </p:txBody>
      </p:sp>
      <p:sp>
        <p:nvSpPr>
          <p:cNvPr id="92" name="Obdélník 91"/>
          <p:cNvSpPr/>
          <p:nvPr/>
        </p:nvSpPr>
        <p:spPr>
          <a:xfrm>
            <a:off x="7218370" y="2497041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Í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val="1058274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6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9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6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03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4" fill="hold">
                      <p:stCondLst>
                        <p:cond delay="0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1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24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5" fill="hold">
                      <p:stCondLst>
                        <p:cond delay="0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13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3" fill="hold">
                      <p:stCondLst>
                        <p:cond delay="0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1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40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1" fill="hold">
                      <p:stCondLst>
                        <p:cond delay="0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</p:childTnLst>
        </p:cTn>
      </p:par>
    </p:tnLst>
    <p:bldLst>
      <p:bldP spid="56" grpId="0" animBg="1"/>
      <p:bldP spid="81" grpId="0" animBg="1"/>
      <p:bldP spid="81" grpId="1" animBg="1"/>
      <p:bldP spid="97" grpId="0" animBg="1"/>
      <p:bldP spid="80" grpId="0" animBg="1"/>
      <p:bldP spid="80" grpId="1" animBg="1"/>
      <p:bldP spid="77" grpId="0" animBg="1"/>
      <p:bldP spid="75" grpId="0" animBg="1"/>
      <p:bldP spid="78" grpId="0" animBg="1"/>
      <p:bldP spid="79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1043608" y="332656"/>
            <a:ext cx="7056784" cy="2016224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600" dirty="0" smtClean="0">
              <a:latin typeface="Comic Sans MS" pitchFamily="66" charset="0"/>
            </a:endParaRPr>
          </a:p>
          <a:p>
            <a:pPr algn="ctr"/>
            <a:r>
              <a:rPr lang="cs-CZ" sz="3600" dirty="0" smtClean="0">
                <a:latin typeface="Comic Sans MS" pitchFamily="66" charset="0"/>
              </a:rPr>
              <a:t>Podívej se do Babiččina údolí</a:t>
            </a:r>
          </a:p>
          <a:p>
            <a:pPr algn="ctr"/>
            <a:r>
              <a:rPr lang="cs-CZ" sz="2400" dirty="0" smtClean="0">
                <a:latin typeface="Comic Sans MS" pitchFamily="66" charset="0"/>
              </a:rPr>
              <a:t>(Klikni na obrázek)</a:t>
            </a:r>
          </a:p>
          <a:p>
            <a:pPr algn="ctr"/>
            <a:endParaRPr lang="cs-CZ" sz="3600" dirty="0">
              <a:latin typeface="Comic Sans MS" pitchFamily="66" charset="0"/>
            </a:endParaRPr>
          </a:p>
          <a:p>
            <a:pPr algn="ctr"/>
            <a:endParaRPr lang="cs-CZ" sz="3600" dirty="0">
              <a:latin typeface="Comic Sans MS" pitchFamily="66" charset="0"/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179512" y="4725144"/>
            <a:ext cx="8784976" cy="1656184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251520" y="4953071"/>
            <a:ext cx="864095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u="sng" dirty="0" smtClean="0"/>
              <a:t>Ovládání virtuálního prohlížení </a:t>
            </a:r>
          </a:p>
          <a:p>
            <a:r>
              <a:rPr lang="cs-CZ" sz="2400" dirty="0" smtClean="0"/>
              <a:t>Stiskem </a:t>
            </a:r>
            <a:r>
              <a:rPr lang="cs-CZ" sz="2400" dirty="0"/>
              <a:t>tlačítka myši a jejím tahem uvnitř obrázku měníte úhel pohledu. </a:t>
            </a:r>
            <a:r>
              <a:rPr lang="cs-CZ" sz="2400" b="1" dirty="0" smtClean="0"/>
              <a:t>Shift</a:t>
            </a:r>
            <a:r>
              <a:rPr lang="cs-CZ" sz="2400" dirty="0" smtClean="0"/>
              <a:t> </a:t>
            </a:r>
            <a:r>
              <a:rPr lang="cs-CZ" sz="2400" dirty="0"/>
              <a:t>- přiblížení, </a:t>
            </a:r>
            <a:r>
              <a:rPr lang="cs-CZ" sz="2400" b="1" dirty="0"/>
              <a:t>Ctrl</a:t>
            </a:r>
            <a:r>
              <a:rPr lang="cs-CZ" sz="2400" dirty="0"/>
              <a:t> - oddálení.</a:t>
            </a:r>
          </a:p>
        </p:txBody>
      </p:sp>
      <p:sp>
        <p:nvSpPr>
          <p:cNvPr id="5" name="Tlačítko akce: Vlastní 4">
            <a:hlinkClick r:id="" action="ppaction://noaction" highlightClick="1"/>
          </p:cNvPr>
          <p:cNvSpPr/>
          <p:nvPr/>
        </p:nvSpPr>
        <p:spPr>
          <a:xfrm>
            <a:off x="3366119" y="1628800"/>
            <a:ext cx="2502025" cy="3396279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7170" name="Picture 2" descr="C:\Users\svetlana\AppData\Local\Microsoft\Windows\Temporary Internet Files\Content.IE5\SOJ1T5T9\MC900085430[1].wmf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1531" y="1733216"/>
            <a:ext cx="1478769" cy="2991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3152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lačítko akce: Vlastní 1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Zaoblený obdélník 5"/>
          <p:cNvSpPr/>
          <p:nvPr/>
        </p:nvSpPr>
        <p:spPr>
          <a:xfrm>
            <a:off x="701117" y="5019872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A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1281249" y="5019872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B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2460427" y="5019872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Č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12" name="Zaoblený obdélník 11"/>
          <p:cNvSpPr/>
          <p:nvPr/>
        </p:nvSpPr>
        <p:spPr>
          <a:xfrm>
            <a:off x="1867545" y="5030141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C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13" name="Zaoblený obdélník 12"/>
          <p:cNvSpPr/>
          <p:nvPr/>
        </p:nvSpPr>
        <p:spPr>
          <a:xfrm>
            <a:off x="3596717" y="5037929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E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14" name="Zaoblený obdélník 13"/>
          <p:cNvSpPr/>
          <p:nvPr/>
        </p:nvSpPr>
        <p:spPr>
          <a:xfrm>
            <a:off x="3033973" y="5020616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D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15" name="Zaoblený obdélník 14"/>
          <p:cNvSpPr/>
          <p:nvPr/>
        </p:nvSpPr>
        <p:spPr>
          <a:xfrm>
            <a:off x="4722614" y="5020616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G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16" name="Zaoblený obdélník 15"/>
          <p:cNvSpPr/>
          <p:nvPr/>
        </p:nvSpPr>
        <p:spPr>
          <a:xfrm>
            <a:off x="4153545" y="5037929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F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17" name="Zaoblený obdélník 16"/>
          <p:cNvSpPr/>
          <p:nvPr/>
        </p:nvSpPr>
        <p:spPr>
          <a:xfrm>
            <a:off x="5291684" y="5019872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H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34" name="Zaoblený obdélník 33"/>
          <p:cNvSpPr/>
          <p:nvPr/>
        </p:nvSpPr>
        <p:spPr>
          <a:xfrm>
            <a:off x="6463680" y="5037929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J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35" name="Zaoblený obdélník 34"/>
          <p:cNvSpPr/>
          <p:nvPr/>
        </p:nvSpPr>
        <p:spPr>
          <a:xfrm>
            <a:off x="5905786" y="5030636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I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36" name="Zaoblený obdélník 35"/>
          <p:cNvSpPr/>
          <p:nvPr/>
        </p:nvSpPr>
        <p:spPr>
          <a:xfrm>
            <a:off x="7020992" y="5037929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K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37" name="Zaoblený obdélník 36"/>
          <p:cNvSpPr/>
          <p:nvPr/>
        </p:nvSpPr>
        <p:spPr>
          <a:xfrm>
            <a:off x="7595107" y="5037929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L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42" name="Zaoblený obdélník 41"/>
          <p:cNvSpPr/>
          <p:nvPr/>
        </p:nvSpPr>
        <p:spPr>
          <a:xfrm>
            <a:off x="8126647" y="5037929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M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43" name="Zaoblený obdélník 42"/>
          <p:cNvSpPr/>
          <p:nvPr/>
        </p:nvSpPr>
        <p:spPr>
          <a:xfrm>
            <a:off x="701117" y="5778595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N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44" name="Zaoblený obdélník 43"/>
          <p:cNvSpPr/>
          <p:nvPr/>
        </p:nvSpPr>
        <p:spPr>
          <a:xfrm>
            <a:off x="1878635" y="5785888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P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45" name="Zaoblený obdélník 44"/>
          <p:cNvSpPr/>
          <p:nvPr/>
        </p:nvSpPr>
        <p:spPr>
          <a:xfrm>
            <a:off x="1282193" y="5796157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O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46" name="Zaoblený obdélník 45"/>
          <p:cNvSpPr/>
          <p:nvPr/>
        </p:nvSpPr>
        <p:spPr>
          <a:xfrm>
            <a:off x="3596717" y="5803945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Ř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47" name="Zaoblený obdélník 46"/>
          <p:cNvSpPr/>
          <p:nvPr/>
        </p:nvSpPr>
        <p:spPr>
          <a:xfrm>
            <a:off x="3033973" y="5786632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R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48" name="Zaoblený obdélník 47"/>
          <p:cNvSpPr/>
          <p:nvPr/>
        </p:nvSpPr>
        <p:spPr>
          <a:xfrm>
            <a:off x="4722614" y="5786632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Š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49" name="Zaoblený obdélník 48"/>
          <p:cNvSpPr/>
          <p:nvPr/>
        </p:nvSpPr>
        <p:spPr>
          <a:xfrm>
            <a:off x="4153545" y="5803945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S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50" name="Zaoblený obdélník 49"/>
          <p:cNvSpPr/>
          <p:nvPr/>
        </p:nvSpPr>
        <p:spPr>
          <a:xfrm>
            <a:off x="5291684" y="5785888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T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51" name="Zaoblený obdélník 50"/>
          <p:cNvSpPr/>
          <p:nvPr/>
        </p:nvSpPr>
        <p:spPr>
          <a:xfrm>
            <a:off x="5854589" y="5803945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U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52" name="Zaoblený obdélník 51"/>
          <p:cNvSpPr/>
          <p:nvPr/>
        </p:nvSpPr>
        <p:spPr>
          <a:xfrm>
            <a:off x="6980486" y="5779339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Y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53" name="Zaoblený obdélník 52"/>
          <p:cNvSpPr/>
          <p:nvPr/>
        </p:nvSpPr>
        <p:spPr>
          <a:xfrm>
            <a:off x="6411417" y="5796652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V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54" name="Zaoblený obdélník 53"/>
          <p:cNvSpPr/>
          <p:nvPr/>
        </p:nvSpPr>
        <p:spPr>
          <a:xfrm>
            <a:off x="7549556" y="5778595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Z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55" name="Zaoblený obdélník 54"/>
          <p:cNvSpPr/>
          <p:nvPr/>
        </p:nvSpPr>
        <p:spPr>
          <a:xfrm>
            <a:off x="8112461" y="5796652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Ž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56" name="Zaoblený obdélník 55"/>
          <p:cNvSpPr/>
          <p:nvPr/>
        </p:nvSpPr>
        <p:spPr>
          <a:xfrm>
            <a:off x="458106" y="313258"/>
            <a:ext cx="8410404" cy="1099517"/>
          </a:xfrm>
          <a:prstGeom prst="roundRect">
            <a:avLst>
              <a:gd name="adj" fmla="val 31548"/>
            </a:avLst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Další známé dílo Boženy Němcové</a:t>
            </a:r>
            <a:endParaRPr lang="cs-CZ" sz="2800" dirty="0"/>
          </a:p>
        </p:txBody>
      </p:sp>
      <p:sp>
        <p:nvSpPr>
          <p:cNvPr id="57" name="Obdélník 56"/>
          <p:cNvSpPr/>
          <p:nvPr/>
        </p:nvSpPr>
        <p:spPr>
          <a:xfrm>
            <a:off x="5661185" y="1772816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58" name="Obdélník 57"/>
          <p:cNvSpPr/>
          <p:nvPr/>
        </p:nvSpPr>
        <p:spPr>
          <a:xfrm>
            <a:off x="4250554" y="1772816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61" name="Obdélník 60"/>
          <p:cNvSpPr/>
          <p:nvPr/>
        </p:nvSpPr>
        <p:spPr>
          <a:xfrm>
            <a:off x="4713895" y="1772816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63" name="Obdélník 62"/>
          <p:cNvSpPr/>
          <p:nvPr/>
        </p:nvSpPr>
        <p:spPr>
          <a:xfrm>
            <a:off x="5187540" y="1772816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66" name="Obdélník 65"/>
          <p:cNvSpPr/>
          <p:nvPr/>
        </p:nvSpPr>
        <p:spPr>
          <a:xfrm>
            <a:off x="7955048" y="1772816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67" name="Obdélník 66"/>
          <p:cNvSpPr/>
          <p:nvPr/>
        </p:nvSpPr>
        <p:spPr>
          <a:xfrm>
            <a:off x="6544417" y="1772816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70" name="Obdélník 69"/>
          <p:cNvSpPr/>
          <p:nvPr/>
        </p:nvSpPr>
        <p:spPr>
          <a:xfrm>
            <a:off x="7007758" y="1772816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72" name="Obdélník 71"/>
          <p:cNvSpPr/>
          <p:nvPr/>
        </p:nvSpPr>
        <p:spPr>
          <a:xfrm>
            <a:off x="7481403" y="1772816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76" name="Dvaatřiceticípá hvězda 75"/>
          <p:cNvSpPr/>
          <p:nvPr/>
        </p:nvSpPr>
        <p:spPr>
          <a:xfrm>
            <a:off x="3803425" y="2832744"/>
            <a:ext cx="1838377" cy="1624169"/>
          </a:xfrm>
          <a:prstGeom prst="star32">
            <a:avLst>
              <a:gd name="adj" fmla="val 28342"/>
            </a:avLst>
          </a:prstGeom>
          <a:solidFill>
            <a:srgbClr val="00FF00"/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7" name="Ovál 76"/>
          <p:cNvSpPr/>
          <p:nvPr/>
        </p:nvSpPr>
        <p:spPr>
          <a:xfrm>
            <a:off x="4360253" y="3267453"/>
            <a:ext cx="727893" cy="720080"/>
          </a:xfrm>
          <a:prstGeom prst="ellipse">
            <a:avLst/>
          </a:prstGeom>
          <a:solidFill>
            <a:srgbClr val="FFFF66"/>
          </a:solidFill>
          <a:ln>
            <a:noFill/>
          </a:ln>
          <a:scene3d>
            <a:camera prst="orthographicFront">
              <a:rot lat="0" lon="0" rev="0"/>
            </a:camera>
            <a:lightRig rig="glow" dir="t">
              <a:rot lat="0" lon="0" rev="3600000"/>
            </a:lightRig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cs-CZ" sz="2400" b="1" dirty="0" smtClean="0">
                <a:ln>
                  <a:prstDash val="solid"/>
                </a:ln>
                <a:solidFill>
                  <a:srgbClr val="7030A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  <a:reflection blurRad="6350" stA="50000" endA="300" endPos="50000" dist="60007" dir="5400000" sy="-100000" algn="bl" rotWithShape="0"/>
                </a:effectLst>
              </a:rPr>
              <a:t>10</a:t>
            </a:r>
            <a:endParaRPr lang="cs-CZ" sz="2400" b="1" dirty="0">
              <a:ln>
                <a:prstDash val="solid"/>
              </a:ln>
              <a:solidFill>
                <a:srgbClr val="7030A0"/>
              </a:soli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  <a:reflection blurRad="6350" stA="50000" endA="300" endPos="50000" dist="60007" dir="5400000" sy="-100000" algn="bl" rotWithShape="0"/>
              </a:effectLst>
            </a:endParaRPr>
          </a:p>
        </p:txBody>
      </p:sp>
      <p:sp>
        <p:nvSpPr>
          <p:cNvPr id="81" name="Šipka doprava se zářezem 80"/>
          <p:cNvSpPr/>
          <p:nvPr/>
        </p:nvSpPr>
        <p:spPr>
          <a:xfrm>
            <a:off x="5701555" y="3267452"/>
            <a:ext cx="1314179" cy="720080"/>
          </a:xfrm>
          <a:prstGeom prst="notchedRightArrow">
            <a:avLst/>
          </a:prstGeom>
          <a:solidFill>
            <a:srgbClr val="C0000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6" name="Dvaatřiceticípá hvězda 95"/>
          <p:cNvSpPr/>
          <p:nvPr/>
        </p:nvSpPr>
        <p:spPr>
          <a:xfrm>
            <a:off x="7086215" y="2832744"/>
            <a:ext cx="1838377" cy="1654282"/>
          </a:xfrm>
          <a:prstGeom prst="star32">
            <a:avLst>
              <a:gd name="adj" fmla="val 28342"/>
            </a:avLst>
          </a:prstGeom>
          <a:solidFill>
            <a:srgbClr val="FF6600"/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7" name="Ovál 96"/>
          <p:cNvSpPr/>
          <p:nvPr/>
        </p:nvSpPr>
        <p:spPr>
          <a:xfrm>
            <a:off x="7650782" y="3267452"/>
            <a:ext cx="727893" cy="720080"/>
          </a:xfrm>
          <a:prstGeom prst="ellipse">
            <a:avLst/>
          </a:prstGeom>
          <a:solidFill>
            <a:srgbClr val="FFFF66"/>
          </a:solidFill>
          <a:ln>
            <a:noFill/>
          </a:ln>
          <a:scene3d>
            <a:camera prst="orthographicFront">
              <a:rot lat="0" lon="0" rev="0"/>
            </a:camera>
            <a:lightRig rig="glow" dir="t">
              <a:rot lat="0" lon="0" rev="3600000"/>
            </a:lightRig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cs-CZ" sz="2400" b="1" dirty="0" smtClean="0">
                <a:ln>
                  <a:prstDash val="solid"/>
                </a:ln>
                <a:solidFill>
                  <a:srgbClr val="7030A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  <a:reflection blurRad="6350" stA="50000" endA="300" endPos="50000" dist="60007" dir="5400000" sy="-100000" algn="bl" rotWithShape="0"/>
                </a:effectLst>
              </a:rPr>
              <a:t>10</a:t>
            </a:r>
            <a:endParaRPr lang="cs-CZ" sz="2400" b="1" dirty="0">
              <a:ln>
                <a:prstDash val="solid"/>
              </a:ln>
              <a:solidFill>
                <a:srgbClr val="7030A0"/>
              </a:soli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  <a:reflection blurRad="6350" stA="50000" endA="300" endPos="50000" dist="60007" dir="5400000" sy="-100000" algn="bl" rotWithShape="0"/>
              </a:effectLst>
            </a:endParaRPr>
          </a:p>
        </p:txBody>
      </p:sp>
      <p:sp>
        <p:nvSpPr>
          <p:cNvPr id="80" name="Vodorovný svitek 79"/>
          <p:cNvSpPr/>
          <p:nvPr/>
        </p:nvSpPr>
        <p:spPr>
          <a:xfrm>
            <a:off x="104008" y="4233747"/>
            <a:ext cx="4133579" cy="936104"/>
          </a:xfrm>
          <a:prstGeom prst="horizontalScroll">
            <a:avLst>
              <a:gd name="adj" fmla="val 20422"/>
            </a:avLst>
          </a:prstGeom>
          <a:effectLst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Divá Bára</a:t>
            </a:r>
            <a:endParaRPr lang="cs-CZ" sz="3200" b="1" dirty="0"/>
          </a:p>
        </p:txBody>
      </p:sp>
      <p:sp>
        <p:nvSpPr>
          <p:cNvPr id="111" name="Zaoblený obdélník 110"/>
          <p:cNvSpPr/>
          <p:nvPr/>
        </p:nvSpPr>
        <p:spPr>
          <a:xfrm>
            <a:off x="2460427" y="5778595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Q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70934" y="1542840"/>
            <a:ext cx="2615067" cy="2690907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68" name="Obdélník 67"/>
          <p:cNvSpPr/>
          <p:nvPr/>
        </p:nvSpPr>
        <p:spPr>
          <a:xfrm>
            <a:off x="5661185" y="1772816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Á</a:t>
            </a:r>
            <a:endParaRPr lang="cs-CZ" sz="2800" b="1" dirty="0"/>
          </a:p>
        </p:txBody>
      </p:sp>
      <p:sp>
        <p:nvSpPr>
          <p:cNvPr id="71" name="Obdélník 70"/>
          <p:cNvSpPr/>
          <p:nvPr/>
        </p:nvSpPr>
        <p:spPr>
          <a:xfrm>
            <a:off x="4250554" y="1772816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D</a:t>
            </a:r>
            <a:endParaRPr lang="cs-CZ" sz="2800" b="1" dirty="0"/>
          </a:p>
        </p:txBody>
      </p:sp>
      <p:sp>
        <p:nvSpPr>
          <p:cNvPr id="75" name="Obdélník 74"/>
          <p:cNvSpPr/>
          <p:nvPr/>
        </p:nvSpPr>
        <p:spPr>
          <a:xfrm>
            <a:off x="4713895" y="1772816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I</a:t>
            </a:r>
            <a:endParaRPr lang="cs-CZ" sz="2800" b="1" dirty="0"/>
          </a:p>
        </p:txBody>
      </p:sp>
      <p:sp>
        <p:nvSpPr>
          <p:cNvPr id="78" name="Obdélník 77"/>
          <p:cNvSpPr/>
          <p:nvPr/>
        </p:nvSpPr>
        <p:spPr>
          <a:xfrm>
            <a:off x="5187540" y="1772816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V</a:t>
            </a:r>
            <a:endParaRPr lang="cs-CZ" sz="2800" b="1" dirty="0"/>
          </a:p>
        </p:txBody>
      </p:sp>
      <p:sp>
        <p:nvSpPr>
          <p:cNvPr id="79" name="Obdélník 78"/>
          <p:cNvSpPr/>
          <p:nvPr/>
        </p:nvSpPr>
        <p:spPr>
          <a:xfrm>
            <a:off x="7955048" y="1772816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A</a:t>
            </a:r>
            <a:endParaRPr lang="cs-CZ" sz="2800" b="1" dirty="0"/>
          </a:p>
        </p:txBody>
      </p:sp>
      <p:sp>
        <p:nvSpPr>
          <p:cNvPr id="82" name="Obdélník 81"/>
          <p:cNvSpPr/>
          <p:nvPr/>
        </p:nvSpPr>
        <p:spPr>
          <a:xfrm>
            <a:off x="6544417" y="1772816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B</a:t>
            </a:r>
            <a:endParaRPr lang="cs-CZ" sz="2800" b="1" dirty="0"/>
          </a:p>
        </p:txBody>
      </p:sp>
      <p:sp>
        <p:nvSpPr>
          <p:cNvPr id="83" name="Obdélník 82"/>
          <p:cNvSpPr/>
          <p:nvPr/>
        </p:nvSpPr>
        <p:spPr>
          <a:xfrm>
            <a:off x="7007758" y="1772816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Á</a:t>
            </a:r>
            <a:endParaRPr lang="cs-CZ" sz="2800" b="1" dirty="0"/>
          </a:p>
        </p:txBody>
      </p:sp>
      <p:sp>
        <p:nvSpPr>
          <p:cNvPr id="84" name="Obdélník 83"/>
          <p:cNvSpPr/>
          <p:nvPr/>
        </p:nvSpPr>
        <p:spPr>
          <a:xfrm>
            <a:off x="7481403" y="1772816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R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3696610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6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9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6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9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7" fill="hold">
                      <p:stCondLst>
                        <p:cond delay="0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>
                      <p:stCondLst>
                        <p:cond delay="0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</p:childTnLst>
        </p:cTn>
      </p:par>
    </p:tnLst>
    <p:bldLst>
      <p:bldP spid="56" grpId="0" animBg="1"/>
      <p:bldP spid="77" grpId="0" animBg="1"/>
      <p:bldP spid="81" grpId="0" animBg="1"/>
      <p:bldP spid="81" grpId="1" animBg="1"/>
      <p:bldP spid="97" grpId="0" animBg="1"/>
      <p:bldP spid="80" grpId="0" animBg="1"/>
      <p:bldP spid="80" grpId="1" animBg="1"/>
      <p:bldP spid="68" grpId="0" animBg="1"/>
      <p:bldP spid="71" grpId="0" animBg="1"/>
      <p:bldP spid="75" grpId="0" animBg="1"/>
      <p:bldP spid="78" grpId="0" animBg="1"/>
      <p:bldP spid="79" grpId="0" animBg="1"/>
      <p:bldP spid="82" grpId="0" animBg="1"/>
      <p:bldP spid="83" grpId="0" animBg="1"/>
      <p:bldP spid="8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17042" y="1168592"/>
            <a:ext cx="8315053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Příběh venkovské dívky, které její okolí přezdívalo „Divá Bára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“.</a:t>
            </a:r>
          </a:p>
          <a:p>
            <a:pPr algn="just"/>
            <a:endParaRPr lang="cs-CZ" sz="24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Němcová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v ní ukazuje, že dobrota srdce a ryzí povaha člověka nesouvisí ani s jeho vzhledem, ani se společenským postavením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17042" y="4725144"/>
            <a:ext cx="828092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Pověrčiví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sousedé prohlásili, že dům navštívila polednice. Od té doby maminka byla nemocná a po několika letech zemřela. Pastýř Báru vychovával sám.</a:t>
            </a:r>
          </a:p>
          <a:p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755576" y="548680"/>
            <a:ext cx="78765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u="sng" dirty="0" smtClean="0">
                <a:latin typeface="Comic Sans MS" pitchFamily="66" charset="0"/>
              </a:rPr>
              <a:t>Divá Bára</a:t>
            </a:r>
            <a:endParaRPr lang="cs-CZ" sz="2800" b="1" u="sng" dirty="0">
              <a:latin typeface="Comic Sans MS" pitchFamily="66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17042" y="3065249"/>
            <a:ext cx="823662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Bára žila se svým otcem, který byl obecním pastýřem. Když byla Bára ještě maličká (v kolébce), maminka se něčeho velmi polekala a zůstala v mdlobách ležet na zemi.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83488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18592" y="4400266"/>
            <a:ext cx="8208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Když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se </a:t>
            </a:r>
            <a:r>
              <a:rPr lang="cs-CZ" sz="2400" dirty="0" err="1">
                <a:latin typeface="Times New Roman" pitchFamily="18" charset="0"/>
                <a:cs typeface="Times New Roman" pitchFamily="18" charset="0"/>
              </a:rPr>
              <a:t>Elška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 vrátila z Prahy, svěřila se Báře, že se v Praze zamilovala do mladého lékaře. </a:t>
            </a: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Elščina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teta, panna Pepinka, našla ale </a:t>
            </a:r>
            <a:r>
              <a:rPr lang="cs-CZ" sz="2400" dirty="0" err="1">
                <a:latin typeface="Times New Roman" pitchFamily="18" charset="0"/>
                <a:cs typeface="Times New Roman" pitchFamily="18" charset="0"/>
              </a:rPr>
              <a:t>Elšce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 jiného ženicha – správce sousedního panství. Bára se rozhodla, že </a:t>
            </a:r>
            <a:r>
              <a:rPr lang="cs-CZ" sz="2400" dirty="0" err="1">
                <a:latin typeface="Times New Roman" pitchFamily="18" charset="0"/>
                <a:cs typeface="Times New Roman" pitchFamily="18" charset="0"/>
              </a:rPr>
              <a:t>Elšce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 pomůže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.. 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18592" y="537708"/>
            <a:ext cx="849694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Odmalička byla Bára jiná než ostatní děvčata. Nebála se bouřky, uměla plavat a měla obrovskou sílu, byla opálená od sluníčka i ošlehaná od větru, ráda chodila bosa. Lidé si o ní začali povídat, že ji podstrčila do kolébky divá žena, začali se jí vyhýbat.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318592" y="2552863"/>
            <a:ext cx="8352928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Jedinými přáteli Báry byli </a:t>
            </a:r>
            <a:r>
              <a:rPr lang="cs-CZ" sz="2400" dirty="0" err="1">
                <a:latin typeface="Times New Roman" pitchFamily="18" charset="0"/>
                <a:cs typeface="Times New Roman" pitchFamily="18" charset="0"/>
              </a:rPr>
              <a:t>Elška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 z fary (nejdůvěrnější kamarádka; jejich přátelství vydrželo až do dospělosti, přestože </a:t>
            </a:r>
            <a:r>
              <a:rPr lang="cs-CZ" sz="2400" dirty="0" err="1">
                <a:latin typeface="Times New Roman" pitchFamily="18" charset="0"/>
                <a:cs typeface="Times New Roman" pitchFamily="18" charset="0"/>
              </a:rPr>
              <a:t>Elška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 byla tři roky v Praze), kostelníkův </a:t>
            </a:r>
            <a:r>
              <a:rPr lang="cs-CZ" sz="2400" dirty="0" err="1">
                <a:latin typeface="Times New Roman" pitchFamily="18" charset="0"/>
                <a:cs typeface="Times New Roman" pitchFamily="18" charset="0"/>
              </a:rPr>
              <a:t>Josífek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 (kterého bránila před silnějšími kluky) a pes Lišaj.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53089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896" b="91667" l="1563" r="98438">
                        <a14:foregroundMark x1="31771" y1="65625" x2="31771" y2="6562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796135" y="116633"/>
            <a:ext cx="3177212" cy="3177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319661" y="332656"/>
            <a:ext cx="84969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Bára věděla, že se správce v noci bojí, a tak se převlékla za strašidlo a u hřbitova jej vyděsila. </a:t>
            </a: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19661" y="2675295"/>
            <a:ext cx="849694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Její přestrojení však bylo odhaleno a Báře byl uložen krutý trest – musela přespat na hřbitově v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márnici.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19661" y="3783291"/>
            <a:ext cx="83529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Ráno ke hřbitovu přišel myslivec a dozvěděl se, co se Báře stalo.</a:t>
            </a:r>
          </a:p>
          <a:p>
            <a:pPr algn="just"/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19661" y="4614288"/>
            <a:ext cx="835292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Myslivec se Báře přiznal, že ji miluje, a požádal ji o ruku. </a:t>
            </a:r>
          </a:p>
          <a:p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19661" y="5373216"/>
            <a:ext cx="835292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Bára se tak ze hřbitova vrátila šťastná, se svým budoucím mužem. </a:t>
            </a:r>
          </a:p>
          <a:p>
            <a:pPr algn="just"/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Potrestaná, jak si lidé přáli, rozhodně nebyla, spíše naopak.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39370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lačítko akce: Vlastní 1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Zaoblený obdélník 5"/>
          <p:cNvSpPr/>
          <p:nvPr/>
        </p:nvSpPr>
        <p:spPr>
          <a:xfrm>
            <a:off x="701117" y="5019872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A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1281249" y="5019872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B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2460427" y="5019872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Č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12" name="Zaoblený obdélník 11"/>
          <p:cNvSpPr/>
          <p:nvPr/>
        </p:nvSpPr>
        <p:spPr>
          <a:xfrm>
            <a:off x="1867545" y="5030141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C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13" name="Zaoblený obdélník 12"/>
          <p:cNvSpPr/>
          <p:nvPr/>
        </p:nvSpPr>
        <p:spPr>
          <a:xfrm>
            <a:off x="3596717" y="5037929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E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14" name="Zaoblený obdélník 13"/>
          <p:cNvSpPr/>
          <p:nvPr/>
        </p:nvSpPr>
        <p:spPr>
          <a:xfrm>
            <a:off x="3033973" y="5020616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D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15" name="Zaoblený obdélník 14"/>
          <p:cNvSpPr/>
          <p:nvPr/>
        </p:nvSpPr>
        <p:spPr>
          <a:xfrm>
            <a:off x="4722614" y="5020616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G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16" name="Zaoblený obdélník 15"/>
          <p:cNvSpPr/>
          <p:nvPr/>
        </p:nvSpPr>
        <p:spPr>
          <a:xfrm>
            <a:off x="4153545" y="5037929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F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17" name="Zaoblený obdélník 16"/>
          <p:cNvSpPr/>
          <p:nvPr/>
        </p:nvSpPr>
        <p:spPr>
          <a:xfrm>
            <a:off x="5291684" y="5019872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H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34" name="Zaoblený obdélník 33"/>
          <p:cNvSpPr/>
          <p:nvPr/>
        </p:nvSpPr>
        <p:spPr>
          <a:xfrm>
            <a:off x="6463680" y="5037929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J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35" name="Zaoblený obdélník 34"/>
          <p:cNvSpPr/>
          <p:nvPr/>
        </p:nvSpPr>
        <p:spPr>
          <a:xfrm>
            <a:off x="5905786" y="5030636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I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36" name="Zaoblený obdélník 35"/>
          <p:cNvSpPr/>
          <p:nvPr/>
        </p:nvSpPr>
        <p:spPr>
          <a:xfrm>
            <a:off x="7020992" y="5037929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K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37" name="Zaoblený obdélník 36"/>
          <p:cNvSpPr/>
          <p:nvPr/>
        </p:nvSpPr>
        <p:spPr>
          <a:xfrm>
            <a:off x="7595107" y="5037929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L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42" name="Zaoblený obdélník 41"/>
          <p:cNvSpPr/>
          <p:nvPr/>
        </p:nvSpPr>
        <p:spPr>
          <a:xfrm>
            <a:off x="8126647" y="5037929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M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43" name="Zaoblený obdélník 42"/>
          <p:cNvSpPr/>
          <p:nvPr/>
        </p:nvSpPr>
        <p:spPr>
          <a:xfrm>
            <a:off x="701117" y="5778595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N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44" name="Zaoblený obdélník 43"/>
          <p:cNvSpPr/>
          <p:nvPr/>
        </p:nvSpPr>
        <p:spPr>
          <a:xfrm>
            <a:off x="1878635" y="5785888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P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45" name="Zaoblený obdélník 44"/>
          <p:cNvSpPr/>
          <p:nvPr/>
        </p:nvSpPr>
        <p:spPr>
          <a:xfrm>
            <a:off x="1282193" y="5796157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O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46" name="Zaoblený obdélník 45"/>
          <p:cNvSpPr/>
          <p:nvPr/>
        </p:nvSpPr>
        <p:spPr>
          <a:xfrm>
            <a:off x="3596717" y="5803945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Ř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47" name="Zaoblený obdélník 46"/>
          <p:cNvSpPr/>
          <p:nvPr/>
        </p:nvSpPr>
        <p:spPr>
          <a:xfrm>
            <a:off x="3033973" y="5786632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R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48" name="Zaoblený obdélník 47"/>
          <p:cNvSpPr/>
          <p:nvPr/>
        </p:nvSpPr>
        <p:spPr>
          <a:xfrm>
            <a:off x="4722614" y="5786632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Š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49" name="Zaoblený obdélník 48"/>
          <p:cNvSpPr/>
          <p:nvPr/>
        </p:nvSpPr>
        <p:spPr>
          <a:xfrm>
            <a:off x="4153545" y="5803945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S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50" name="Zaoblený obdélník 49"/>
          <p:cNvSpPr/>
          <p:nvPr/>
        </p:nvSpPr>
        <p:spPr>
          <a:xfrm>
            <a:off x="5291684" y="5785888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T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51" name="Zaoblený obdélník 50"/>
          <p:cNvSpPr/>
          <p:nvPr/>
        </p:nvSpPr>
        <p:spPr>
          <a:xfrm>
            <a:off x="5854589" y="5803945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U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52" name="Zaoblený obdélník 51"/>
          <p:cNvSpPr/>
          <p:nvPr/>
        </p:nvSpPr>
        <p:spPr>
          <a:xfrm>
            <a:off x="6980486" y="5779339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Y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53" name="Zaoblený obdélník 52"/>
          <p:cNvSpPr/>
          <p:nvPr/>
        </p:nvSpPr>
        <p:spPr>
          <a:xfrm>
            <a:off x="6411417" y="5796652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V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54" name="Zaoblený obdélník 53"/>
          <p:cNvSpPr/>
          <p:nvPr/>
        </p:nvSpPr>
        <p:spPr>
          <a:xfrm>
            <a:off x="7549556" y="5778595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Z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55" name="Zaoblený obdélník 54"/>
          <p:cNvSpPr/>
          <p:nvPr/>
        </p:nvSpPr>
        <p:spPr>
          <a:xfrm>
            <a:off x="8112461" y="5796652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Ž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111" name="Zaoblený obdélník 110"/>
          <p:cNvSpPr/>
          <p:nvPr/>
        </p:nvSpPr>
        <p:spPr>
          <a:xfrm>
            <a:off x="2460427" y="5778595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Q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68" name="Obdélník 67"/>
          <p:cNvSpPr/>
          <p:nvPr/>
        </p:nvSpPr>
        <p:spPr>
          <a:xfrm>
            <a:off x="5850129" y="1500001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71" name="Obdélník 70"/>
          <p:cNvSpPr/>
          <p:nvPr/>
        </p:nvSpPr>
        <p:spPr>
          <a:xfrm>
            <a:off x="4439498" y="1500001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75" name="Obdélník 74"/>
          <p:cNvSpPr/>
          <p:nvPr/>
        </p:nvSpPr>
        <p:spPr>
          <a:xfrm>
            <a:off x="7254123" y="1500001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78" name="Obdélník 77"/>
          <p:cNvSpPr/>
          <p:nvPr/>
        </p:nvSpPr>
        <p:spPr>
          <a:xfrm>
            <a:off x="4902839" y="1500001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79" name="Obdélník 78"/>
          <p:cNvSpPr/>
          <p:nvPr/>
        </p:nvSpPr>
        <p:spPr>
          <a:xfrm>
            <a:off x="5376484" y="1500001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82" name="Obdélník 81"/>
          <p:cNvSpPr/>
          <p:nvPr/>
        </p:nvSpPr>
        <p:spPr>
          <a:xfrm>
            <a:off x="6323774" y="1500001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83" name="Obdélník 82"/>
          <p:cNvSpPr/>
          <p:nvPr/>
        </p:nvSpPr>
        <p:spPr>
          <a:xfrm>
            <a:off x="6781458" y="1500001"/>
            <a:ext cx="473645" cy="721246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84" name="Obdélník 83"/>
          <p:cNvSpPr/>
          <p:nvPr/>
        </p:nvSpPr>
        <p:spPr>
          <a:xfrm>
            <a:off x="4881896" y="2356802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85" name="Obdélník 84"/>
          <p:cNvSpPr/>
          <p:nvPr/>
        </p:nvSpPr>
        <p:spPr>
          <a:xfrm>
            <a:off x="3471265" y="2356802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86" name="Obdélník 85"/>
          <p:cNvSpPr/>
          <p:nvPr/>
        </p:nvSpPr>
        <p:spPr>
          <a:xfrm>
            <a:off x="6285890" y="2356802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87" name="Obdélník 86"/>
          <p:cNvSpPr/>
          <p:nvPr/>
        </p:nvSpPr>
        <p:spPr>
          <a:xfrm>
            <a:off x="3934606" y="2356802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88" name="Obdélník 87"/>
          <p:cNvSpPr/>
          <p:nvPr/>
        </p:nvSpPr>
        <p:spPr>
          <a:xfrm>
            <a:off x="4408251" y="2356802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89" name="Obdélník 88"/>
          <p:cNvSpPr/>
          <p:nvPr/>
        </p:nvSpPr>
        <p:spPr>
          <a:xfrm>
            <a:off x="5355541" y="2356802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90" name="Obdélník 89"/>
          <p:cNvSpPr/>
          <p:nvPr/>
        </p:nvSpPr>
        <p:spPr>
          <a:xfrm>
            <a:off x="5813225" y="2356802"/>
            <a:ext cx="473645" cy="721246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91" name="Obdélník 90"/>
          <p:cNvSpPr/>
          <p:nvPr/>
        </p:nvSpPr>
        <p:spPr>
          <a:xfrm>
            <a:off x="2219179" y="1498835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92" name="Obdélník 91"/>
          <p:cNvSpPr/>
          <p:nvPr/>
        </p:nvSpPr>
        <p:spPr>
          <a:xfrm>
            <a:off x="808548" y="1498835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93" name="Obdélník 92"/>
          <p:cNvSpPr/>
          <p:nvPr/>
        </p:nvSpPr>
        <p:spPr>
          <a:xfrm>
            <a:off x="3623173" y="1498835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94" name="Obdélník 93"/>
          <p:cNvSpPr/>
          <p:nvPr/>
        </p:nvSpPr>
        <p:spPr>
          <a:xfrm>
            <a:off x="1271889" y="1498835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95" name="Obdélník 94"/>
          <p:cNvSpPr/>
          <p:nvPr/>
        </p:nvSpPr>
        <p:spPr>
          <a:xfrm>
            <a:off x="1745534" y="1498835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112" name="Obdélník 111"/>
          <p:cNvSpPr/>
          <p:nvPr/>
        </p:nvSpPr>
        <p:spPr>
          <a:xfrm>
            <a:off x="2692824" y="1498835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113" name="Obdélník 112"/>
          <p:cNvSpPr/>
          <p:nvPr/>
        </p:nvSpPr>
        <p:spPr>
          <a:xfrm>
            <a:off x="3150508" y="1498835"/>
            <a:ext cx="473645" cy="721246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114" name="Obdélník 113"/>
          <p:cNvSpPr/>
          <p:nvPr/>
        </p:nvSpPr>
        <p:spPr>
          <a:xfrm>
            <a:off x="7724505" y="1501167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115" name="Obdélník 114"/>
          <p:cNvSpPr/>
          <p:nvPr/>
        </p:nvSpPr>
        <p:spPr>
          <a:xfrm>
            <a:off x="2739402" y="2359542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116" name="Obdélník 115"/>
          <p:cNvSpPr/>
          <p:nvPr/>
        </p:nvSpPr>
        <p:spPr>
          <a:xfrm>
            <a:off x="5850129" y="1500001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H</a:t>
            </a:r>
            <a:endParaRPr lang="cs-CZ" sz="2800" b="1" dirty="0"/>
          </a:p>
        </p:txBody>
      </p:sp>
      <p:sp>
        <p:nvSpPr>
          <p:cNvPr id="117" name="Obdélník 116"/>
          <p:cNvSpPr/>
          <p:nvPr/>
        </p:nvSpPr>
        <p:spPr>
          <a:xfrm>
            <a:off x="4439498" y="1500001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B</a:t>
            </a:r>
            <a:endParaRPr lang="cs-CZ" sz="2800" b="1" dirty="0"/>
          </a:p>
        </p:txBody>
      </p:sp>
      <p:sp>
        <p:nvSpPr>
          <p:cNvPr id="118" name="Obdélník 117"/>
          <p:cNvSpPr/>
          <p:nvPr/>
        </p:nvSpPr>
        <p:spPr>
          <a:xfrm>
            <a:off x="7254123" y="1500001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K</a:t>
            </a:r>
            <a:endParaRPr lang="cs-CZ" sz="2800" b="1" dirty="0"/>
          </a:p>
        </p:txBody>
      </p:sp>
      <p:sp>
        <p:nvSpPr>
          <p:cNvPr id="119" name="Obdélník 118"/>
          <p:cNvSpPr/>
          <p:nvPr/>
        </p:nvSpPr>
        <p:spPr>
          <a:xfrm>
            <a:off x="4902839" y="1500001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Á</a:t>
            </a:r>
            <a:endParaRPr lang="cs-CZ" sz="2800" b="1" dirty="0"/>
          </a:p>
        </p:txBody>
      </p:sp>
      <p:sp>
        <p:nvSpPr>
          <p:cNvPr id="120" name="Obdélník 119"/>
          <p:cNvSpPr/>
          <p:nvPr/>
        </p:nvSpPr>
        <p:spPr>
          <a:xfrm>
            <a:off x="5376484" y="1500001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C</a:t>
            </a:r>
            <a:endParaRPr lang="cs-CZ" sz="2800" b="1" dirty="0"/>
          </a:p>
        </p:txBody>
      </p:sp>
      <p:sp>
        <p:nvSpPr>
          <p:cNvPr id="121" name="Obdélník 120"/>
          <p:cNvSpPr/>
          <p:nvPr/>
        </p:nvSpPr>
        <p:spPr>
          <a:xfrm>
            <a:off x="6323774" y="1500001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O</a:t>
            </a:r>
            <a:endParaRPr lang="cs-CZ" sz="2800" b="1" dirty="0"/>
          </a:p>
        </p:txBody>
      </p:sp>
      <p:sp>
        <p:nvSpPr>
          <p:cNvPr id="122" name="Obdélník 121"/>
          <p:cNvSpPr/>
          <p:nvPr/>
        </p:nvSpPr>
        <p:spPr>
          <a:xfrm>
            <a:off x="6781458" y="1500001"/>
            <a:ext cx="473645" cy="721246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R</a:t>
            </a:r>
            <a:endParaRPr lang="cs-CZ" sz="2800" b="1" dirty="0"/>
          </a:p>
        </p:txBody>
      </p:sp>
      <p:sp>
        <p:nvSpPr>
          <p:cNvPr id="123" name="Obdélník 122"/>
          <p:cNvSpPr/>
          <p:nvPr/>
        </p:nvSpPr>
        <p:spPr>
          <a:xfrm>
            <a:off x="4881896" y="2356802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Ě</a:t>
            </a:r>
            <a:endParaRPr lang="cs-CZ" sz="2800" b="1" dirty="0"/>
          </a:p>
        </p:txBody>
      </p:sp>
      <p:sp>
        <p:nvSpPr>
          <p:cNvPr id="124" name="Obdélník 123"/>
          <p:cNvSpPr/>
          <p:nvPr/>
        </p:nvSpPr>
        <p:spPr>
          <a:xfrm>
            <a:off x="3471265" y="2356802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P</a:t>
            </a:r>
            <a:endParaRPr lang="cs-CZ" sz="2800" b="1" dirty="0"/>
          </a:p>
        </p:txBody>
      </p:sp>
      <p:sp>
        <p:nvSpPr>
          <p:cNvPr id="125" name="Obdélník 124"/>
          <p:cNvSpPr/>
          <p:nvPr/>
        </p:nvSpPr>
        <p:spPr>
          <a:xfrm>
            <a:off x="6285890" y="2356802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I</a:t>
            </a:r>
            <a:endParaRPr lang="cs-CZ" sz="2800" b="1" dirty="0"/>
          </a:p>
        </p:txBody>
      </p:sp>
      <p:sp>
        <p:nvSpPr>
          <p:cNvPr id="126" name="Obdélník 125"/>
          <p:cNvSpPr/>
          <p:nvPr/>
        </p:nvSpPr>
        <p:spPr>
          <a:xfrm>
            <a:off x="3934606" y="2356802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O</a:t>
            </a:r>
            <a:endParaRPr lang="cs-CZ" sz="2800" b="1" dirty="0"/>
          </a:p>
        </p:txBody>
      </p:sp>
      <p:sp>
        <p:nvSpPr>
          <p:cNvPr id="127" name="Obdélník 126"/>
          <p:cNvSpPr/>
          <p:nvPr/>
        </p:nvSpPr>
        <p:spPr>
          <a:xfrm>
            <a:off x="4408251" y="2356802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V</a:t>
            </a:r>
            <a:endParaRPr lang="cs-CZ" sz="2800" b="1" dirty="0"/>
          </a:p>
        </p:txBody>
      </p:sp>
      <p:sp>
        <p:nvSpPr>
          <p:cNvPr id="128" name="Obdélník 127"/>
          <p:cNvSpPr/>
          <p:nvPr/>
        </p:nvSpPr>
        <p:spPr>
          <a:xfrm>
            <a:off x="5355541" y="2356802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S</a:t>
            </a:r>
            <a:endParaRPr lang="cs-CZ" sz="2800" b="1" dirty="0"/>
          </a:p>
        </p:txBody>
      </p:sp>
      <p:sp>
        <p:nvSpPr>
          <p:cNvPr id="129" name="Obdélník 128"/>
          <p:cNvSpPr/>
          <p:nvPr/>
        </p:nvSpPr>
        <p:spPr>
          <a:xfrm>
            <a:off x="5813225" y="2356802"/>
            <a:ext cx="473645" cy="721246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T</a:t>
            </a:r>
            <a:endParaRPr lang="cs-CZ" sz="2800" b="1" dirty="0"/>
          </a:p>
        </p:txBody>
      </p:sp>
      <p:sp>
        <p:nvSpPr>
          <p:cNvPr id="130" name="Obdélník 129"/>
          <p:cNvSpPr/>
          <p:nvPr/>
        </p:nvSpPr>
        <p:spPr>
          <a:xfrm>
            <a:off x="2219179" y="1498835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O</a:t>
            </a:r>
            <a:endParaRPr lang="cs-CZ" sz="2800" b="1" dirty="0"/>
          </a:p>
        </p:txBody>
      </p:sp>
      <p:sp>
        <p:nvSpPr>
          <p:cNvPr id="131" name="Obdélník 130"/>
          <p:cNvSpPr/>
          <p:nvPr/>
        </p:nvSpPr>
        <p:spPr>
          <a:xfrm>
            <a:off x="808548" y="1498835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N</a:t>
            </a:r>
            <a:endParaRPr lang="cs-CZ" sz="2800" b="1" dirty="0"/>
          </a:p>
        </p:txBody>
      </p:sp>
      <p:sp>
        <p:nvSpPr>
          <p:cNvPr id="132" name="Obdélník 131"/>
          <p:cNvSpPr/>
          <p:nvPr/>
        </p:nvSpPr>
        <p:spPr>
          <a:xfrm>
            <a:off x="3623173" y="1498835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Í</a:t>
            </a:r>
            <a:endParaRPr lang="cs-CZ" sz="2800" b="1" dirty="0"/>
          </a:p>
        </p:txBody>
      </p:sp>
      <p:sp>
        <p:nvSpPr>
          <p:cNvPr id="133" name="Obdélník 132"/>
          <p:cNvSpPr/>
          <p:nvPr/>
        </p:nvSpPr>
        <p:spPr>
          <a:xfrm>
            <a:off x="1271889" y="1498835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Á</a:t>
            </a:r>
            <a:endParaRPr lang="cs-CZ" sz="2800" b="1" dirty="0"/>
          </a:p>
        </p:txBody>
      </p:sp>
      <p:sp>
        <p:nvSpPr>
          <p:cNvPr id="134" name="Obdélník 133"/>
          <p:cNvSpPr/>
          <p:nvPr/>
        </p:nvSpPr>
        <p:spPr>
          <a:xfrm>
            <a:off x="1745534" y="1498835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R</a:t>
            </a:r>
            <a:endParaRPr lang="cs-CZ" sz="2800" b="1" dirty="0"/>
          </a:p>
        </p:txBody>
      </p:sp>
      <p:sp>
        <p:nvSpPr>
          <p:cNvPr id="135" name="Obdélník 134"/>
          <p:cNvSpPr/>
          <p:nvPr/>
        </p:nvSpPr>
        <p:spPr>
          <a:xfrm>
            <a:off x="2692824" y="1498835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D</a:t>
            </a:r>
            <a:endParaRPr lang="cs-CZ" sz="2800" b="1" dirty="0"/>
          </a:p>
        </p:txBody>
      </p:sp>
      <p:sp>
        <p:nvSpPr>
          <p:cNvPr id="136" name="Obdélník 135"/>
          <p:cNvSpPr/>
          <p:nvPr/>
        </p:nvSpPr>
        <p:spPr>
          <a:xfrm>
            <a:off x="3150508" y="1498835"/>
            <a:ext cx="473645" cy="721246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N</a:t>
            </a:r>
            <a:endParaRPr lang="cs-CZ" sz="2800" b="1" dirty="0"/>
          </a:p>
        </p:txBody>
      </p:sp>
      <p:sp>
        <p:nvSpPr>
          <p:cNvPr id="137" name="Obdélník 136"/>
          <p:cNvSpPr/>
          <p:nvPr/>
        </p:nvSpPr>
        <p:spPr>
          <a:xfrm>
            <a:off x="7724505" y="1501167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Y</a:t>
            </a:r>
            <a:endParaRPr lang="cs-CZ" sz="2800" b="1" dirty="0"/>
          </a:p>
        </p:txBody>
      </p:sp>
      <p:sp>
        <p:nvSpPr>
          <p:cNvPr id="138" name="Obdélník 137"/>
          <p:cNvSpPr/>
          <p:nvPr/>
        </p:nvSpPr>
        <p:spPr>
          <a:xfrm>
            <a:off x="2739402" y="2359542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A</a:t>
            </a:r>
            <a:endParaRPr lang="cs-CZ" sz="2800" b="1" dirty="0"/>
          </a:p>
        </p:txBody>
      </p:sp>
      <p:sp>
        <p:nvSpPr>
          <p:cNvPr id="139" name="Dvaatřiceticípá hvězda 138"/>
          <p:cNvSpPr/>
          <p:nvPr/>
        </p:nvSpPr>
        <p:spPr>
          <a:xfrm>
            <a:off x="2121795" y="3383647"/>
            <a:ext cx="1838377" cy="1624169"/>
          </a:xfrm>
          <a:prstGeom prst="star32">
            <a:avLst>
              <a:gd name="adj" fmla="val 28342"/>
            </a:avLst>
          </a:prstGeom>
          <a:solidFill>
            <a:srgbClr val="00FF00"/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0" name="Ovál 139"/>
          <p:cNvSpPr/>
          <p:nvPr/>
        </p:nvSpPr>
        <p:spPr>
          <a:xfrm>
            <a:off x="2678623" y="3818356"/>
            <a:ext cx="727893" cy="720080"/>
          </a:xfrm>
          <a:prstGeom prst="ellipse">
            <a:avLst/>
          </a:prstGeom>
          <a:solidFill>
            <a:srgbClr val="FFFF66"/>
          </a:solidFill>
          <a:ln>
            <a:noFill/>
          </a:ln>
          <a:scene3d>
            <a:camera prst="orthographicFront">
              <a:rot lat="0" lon="0" rev="0"/>
            </a:camera>
            <a:lightRig rig="glow" dir="t">
              <a:rot lat="0" lon="0" rev="3600000"/>
            </a:lightRig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cs-CZ" sz="2400" b="1" dirty="0" smtClean="0">
                <a:ln>
                  <a:prstDash val="solid"/>
                </a:ln>
                <a:solidFill>
                  <a:srgbClr val="7030A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  <a:reflection blurRad="6350" stA="50000" endA="300" endPos="50000" dist="60007" dir="5400000" sy="-100000" algn="bl" rotWithShape="0"/>
                </a:effectLst>
              </a:rPr>
              <a:t>10</a:t>
            </a:r>
            <a:endParaRPr lang="cs-CZ" sz="2400" b="1" dirty="0">
              <a:ln>
                <a:prstDash val="solid"/>
              </a:ln>
              <a:solidFill>
                <a:srgbClr val="7030A0"/>
              </a:soli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  <a:reflection blurRad="6350" stA="50000" endA="300" endPos="50000" dist="60007" dir="5400000" sy="-100000" algn="bl" rotWithShape="0"/>
              </a:effectLst>
            </a:endParaRPr>
          </a:p>
        </p:txBody>
      </p:sp>
      <p:sp>
        <p:nvSpPr>
          <p:cNvPr id="141" name="Šipka doprava se zářezem 140"/>
          <p:cNvSpPr/>
          <p:nvPr/>
        </p:nvSpPr>
        <p:spPr>
          <a:xfrm>
            <a:off x="4019925" y="3818355"/>
            <a:ext cx="1314179" cy="720080"/>
          </a:xfrm>
          <a:prstGeom prst="notchedRightArrow">
            <a:avLst/>
          </a:prstGeom>
          <a:solidFill>
            <a:srgbClr val="C0000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2" name="Dvaatřiceticípá hvězda 141"/>
          <p:cNvSpPr/>
          <p:nvPr/>
        </p:nvSpPr>
        <p:spPr>
          <a:xfrm>
            <a:off x="5404585" y="3383647"/>
            <a:ext cx="1838377" cy="1654282"/>
          </a:xfrm>
          <a:prstGeom prst="star32">
            <a:avLst>
              <a:gd name="adj" fmla="val 28342"/>
            </a:avLst>
          </a:prstGeom>
          <a:solidFill>
            <a:srgbClr val="FF6600"/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3" name="Ovál 142"/>
          <p:cNvSpPr/>
          <p:nvPr/>
        </p:nvSpPr>
        <p:spPr>
          <a:xfrm>
            <a:off x="5969152" y="3818355"/>
            <a:ext cx="727893" cy="720080"/>
          </a:xfrm>
          <a:prstGeom prst="ellipse">
            <a:avLst/>
          </a:prstGeom>
          <a:solidFill>
            <a:srgbClr val="FFFF66"/>
          </a:solidFill>
          <a:ln>
            <a:noFill/>
          </a:ln>
          <a:scene3d>
            <a:camera prst="orthographicFront">
              <a:rot lat="0" lon="0" rev="0"/>
            </a:camera>
            <a:lightRig rig="glow" dir="t">
              <a:rot lat="0" lon="0" rev="3600000"/>
            </a:lightRig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cs-CZ" sz="2400" b="1" dirty="0" smtClean="0">
                <a:ln>
                  <a:prstDash val="solid"/>
                </a:ln>
                <a:solidFill>
                  <a:srgbClr val="7030A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  <a:reflection blurRad="6350" stA="50000" endA="300" endPos="50000" dist="60007" dir="5400000" sy="-100000" algn="bl" rotWithShape="0"/>
                </a:effectLst>
              </a:rPr>
              <a:t>10</a:t>
            </a:r>
            <a:endParaRPr lang="cs-CZ" sz="2400" b="1" dirty="0">
              <a:ln>
                <a:prstDash val="solid"/>
              </a:ln>
              <a:solidFill>
                <a:srgbClr val="7030A0"/>
              </a:soli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  <a:reflection blurRad="6350" stA="50000" endA="300" endPos="50000" dist="60007" dir="5400000" sy="-100000" algn="bl" rotWithShape="0"/>
              </a:effectLst>
            </a:endParaRPr>
          </a:p>
        </p:txBody>
      </p:sp>
      <p:sp>
        <p:nvSpPr>
          <p:cNvPr id="144" name="Vodorovný svitek 143"/>
          <p:cNvSpPr/>
          <p:nvPr/>
        </p:nvSpPr>
        <p:spPr>
          <a:xfrm>
            <a:off x="2681883" y="2915595"/>
            <a:ext cx="4133579" cy="936104"/>
          </a:xfrm>
          <a:prstGeom prst="horizontalScroll">
            <a:avLst>
              <a:gd name="adj" fmla="val 20422"/>
            </a:avLst>
          </a:prstGeom>
          <a:effectLst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Národní báchorky a pověsti</a:t>
            </a:r>
            <a:endParaRPr lang="cs-CZ" sz="2400" b="1" dirty="0"/>
          </a:p>
        </p:txBody>
      </p:sp>
      <p:sp>
        <p:nvSpPr>
          <p:cNvPr id="145" name="Zaoblený obdélník 144"/>
          <p:cNvSpPr/>
          <p:nvPr/>
        </p:nvSpPr>
        <p:spPr>
          <a:xfrm>
            <a:off x="458106" y="313258"/>
            <a:ext cx="8410404" cy="1099517"/>
          </a:xfrm>
          <a:prstGeom prst="roundRect">
            <a:avLst>
              <a:gd name="adj" fmla="val 31548"/>
            </a:avLst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Božena Němcová sepsala také několik sbírek pohádek.</a:t>
            </a:r>
          </a:p>
          <a:p>
            <a:pPr algn="ctr"/>
            <a:r>
              <a:rPr lang="cs-CZ" sz="2400" dirty="0" smtClean="0"/>
              <a:t>Jak se jmenují její sbírky ?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733293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9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2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10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18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9" fill="hold">
                      <p:stCondLst>
                        <p:cond delay="0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1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10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31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2" fill="hold">
                      <p:stCondLst>
                        <p:cond delay="0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10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39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0" fill="hold">
                      <p:stCondLst>
                        <p:cond delay="0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10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4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8" fill="hold">
                      <p:stCondLst>
                        <p:cond delay="0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10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55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6" fill="hold">
                      <p:stCondLst>
                        <p:cond delay="0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10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1" dur="1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1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163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4" fill="hold">
                      <p:stCondLst>
                        <p:cond delay="0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10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10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171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2" fill="hold">
                      <p:stCondLst>
                        <p:cond delay="0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6" dur="10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7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179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0" fill="hold">
                      <p:stCondLst>
                        <p:cond delay="0"/>
                      </p:stCondLst>
                      <p:childTnLst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" dur="10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5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seq concurrent="1" nextAc="seek">
              <p:cTn id="18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8" fill="hold">
                      <p:stCondLst>
                        <p:cond delay="0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2" dur="1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3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95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6" fill="hold">
                      <p:stCondLst>
                        <p:cond delay="0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0" dur="10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1"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203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4" fill="hold">
                      <p:stCondLst>
                        <p:cond delay="0"/>
                      </p:stCondLst>
                      <p:childTnLst>
                        <p:par>
                          <p:cTn id="205" fill="hold">
                            <p:stCondLst>
                              <p:cond delay="0"/>
                            </p:stCondLst>
                            <p:childTnLst>
                              <p:par>
                                <p:cTn id="20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8" dur="1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9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</p:childTnLst>
        </p:cTn>
      </p:par>
    </p:tnLst>
    <p:bldLst>
      <p:bldP spid="116" grpId="0" animBg="1"/>
      <p:bldP spid="117" grpId="0" animBg="1"/>
      <p:bldP spid="118" grpId="0" animBg="1"/>
      <p:bldP spid="119" grpId="0" animBg="1"/>
      <p:bldP spid="120" grpId="0" animBg="1"/>
      <p:bldP spid="121" grpId="0" animBg="1"/>
      <p:bldP spid="122" grpId="0" animBg="1"/>
      <p:bldP spid="123" grpId="0" animBg="1"/>
      <p:bldP spid="124" grpId="0" animBg="1"/>
      <p:bldP spid="125" grpId="0" animBg="1"/>
      <p:bldP spid="126" grpId="0" animBg="1"/>
      <p:bldP spid="127" grpId="0" animBg="1"/>
      <p:bldP spid="128" grpId="0" animBg="1"/>
      <p:bldP spid="129" grpId="0" animBg="1"/>
      <p:bldP spid="130" grpId="0" animBg="1"/>
      <p:bldP spid="131" grpId="0" animBg="1"/>
      <p:bldP spid="132" grpId="0" animBg="1"/>
      <p:bldP spid="133" grpId="0" animBg="1"/>
      <p:bldP spid="134" grpId="0" animBg="1"/>
      <p:bldP spid="135" grpId="0" animBg="1"/>
      <p:bldP spid="136" grpId="0" animBg="1"/>
      <p:bldP spid="137" grpId="0" animBg="1"/>
      <p:bldP spid="138" grpId="0" animBg="1"/>
      <p:bldP spid="140" grpId="0" animBg="1"/>
      <p:bldP spid="141" grpId="0" animBg="1"/>
      <p:bldP spid="141" grpId="1" animBg="1"/>
      <p:bldP spid="143" grpId="0" animBg="1"/>
      <p:bldP spid="144" grpId="0" animBg="1"/>
      <p:bldP spid="144" grpId="1" animBg="1"/>
      <p:bldP spid="14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lačítko akce: Vlastní 3">
            <a:hlinkClick r:id="" action="ppaction://noaction" highlightClick="1"/>
          </p:cNvPr>
          <p:cNvSpPr/>
          <p:nvPr/>
        </p:nvSpPr>
        <p:spPr>
          <a:xfrm>
            <a:off x="0" y="0"/>
            <a:ext cx="9217073" cy="6974632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Zaoblený obdélník 55"/>
          <p:cNvSpPr/>
          <p:nvPr/>
        </p:nvSpPr>
        <p:spPr>
          <a:xfrm>
            <a:off x="458106" y="313258"/>
            <a:ext cx="8410404" cy="1099517"/>
          </a:xfrm>
          <a:prstGeom prst="roundRect">
            <a:avLst>
              <a:gd name="adj" fmla="val 31548"/>
            </a:avLst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Božena Němcová sepsala také několik sbírek pohádek.</a:t>
            </a:r>
          </a:p>
          <a:p>
            <a:pPr algn="ctr"/>
            <a:r>
              <a:rPr lang="cs-CZ" sz="2400" dirty="0" smtClean="0"/>
              <a:t>Jak se jmenují její sbírky?</a:t>
            </a:r>
            <a:endParaRPr lang="cs-CZ" sz="2400" dirty="0"/>
          </a:p>
        </p:txBody>
      </p:sp>
      <p:sp>
        <p:nvSpPr>
          <p:cNvPr id="66" name="Obdélník 65"/>
          <p:cNvSpPr/>
          <p:nvPr/>
        </p:nvSpPr>
        <p:spPr>
          <a:xfrm>
            <a:off x="6717520" y="1496323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67" name="Obdélník 66"/>
          <p:cNvSpPr/>
          <p:nvPr/>
        </p:nvSpPr>
        <p:spPr>
          <a:xfrm>
            <a:off x="5306889" y="1496323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69" name="Obdélník 68"/>
          <p:cNvSpPr/>
          <p:nvPr/>
        </p:nvSpPr>
        <p:spPr>
          <a:xfrm>
            <a:off x="8121514" y="1496323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70" name="Obdélník 69"/>
          <p:cNvSpPr/>
          <p:nvPr/>
        </p:nvSpPr>
        <p:spPr>
          <a:xfrm>
            <a:off x="5770230" y="1496323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72" name="Obdélník 71"/>
          <p:cNvSpPr/>
          <p:nvPr/>
        </p:nvSpPr>
        <p:spPr>
          <a:xfrm>
            <a:off x="6243875" y="1496323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73" name="Obdélník 72"/>
          <p:cNvSpPr/>
          <p:nvPr/>
        </p:nvSpPr>
        <p:spPr>
          <a:xfrm>
            <a:off x="7191165" y="1496323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74" name="Obdélník 73"/>
          <p:cNvSpPr/>
          <p:nvPr/>
        </p:nvSpPr>
        <p:spPr>
          <a:xfrm>
            <a:off x="7648849" y="1496323"/>
            <a:ext cx="473645" cy="721246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76" name="Dvaatřiceticípá hvězda 75"/>
          <p:cNvSpPr/>
          <p:nvPr/>
        </p:nvSpPr>
        <p:spPr>
          <a:xfrm>
            <a:off x="2121795" y="3383647"/>
            <a:ext cx="1838377" cy="1624169"/>
          </a:xfrm>
          <a:prstGeom prst="star32">
            <a:avLst>
              <a:gd name="adj" fmla="val 28342"/>
            </a:avLst>
          </a:prstGeom>
          <a:solidFill>
            <a:srgbClr val="00FF00"/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7" name="Ovál 76"/>
          <p:cNvSpPr/>
          <p:nvPr/>
        </p:nvSpPr>
        <p:spPr>
          <a:xfrm>
            <a:off x="2678623" y="3818356"/>
            <a:ext cx="727893" cy="720080"/>
          </a:xfrm>
          <a:prstGeom prst="ellipse">
            <a:avLst/>
          </a:prstGeom>
          <a:solidFill>
            <a:srgbClr val="FFFF66"/>
          </a:solidFill>
          <a:ln>
            <a:noFill/>
          </a:ln>
          <a:scene3d>
            <a:camera prst="orthographicFront">
              <a:rot lat="0" lon="0" rev="0"/>
            </a:camera>
            <a:lightRig rig="glow" dir="t">
              <a:rot lat="0" lon="0" rev="3600000"/>
            </a:lightRig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cs-CZ" sz="2400" b="1" dirty="0" smtClean="0">
                <a:ln>
                  <a:prstDash val="solid"/>
                </a:ln>
                <a:solidFill>
                  <a:srgbClr val="7030A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  <a:reflection blurRad="6350" stA="50000" endA="300" endPos="50000" dist="60007" dir="5400000" sy="-100000" algn="bl" rotWithShape="0"/>
                </a:effectLst>
              </a:rPr>
              <a:t>10</a:t>
            </a:r>
            <a:endParaRPr lang="cs-CZ" sz="2400" b="1" dirty="0">
              <a:ln>
                <a:prstDash val="solid"/>
              </a:ln>
              <a:solidFill>
                <a:srgbClr val="7030A0"/>
              </a:soli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  <a:reflection blurRad="6350" stA="50000" endA="300" endPos="50000" dist="60007" dir="5400000" sy="-100000" algn="bl" rotWithShape="0"/>
              </a:effectLst>
            </a:endParaRPr>
          </a:p>
        </p:txBody>
      </p:sp>
      <p:sp>
        <p:nvSpPr>
          <p:cNvPr id="81" name="Šipka doprava se zářezem 80"/>
          <p:cNvSpPr/>
          <p:nvPr/>
        </p:nvSpPr>
        <p:spPr>
          <a:xfrm>
            <a:off x="4019925" y="3818355"/>
            <a:ext cx="1314179" cy="720080"/>
          </a:xfrm>
          <a:prstGeom prst="notchedRightArrow">
            <a:avLst/>
          </a:prstGeom>
          <a:solidFill>
            <a:srgbClr val="C0000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6" name="Dvaatřiceticípá hvězda 95"/>
          <p:cNvSpPr/>
          <p:nvPr/>
        </p:nvSpPr>
        <p:spPr>
          <a:xfrm>
            <a:off x="5404585" y="3383647"/>
            <a:ext cx="1838377" cy="1654282"/>
          </a:xfrm>
          <a:prstGeom prst="star32">
            <a:avLst>
              <a:gd name="adj" fmla="val 28342"/>
            </a:avLst>
          </a:prstGeom>
          <a:solidFill>
            <a:srgbClr val="FF6600"/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7" name="Ovál 96"/>
          <p:cNvSpPr/>
          <p:nvPr/>
        </p:nvSpPr>
        <p:spPr>
          <a:xfrm>
            <a:off x="5969152" y="3818355"/>
            <a:ext cx="727893" cy="720080"/>
          </a:xfrm>
          <a:prstGeom prst="ellipse">
            <a:avLst/>
          </a:prstGeom>
          <a:solidFill>
            <a:srgbClr val="FFFF66"/>
          </a:solidFill>
          <a:ln>
            <a:noFill/>
          </a:ln>
          <a:scene3d>
            <a:camera prst="orthographicFront">
              <a:rot lat="0" lon="0" rev="0"/>
            </a:camera>
            <a:lightRig rig="glow" dir="t">
              <a:rot lat="0" lon="0" rev="3600000"/>
            </a:lightRig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cs-CZ" sz="2400" b="1" dirty="0" smtClean="0">
                <a:ln>
                  <a:prstDash val="solid"/>
                </a:ln>
                <a:solidFill>
                  <a:srgbClr val="7030A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  <a:reflection blurRad="6350" stA="50000" endA="300" endPos="50000" dist="60007" dir="5400000" sy="-100000" algn="bl" rotWithShape="0"/>
                </a:effectLst>
              </a:rPr>
              <a:t>10</a:t>
            </a:r>
            <a:endParaRPr lang="cs-CZ" sz="2400" b="1" dirty="0">
              <a:ln>
                <a:prstDash val="solid"/>
              </a:ln>
              <a:solidFill>
                <a:srgbClr val="7030A0"/>
              </a:soli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  <a:reflection blurRad="6350" stA="50000" endA="300" endPos="50000" dist="60007" dir="5400000" sy="-100000" algn="bl" rotWithShape="0"/>
              </a:effectLst>
            </a:endParaRPr>
          </a:p>
        </p:txBody>
      </p:sp>
      <p:sp>
        <p:nvSpPr>
          <p:cNvPr id="80" name="Vodorovný svitek 79"/>
          <p:cNvSpPr/>
          <p:nvPr/>
        </p:nvSpPr>
        <p:spPr>
          <a:xfrm>
            <a:off x="2681883" y="2915595"/>
            <a:ext cx="4133579" cy="936104"/>
          </a:xfrm>
          <a:prstGeom prst="horizontalScroll">
            <a:avLst>
              <a:gd name="adj" fmla="val 20422"/>
            </a:avLst>
          </a:prstGeom>
          <a:effectLst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Slovenské pohádky a pověsti</a:t>
            </a:r>
            <a:endParaRPr lang="cs-CZ" sz="2400" b="1" dirty="0"/>
          </a:p>
        </p:txBody>
      </p:sp>
      <p:sp>
        <p:nvSpPr>
          <p:cNvPr id="68" name="Obdélník 67"/>
          <p:cNvSpPr/>
          <p:nvPr/>
        </p:nvSpPr>
        <p:spPr>
          <a:xfrm>
            <a:off x="4881896" y="2356802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71" name="Obdélník 70"/>
          <p:cNvSpPr/>
          <p:nvPr/>
        </p:nvSpPr>
        <p:spPr>
          <a:xfrm>
            <a:off x="3471265" y="2356802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75" name="Obdélník 74"/>
          <p:cNvSpPr/>
          <p:nvPr/>
        </p:nvSpPr>
        <p:spPr>
          <a:xfrm>
            <a:off x="6285890" y="2356802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78" name="Obdélník 77"/>
          <p:cNvSpPr/>
          <p:nvPr/>
        </p:nvSpPr>
        <p:spPr>
          <a:xfrm>
            <a:off x="3934606" y="2356802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79" name="Obdélník 78"/>
          <p:cNvSpPr/>
          <p:nvPr/>
        </p:nvSpPr>
        <p:spPr>
          <a:xfrm>
            <a:off x="4408251" y="2356802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82" name="Obdélník 81"/>
          <p:cNvSpPr/>
          <p:nvPr/>
        </p:nvSpPr>
        <p:spPr>
          <a:xfrm>
            <a:off x="5355541" y="2356802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83" name="Obdélník 82"/>
          <p:cNvSpPr/>
          <p:nvPr/>
        </p:nvSpPr>
        <p:spPr>
          <a:xfrm>
            <a:off x="5813225" y="2356802"/>
            <a:ext cx="473645" cy="721246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84" name="Obdélník 83"/>
          <p:cNvSpPr/>
          <p:nvPr/>
        </p:nvSpPr>
        <p:spPr>
          <a:xfrm>
            <a:off x="2219179" y="1498835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85" name="Obdélník 84"/>
          <p:cNvSpPr/>
          <p:nvPr/>
        </p:nvSpPr>
        <p:spPr>
          <a:xfrm>
            <a:off x="808548" y="1498835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86" name="Obdélník 85"/>
          <p:cNvSpPr/>
          <p:nvPr/>
        </p:nvSpPr>
        <p:spPr>
          <a:xfrm>
            <a:off x="3623173" y="1498835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87" name="Obdélník 86"/>
          <p:cNvSpPr/>
          <p:nvPr/>
        </p:nvSpPr>
        <p:spPr>
          <a:xfrm>
            <a:off x="1271889" y="1498835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88" name="Obdélník 87"/>
          <p:cNvSpPr/>
          <p:nvPr/>
        </p:nvSpPr>
        <p:spPr>
          <a:xfrm>
            <a:off x="1745534" y="1498835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89" name="Obdélník 88"/>
          <p:cNvSpPr/>
          <p:nvPr/>
        </p:nvSpPr>
        <p:spPr>
          <a:xfrm>
            <a:off x="2692824" y="1498835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90" name="Obdélník 89"/>
          <p:cNvSpPr/>
          <p:nvPr/>
        </p:nvSpPr>
        <p:spPr>
          <a:xfrm>
            <a:off x="3150508" y="1498835"/>
            <a:ext cx="473645" cy="721246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92" name="Obdélník 91"/>
          <p:cNvSpPr/>
          <p:nvPr/>
        </p:nvSpPr>
        <p:spPr>
          <a:xfrm>
            <a:off x="2739402" y="2359542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93" name="Obdélník 92"/>
          <p:cNvSpPr/>
          <p:nvPr/>
        </p:nvSpPr>
        <p:spPr>
          <a:xfrm>
            <a:off x="6717520" y="1496323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Á</a:t>
            </a:r>
            <a:endParaRPr lang="cs-CZ" sz="2800" b="1" dirty="0"/>
          </a:p>
        </p:txBody>
      </p:sp>
      <p:sp>
        <p:nvSpPr>
          <p:cNvPr id="94" name="Obdélník 93"/>
          <p:cNvSpPr/>
          <p:nvPr/>
        </p:nvSpPr>
        <p:spPr>
          <a:xfrm>
            <a:off x="5306889" y="1496323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P</a:t>
            </a:r>
            <a:endParaRPr lang="cs-CZ" sz="2800" b="1" dirty="0"/>
          </a:p>
        </p:txBody>
      </p:sp>
      <p:sp>
        <p:nvSpPr>
          <p:cNvPr id="95" name="Obdélník 94"/>
          <p:cNvSpPr/>
          <p:nvPr/>
        </p:nvSpPr>
        <p:spPr>
          <a:xfrm>
            <a:off x="8121514" y="1496323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Y</a:t>
            </a:r>
            <a:endParaRPr lang="cs-CZ" sz="2800" b="1" dirty="0"/>
          </a:p>
        </p:txBody>
      </p:sp>
      <p:sp>
        <p:nvSpPr>
          <p:cNvPr id="112" name="Obdélník 111"/>
          <p:cNvSpPr/>
          <p:nvPr/>
        </p:nvSpPr>
        <p:spPr>
          <a:xfrm>
            <a:off x="5770230" y="1496323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O</a:t>
            </a:r>
            <a:endParaRPr lang="cs-CZ" sz="2800" b="1" dirty="0"/>
          </a:p>
        </p:txBody>
      </p:sp>
      <p:sp>
        <p:nvSpPr>
          <p:cNvPr id="113" name="Obdélník 112"/>
          <p:cNvSpPr/>
          <p:nvPr/>
        </p:nvSpPr>
        <p:spPr>
          <a:xfrm>
            <a:off x="6243875" y="1496323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H</a:t>
            </a:r>
            <a:endParaRPr lang="cs-CZ" sz="2800" b="1" dirty="0"/>
          </a:p>
        </p:txBody>
      </p:sp>
      <p:sp>
        <p:nvSpPr>
          <p:cNvPr id="114" name="Obdélník 113"/>
          <p:cNvSpPr/>
          <p:nvPr/>
        </p:nvSpPr>
        <p:spPr>
          <a:xfrm>
            <a:off x="7191165" y="1496323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D</a:t>
            </a:r>
            <a:endParaRPr lang="cs-CZ" sz="2800" b="1" dirty="0"/>
          </a:p>
        </p:txBody>
      </p:sp>
      <p:sp>
        <p:nvSpPr>
          <p:cNvPr id="115" name="Obdélník 114"/>
          <p:cNvSpPr/>
          <p:nvPr/>
        </p:nvSpPr>
        <p:spPr>
          <a:xfrm>
            <a:off x="7648849" y="1496323"/>
            <a:ext cx="473645" cy="721246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K</a:t>
            </a:r>
            <a:endParaRPr lang="cs-CZ" sz="2800" b="1" dirty="0"/>
          </a:p>
        </p:txBody>
      </p:sp>
      <p:sp>
        <p:nvSpPr>
          <p:cNvPr id="116" name="Obdélník 115"/>
          <p:cNvSpPr/>
          <p:nvPr/>
        </p:nvSpPr>
        <p:spPr>
          <a:xfrm>
            <a:off x="4881896" y="2356802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Ě</a:t>
            </a:r>
            <a:endParaRPr lang="cs-CZ" sz="2800" b="1" dirty="0"/>
          </a:p>
        </p:txBody>
      </p:sp>
      <p:sp>
        <p:nvSpPr>
          <p:cNvPr id="117" name="Obdélník 116"/>
          <p:cNvSpPr/>
          <p:nvPr/>
        </p:nvSpPr>
        <p:spPr>
          <a:xfrm>
            <a:off x="3471265" y="2356802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P</a:t>
            </a:r>
            <a:endParaRPr lang="cs-CZ" sz="2800" b="1" dirty="0"/>
          </a:p>
        </p:txBody>
      </p:sp>
      <p:sp>
        <p:nvSpPr>
          <p:cNvPr id="118" name="Obdélník 117"/>
          <p:cNvSpPr/>
          <p:nvPr/>
        </p:nvSpPr>
        <p:spPr>
          <a:xfrm>
            <a:off x="6285890" y="2356802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I</a:t>
            </a:r>
            <a:endParaRPr lang="cs-CZ" sz="2800" b="1" dirty="0"/>
          </a:p>
        </p:txBody>
      </p:sp>
      <p:sp>
        <p:nvSpPr>
          <p:cNvPr id="119" name="Obdélník 118"/>
          <p:cNvSpPr/>
          <p:nvPr/>
        </p:nvSpPr>
        <p:spPr>
          <a:xfrm>
            <a:off x="3934606" y="2356802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O</a:t>
            </a:r>
            <a:endParaRPr lang="cs-CZ" sz="2800" b="1" dirty="0"/>
          </a:p>
        </p:txBody>
      </p:sp>
      <p:sp>
        <p:nvSpPr>
          <p:cNvPr id="120" name="Obdélník 119"/>
          <p:cNvSpPr/>
          <p:nvPr/>
        </p:nvSpPr>
        <p:spPr>
          <a:xfrm>
            <a:off x="4408251" y="2356802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V</a:t>
            </a:r>
            <a:endParaRPr lang="cs-CZ" sz="2800" b="1" dirty="0"/>
          </a:p>
        </p:txBody>
      </p:sp>
      <p:sp>
        <p:nvSpPr>
          <p:cNvPr id="121" name="Obdélník 120"/>
          <p:cNvSpPr/>
          <p:nvPr/>
        </p:nvSpPr>
        <p:spPr>
          <a:xfrm>
            <a:off x="5355541" y="2356802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S</a:t>
            </a:r>
            <a:endParaRPr lang="cs-CZ" sz="2800" b="1" dirty="0"/>
          </a:p>
        </p:txBody>
      </p:sp>
      <p:sp>
        <p:nvSpPr>
          <p:cNvPr id="122" name="Obdélník 121"/>
          <p:cNvSpPr/>
          <p:nvPr/>
        </p:nvSpPr>
        <p:spPr>
          <a:xfrm>
            <a:off x="5813225" y="2356802"/>
            <a:ext cx="473645" cy="721246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T</a:t>
            </a:r>
            <a:endParaRPr lang="cs-CZ" sz="2800" b="1" dirty="0"/>
          </a:p>
        </p:txBody>
      </p:sp>
      <p:sp>
        <p:nvSpPr>
          <p:cNvPr id="123" name="Obdélník 122"/>
          <p:cNvSpPr/>
          <p:nvPr/>
        </p:nvSpPr>
        <p:spPr>
          <a:xfrm>
            <a:off x="2219179" y="1498835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V</a:t>
            </a:r>
            <a:endParaRPr lang="cs-CZ" sz="2800" b="1" dirty="0"/>
          </a:p>
        </p:txBody>
      </p:sp>
      <p:sp>
        <p:nvSpPr>
          <p:cNvPr id="124" name="Obdélník 123"/>
          <p:cNvSpPr/>
          <p:nvPr/>
        </p:nvSpPr>
        <p:spPr>
          <a:xfrm>
            <a:off x="808548" y="1498835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S</a:t>
            </a:r>
            <a:endParaRPr lang="cs-CZ" sz="2800" b="1" dirty="0"/>
          </a:p>
        </p:txBody>
      </p:sp>
      <p:sp>
        <p:nvSpPr>
          <p:cNvPr id="125" name="Obdélník 124"/>
          <p:cNvSpPr/>
          <p:nvPr/>
        </p:nvSpPr>
        <p:spPr>
          <a:xfrm>
            <a:off x="3623173" y="1498835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S</a:t>
            </a:r>
            <a:endParaRPr lang="cs-CZ" sz="2800" b="1" dirty="0"/>
          </a:p>
        </p:txBody>
      </p:sp>
      <p:sp>
        <p:nvSpPr>
          <p:cNvPr id="126" name="Obdélník 125"/>
          <p:cNvSpPr/>
          <p:nvPr/>
        </p:nvSpPr>
        <p:spPr>
          <a:xfrm>
            <a:off x="1271889" y="1498835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L</a:t>
            </a:r>
            <a:endParaRPr lang="cs-CZ" sz="2800" b="1" dirty="0"/>
          </a:p>
        </p:txBody>
      </p:sp>
      <p:sp>
        <p:nvSpPr>
          <p:cNvPr id="127" name="Obdélník 126"/>
          <p:cNvSpPr/>
          <p:nvPr/>
        </p:nvSpPr>
        <p:spPr>
          <a:xfrm>
            <a:off x="1745534" y="1498835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O</a:t>
            </a:r>
            <a:endParaRPr lang="cs-CZ" sz="2800" b="1" dirty="0"/>
          </a:p>
        </p:txBody>
      </p:sp>
      <p:sp>
        <p:nvSpPr>
          <p:cNvPr id="128" name="Obdélník 127"/>
          <p:cNvSpPr/>
          <p:nvPr/>
        </p:nvSpPr>
        <p:spPr>
          <a:xfrm>
            <a:off x="2692824" y="1498835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E</a:t>
            </a:r>
            <a:endParaRPr lang="cs-CZ" sz="2800" b="1" dirty="0"/>
          </a:p>
        </p:txBody>
      </p:sp>
      <p:sp>
        <p:nvSpPr>
          <p:cNvPr id="129" name="Obdélník 128"/>
          <p:cNvSpPr/>
          <p:nvPr/>
        </p:nvSpPr>
        <p:spPr>
          <a:xfrm>
            <a:off x="3150508" y="1498835"/>
            <a:ext cx="473645" cy="721246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N</a:t>
            </a:r>
            <a:endParaRPr lang="cs-CZ" sz="2800" b="1" dirty="0"/>
          </a:p>
        </p:txBody>
      </p:sp>
      <p:sp>
        <p:nvSpPr>
          <p:cNvPr id="131" name="Obdélník 130"/>
          <p:cNvSpPr/>
          <p:nvPr/>
        </p:nvSpPr>
        <p:spPr>
          <a:xfrm>
            <a:off x="2739402" y="2359542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A</a:t>
            </a:r>
            <a:endParaRPr lang="cs-CZ" sz="2800" b="1" dirty="0"/>
          </a:p>
        </p:txBody>
      </p:sp>
      <p:sp>
        <p:nvSpPr>
          <p:cNvPr id="132" name="Obdélník 131"/>
          <p:cNvSpPr/>
          <p:nvPr/>
        </p:nvSpPr>
        <p:spPr>
          <a:xfrm>
            <a:off x="4527090" y="1502545"/>
            <a:ext cx="473645" cy="721246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134" name="Obdélník 133"/>
          <p:cNvSpPr/>
          <p:nvPr/>
        </p:nvSpPr>
        <p:spPr>
          <a:xfrm>
            <a:off x="4086828" y="1502545"/>
            <a:ext cx="473645" cy="721246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133" name="Obdélník 132"/>
          <p:cNvSpPr/>
          <p:nvPr/>
        </p:nvSpPr>
        <p:spPr>
          <a:xfrm>
            <a:off x="4086828" y="1496323"/>
            <a:ext cx="473645" cy="721246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K</a:t>
            </a:r>
            <a:endParaRPr lang="cs-CZ" sz="2800" b="1" dirty="0"/>
          </a:p>
        </p:txBody>
      </p:sp>
      <p:sp>
        <p:nvSpPr>
          <p:cNvPr id="135" name="Obdélník 134"/>
          <p:cNvSpPr/>
          <p:nvPr/>
        </p:nvSpPr>
        <p:spPr>
          <a:xfrm>
            <a:off x="4560473" y="1502545"/>
            <a:ext cx="473645" cy="721246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É</a:t>
            </a:r>
            <a:endParaRPr lang="cs-CZ" sz="2800" b="1" dirty="0"/>
          </a:p>
        </p:txBody>
      </p:sp>
      <p:sp>
        <p:nvSpPr>
          <p:cNvPr id="136" name="Zaoblený obdélník 135"/>
          <p:cNvSpPr/>
          <p:nvPr/>
        </p:nvSpPr>
        <p:spPr>
          <a:xfrm>
            <a:off x="701117" y="5019872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A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137" name="Zaoblený obdélník 136"/>
          <p:cNvSpPr/>
          <p:nvPr/>
        </p:nvSpPr>
        <p:spPr>
          <a:xfrm>
            <a:off x="1281249" y="5019872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B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138" name="Zaoblený obdélník 137"/>
          <p:cNvSpPr/>
          <p:nvPr/>
        </p:nvSpPr>
        <p:spPr>
          <a:xfrm>
            <a:off x="2460427" y="5019872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Č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139" name="Zaoblený obdélník 138"/>
          <p:cNvSpPr/>
          <p:nvPr/>
        </p:nvSpPr>
        <p:spPr>
          <a:xfrm>
            <a:off x="1867545" y="5030141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C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140" name="Zaoblený obdélník 139"/>
          <p:cNvSpPr/>
          <p:nvPr/>
        </p:nvSpPr>
        <p:spPr>
          <a:xfrm>
            <a:off x="3596717" y="5037929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E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141" name="Zaoblený obdélník 140"/>
          <p:cNvSpPr/>
          <p:nvPr/>
        </p:nvSpPr>
        <p:spPr>
          <a:xfrm>
            <a:off x="3033973" y="5020616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D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142" name="Zaoblený obdélník 141"/>
          <p:cNvSpPr/>
          <p:nvPr/>
        </p:nvSpPr>
        <p:spPr>
          <a:xfrm>
            <a:off x="4722614" y="5020616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G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143" name="Zaoblený obdélník 142"/>
          <p:cNvSpPr/>
          <p:nvPr/>
        </p:nvSpPr>
        <p:spPr>
          <a:xfrm>
            <a:off x="4153545" y="5037929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F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144" name="Zaoblený obdélník 143"/>
          <p:cNvSpPr/>
          <p:nvPr/>
        </p:nvSpPr>
        <p:spPr>
          <a:xfrm>
            <a:off x="5291684" y="5019872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H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145" name="Zaoblený obdélník 144"/>
          <p:cNvSpPr/>
          <p:nvPr/>
        </p:nvSpPr>
        <p:spPr>
          <a:xfrm>
            <a:off x="6463680" y="5037929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J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146" name="Zaoblený obdélník 145"/>
          <p:cNvSpPr/>
          <p:nvPr/>
        </p:nvSpPr>
        <p:spPr>
          <a:xfrm>
            <a:off x="5905786" y="5030636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I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147" name="Zaoblený obdélník 146"/>
          <p:cNvSpPr/>
          <p:nvPr/>
        </p:nvSpPr>
        <p:spPr>
          <a:xfrm>
            <a:off x="7020992" y="5037929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K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148" name="Zaoblený obdélník 147"/>
          <p:cNvSpPr/>
          <p:nvPr/>
        </p:nvSpPr>
        <p:spPr>
          <a:xfrm>
            <a:off x="7595107" y="5037929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L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149" name="Zaoblený obdélník 148"/>
          <p:cNvSpPr/>
          <p:nvPr/>
        </p:nvSpPr>
        <p:spPr>
          <a:xfrm>
            <a:off x="8126647" y="5037929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M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150" name="Zaoblený obdélník 149"/>
          <p:cNvSpPr/>
          <p:nvPr/>
        </p:nvSpPr>
        <p:spPr>
          <a:xfrm>
            <a:off x="701117" y="5778595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N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151" name="Zaoblený obdélník 150"/>
          <p:cNvSpPr/>
          <p:nvPr/>
        </p:nvSpPr>
        <p:spPr>
          <a:xfrm>
            <a:off x="1878635" y="5785888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P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152" name="Zaoblený obdélník 151"/>
          <p:cNvSpPr/>
          <p:nvPr/>
        </p:nvSpPr>
        <p:spPr>
          <a:xfrm>
            <a:off x="1282193" y="5796157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O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153" name="Zaoblený obdélník 152"/>
          <p:cNvSpPr/>
          <p:nvPr/>
        </p:nvSpPr>
        <p:spPr>
          <a:xfrm>
            <a:off x="3596717" y="5803945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Ř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154" name="Zaoblený obdélník 153"/>
          <p:cNvSpPr/>
          <p:nvPr/>
        </p:nvSpPr>
        <p:spPr>
          <a:xfrm>
            <a:off x="3033973" y="5786632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R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157" name="Zaoblený obdélník 156"/>
          <p:cNvSpPr/>
          <p:nvPr/>
        </p:nvSpPr>
        <p:spPr>
          <a:xfrm>
            <a:off x="5291684" y="5785888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T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158" name="Zaoblený obdélník 157"/>
          <p:cNvSpPr/>
          <p:nvPr/>
        </p:nvSpPr>
        <p:spPr>
          <a:xfrm>
            <a:off x="5854589" y="5803945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U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159" name="Zaoblený obdélník 158"/>
          <p:cNvSpPr/>
          <p:nvPr/>
        </p:nvSpPr>
        <p:spPr>
          <a:xfrm>
            <a:off x="6980486" y="5779339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Y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160" name="Zaoblený obdélník 159"/>
          <p:cNvSpPr/>
          <p:nvPr/>
        </p:nvSpPr>
        <p:spPr>
          <a:xfrm>
            <a:off x="6411417" y="5796652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V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161" name="Zaoblený obdélník 160"/>
          <p:cNvSpPr/>
          <p:nvPr/>
        </p:nvSpPr>
        <p:spPr>
          <a:xfrm>
            <a:off x="7549556" y="5778595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Z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162" name="Zaoblený obdélník 161"/>
          <p:cNvSpPr/>
          <p:nvPr/>
        </p:nvSpPr>
        <p:spPr>
          <a:xfrm>
            <a:off x="8112461" y="5796652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Ž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163" name="Zaoblený obdélník 162"/>
          <p:cNvSpPr/>
          <p:nvPr/>
        </p:nvSpPr>
        <p:spPr>
          <a:xfrm>
            <a:off x="2460427" y="5778595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Q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155" name="Zaoblený obdélník 154"/>
          <p:cNvSpPr/>
          <p:nvPr/>
        </p:nvSpPr>
        <p:spPr>
          <a:xfrm>
            <a:off x="4722614" y="5786632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Š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164" name="Zaoblený obdélník 163"/>
          <p:cNvSpPr/>
          <p:nvPr/>
        </p:nvSpPr>
        <p:spPr>
          <a:xfrm>
            <a:off x="4153545" y="5803945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S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8036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6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9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6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1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6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1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8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1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2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1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>
                      <p:stCondLst>
                        <p:cond delay="0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1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10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0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1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10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10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0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1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1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0"/>
                  </p:tgtEl>
                </p:cond>
              </p:nextCondLst>
            </p:seq>
            <p:seq concurrent="1" nextAc="seek">
              <p:cTn id="143" restart="whenNotActive" fill="hold" evtFilter="cancelBubble" nodeType="interactiveSeq">
                <p:stCondLst>
                  <p:cond evt="onClick" delay="0">
                    <p:tgtEl>
                      <p:spTgt spid="1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4" fill="hold">
                      <p:stCondLst>
                        <p:cond delay="0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10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10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7"/>
                  </p:tgtEl>
                </p:cond>
              </p:nextCondLst>
            </p:seq>
            <p:seq concurrent="1" nextAc="seek">
              <p:cTn id="156" restart="whenNotActive" fill="hold" evtFilter="cancelBubble" nodeType="interactiveSeq">
                <p:stCondLst>
                  <p:cond evt="onClick" delay="0">
                    <p:tgtEl>
                      <p:spTgt spid="1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7" fill="hold">
                      <p:stCondLst>
                        <p:cond delay="0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1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2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10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7" dur="1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1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1"/>
                  </p:tgtEl>
                </p:cond>
              </p:nextCondLst>
            </p:seq>
            <p:seq concurrent="1" nextAc="seek">
              <p:cTn id="169" restart="whenNotActive" fill="hold" evtFilter="cancelBubble" nodeType="interactiveSeq">
                <p:stCondLst>
                  <p:cond evt="onClick" delay="0">
                    <p:tgtEl>
                      <p:spTgt spid="1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0" fill="hold">
                      <p:stCondLst>
                        <p:cond delay="0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4" dur="1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5" dur="1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1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4"/>
                  </p:tgtEl>
                </p:cond>
              </p:nextCondLst>
            </p:seq>
            <p:seq concurrent="1" nextAc="seek">
              <p:cTn id="177" restart="whenNotActive" fill="hold" evtFilter="cancelBubble" nodeType="interactiveSeq">
                <p:stCondLst>
                  <p:cond evt="onClick" delay="0">
                    <p:tgtEl>
                      <p:spTgt spid="1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8" fill="hold">
                      <p:stCondLst>
                        <p:cond delay="0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10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3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1"/>
                  </p:tgtEl>
                </p:cond>
              </p:nextCondLst>
            </p:seq>
            <p:seq concurrent="1" nextAc="seek">
              <p:cTn id="185" restart="whenNotActive" fill="hold" evtFilter="cancelBubble" nodeType="interactiveSeq">
                <p:stCondLst>
                  <p:cond evt="onClick" delay="0">
                    <p:tgtEl>
                      <p:spTgt spid="1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6" fill="hold">
                      <p:stCondLst>
                        <p:cond delay="0"/>
                      </p:stCondLst>
                      <p:childTnLst>
                        <p:par>
                          <p:cTn id="187" fill="hold">
                            <p:stCondLst>
                              <p:cond delay="0"/>
                            </p:stCondLst>
                            <p:childTnLst>
                              <p:par>
                                <p:cTn id="18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0" dur="1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1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9"/>
                  </p:tgtEl>
                </p:cond>
              </p:nextCondLst>
            </p:seq>
            <p:seq concurrent="1" nextAc="seek">
              <p:cTn id="193" restart="whenNotActive" fill="hold" evtFilter="cancelBubble" nodeType="interactiveSeq">
                <p:stCondLst>
                  <p:cond evt="onClick" delay="0">
                    <p:tgtEl>
                      <p:spTgt spid="1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4" fill="hold">
                      <p:stCondLst>
                        <p:cond delay="0"/>
                      </p:stCondLst>
                      <p:childTnLst>
                        <p:par>
                          <p:cTn id="195" fill="hold">
                            <p:stCondLst>
                              <p:cond delay="0"/>
                            </p:stCondLst>
                            <p:childTnLst>
                              <p:par>
                                <p:cTn id="19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8" dur="10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9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7"/>
                  </p:tgtEl>
                </p:cond>
              </p:nextCondLst>
            </p:seq>
            <p:seq concurrent="1" nextAc="seek">
              <p:cTn id="201" restart="whenNotActive" fill="hold" evtFilter="cancelBubble" nodeType="interactiveSeq">
                <p:stCondLst>
                  <p:cond evt="onClick" delay="0">
                    <p:tgtEl>
                      <p:spTgt spid="1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2" fill="hold">
                      <p:stCondLst>
                        <p:cond delay="0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6" dur="10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7" dur="1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1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6"/>
                  </p:tgtEl>
                </p:cond>
              </p:nextCondLst>
            </p:seq>
          </p:childTnLst>
        </p:cTn>
      </p:par>
    </p:tnLst>
    <p:bldLst>
      <p:bldP spid="56" grpId="0" animBg="1"/>
      <p:bldP spid="77" grpId="0" animBg="1"/>
      <p:bldP spid="81" grpId="0" animBg="1"/>
      <p:bldP spid="81" grpId="1" animBg="1"/>
      <p:bldP spid="97" grpId="0" animBg="1"/>
      <p:bldP spid="80" grpId="0" animBg="1"/>
      <p:bldP spid="80" grpId="1" animBg="1"/>
      <p:bldP spid="93" grpId="0" animBg="1"/>
      <p:bldP spid="94" grpId="0" animBg="1"/>
      <p:bldP spid="95" grpId="0" animBg="1"/>
      <p:bldP spid="112" grpId="0" animBg="1"/>
      <p:bldP spid="113" grpId="0" animBg="1"/>
      <p:bldP spid="114" grpId="0" animBg="1"/>
      <p:bldP spid="115" grpId="0" animBg="1"/>
      <p:bldP spid="116" grpId="0" animBg="1"/>
      <p:bldP spid="117" grpId="0" animBg="1"/>
      <p:bldP spid="118" grpId="0" animBg="1"/>
      <p:bldP spid="119" grpId="0" animBg="1"/>
      <p:bldP spid="120" grpId="0" animBg="1"/>
      <p:bldP spid="121" grpId="0" animBg="1"/>
      <p:bldP spid="122" grpId="0" animBg="1"/>
      <p:bldP spid="123" grpId="0" animBg="1"/>
      <p:bldP spid="124" grpId="0" animBg="1"/>
      <p:bldP spid="125" grpId="0" animBg="1"/>
      <p:bldP spid="126" grpId="0" animBg="1"/>
      <p:bldP spid="127" grpId="0" animBg="1"/>
      <p:bldP spid="128" grpId="0" animBg="1"/>
      <p:bldP spid="129" grpId="0" animBg="1"/>
      <p:bldP spid="131" grpId="0" animBg="1"/>
      <p:bldP spid="133" grpId="0" animBg="1"/>
      <p:bldP spid="13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lačítko akce: Vlastní 2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Zaoblený obdélník 5"/>
          <p:cNvSpPr/>
          <p:nvPr/>
        </p:nvSpPr>
        <p:spPr>
          <a:xfrm>
            <a:off x="701117" y="5019872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A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1281249" y="5019872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B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2460427" y="5019872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Č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12" name="Zaoblený obdélník 11"/>
          <p:cNvSpPr/>
          <p:nvPr/>
        </p:nvSpPr>
        <p:spPr>
          <a:xfrm>
            <a:off x="1867545" y="5030141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C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13" name="Zaoblený obdélník 12"/>
          <p:cNvSpPr/>
          <p:nvPr/>
        </p:nvSpPr>
        <p:spPr>
          <a:xfrm>
            <a:off x="3596717" y="5037929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E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14" name="Zaoblený obdélník 13"/>
          <p:cNvSpPr/>
          <p:nvPr/>
        </p:nvSpPr>
        <p:spPr>
          <a:xfrm>
            <a:off x="3033973" y="5020616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D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15" name="Zaoblený obdélník 14"/>
          <p:cNvSpPr/>
          <p:nvPr/>
        </p:nvSpPr>
        <p:spPr>
          <a:xfrm>
            <a:off x="4722614" y="5020616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G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16" name="Zaoblený obdélník 15"/>
          <p:cNvSpPr/>
          <p:nvPr/>
        </p:nvSpPr>
        <p:spPr>
          <a:xfrm>
            <a:off x="4153545" y="5037929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F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17" name="Zaoblený obdélník 16"/>
          <p:cNvSpPr/>
          <p:nvPr/>
        </p:nvSpPr>
        <p:spPr>
          <a:xfrm>
            <a:off x="5291684" y="5019872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H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34" name="Zaoblený obdélník 33"/>
          <p:cNvSpPr/>
          <p:nvPr/>
        </p:nvSpPr>
        <p:spPr>
          <a:xfrm>
            <a:off x="6463680" y="5037929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J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35" name="Zaoblený obdélník 34"/>
          <p:cNvSpPr/>
          <p:nvPr/>
        </p:nvSpPr>
        <p:spPr>
          <a:xfrm>
            <a:off x="5905786" y="5030636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I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36" name="Zaoblený obdélník 35"/>
          <p:cNvSpPr/>
          <p:nvPr/>
        </p:nvSpPr>
        <p:spPr>
          <a:xfrm>
            <a:off x="7020992" y="5037929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K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37" name="Zaoblený obdélník 36"/>
          <p:cNvSpPr/>
          <p:nvPr/>
        </p:nvSpPr>
        <p:spPr>
          <a:xfrm>
            <a:off x="7595107" y="5037929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L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42" name="Zaoblený obdélník 41"/>
          <p:cNvSpPr/>
          <p:nvPr/>
        </p:nvSpPr>
        <p:spPr>
          <a:xfrm>
            <a:off x="8126647" y="5037929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M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43" name="Zaoblený obdélník 42"/>
          <p:cNvSpPr/>
          <p:nvPr/>
        </p:nvSpPr>
        <p:spPr>
          <a:xfrm>
            <a:off x="701117" y="5778595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N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44" name="Zaoblený obdélník 43"/>
          <p:cNvSpPr/>
          <p:nvPr/>
        </p:nvSpPr>
        <p:spPr>
          <a:xfrm>
            <a:off x="1878635" y="5785888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P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45" name="Zaoblený obdélník 44"/>
          <p:cNvSpPr/>
          <p:nvPr/>
        </p:nvSpPr>
        <p:spPr>
          <a:xfrm>
            <a:off x="1282193" y="5796157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O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46" name="Zaoblený obdélník 45"/>
          <p:cNvSpPr/>
          <p:nvPr/>
        </p:nvSpPr>
        <p:spPr>
          <a:xfrm>
            <a:off x="3596717" y="5803945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Ř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47" name="Zaoblený obdélník 46"/>
          <p:cNvSpPr/>
          <p:nvPr/>
        </p:nvSpPr>
        <p:spPr>
          <a:xfrm>
            <a:off x="3033973" y="5786632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R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48" name="Zaoblený obdélník 47"/>
          <p:cNvSpPr/>
          <p:nvPr/>
        </p:nvSpPr>
        <p:spPr>
          <a:xfrm>
            <a:off x="4722614" y="5786632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Š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49" name="Zaoblený obdélník 48">
            <a:hlinkClick r:id="" action="ppaction://hlinkshowjump?jump=lastslide"/>
          </p:cNvPr>
          <p:cNvSpPr/>
          <p:nvPr/>
        </p:nvSpPr>
        <p:spPr>
          <a:xfrm>
            <a:off x="4153545" y="5803945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S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50" name="Zaoblený obdélník 49"/>
          <p:cNvSpPr/>
          <p:nvPr/>
        </p:nvSpPr>
        <p:spPr>
          <a:xfrm>
            <a:off x="5291684" y="5785888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T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51" name="Zaoblený obdélník 50"/>
          <p:cNvSpPr/>
          <p:nvPr/>
        </p:nvSpPr>
        <p:spPr>
          <a:xfrm>
            <a:off x="5854589" y="5803945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U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52" name="Zaoblený obdélník 51"/>
          <p:cNvSpPr/>
          <p:nvPr/>
        </p:nvSpPr>
        <p:spPr>
          <a:xfrm>
            <a:off x="6980486" y="5779339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Y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53" name="Zaoblený obdélník 52"/>
          <p:cNvSpPr/>
          <p:nvPr/>
        </p:nvSpPr>
        <p:spPr>
          <a:xfrm>
            <a:off x="6411417" y="5796652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V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54" name="Zaoblený obdélník 53"/>
          <p:cNvSpPr/>
          <p:nvPr/>
        </p:nvSpPr>
        <p:spPr>
          <a:xfrm>
            <a:off x="7549556" y="5778595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Z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55" name="Zaoblený obdélník 54"/>
          <p:cNvSpPr/>
          <p:nvPr/>
        </p:nvSpPr>
        <p:spPr>
          <a:xfrm>
            <a:off x="8156034" y="5796652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Ž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56" name="Zaoblený obdélník 55"/>
          <p:cNvSpPr/>
          <p:nvPr/>
        </p:nvSpPr>
        <p:spPr>
          <a:xfrm>
            <a:off x="458106" y="313258"/>
            <a:ext cx="8410404" cy="1099517"/>
          </a:xfrm>
          <a:prstGeom prst="roundRect">
            <a:avLst>
              <a:gd name="adj" fmla="val 31548"/>
            </a:avLst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Hádej názvy pohádek, které jsou ve sbírkách Boženy Němcové.</a:t>
            </a:r>
          </a:p>
          <a:p>
            <a:pPr algn="ctr"/>
            <a:r>
              <a:rPr lang="cs-CZ" sz="2400" dirty="0" smtClean="0"/>
              <a:t>Podle některých byly napsány filmové scénáře.</a:t>
            </a:r>
            <a:endParaRPr lang="cs-CZ" sz="2400" dirty="0"/>
          </a:p>
        </p:txBody>
      </p:sp>
      <p:sp>
        <p:nvSpPr>
          <p:cNvPr id="57" name="Obdélník 56"/>
          <p:cNvSpPr/>
          <p:nvPr/>
        </p:nvSpPr>
        <p:spPr>
          <a:xfrm>
            <a:off x="4750006" y="1545188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58" name="Obdélník 57"/>
          <p:cNvSpPr/>
          <p:nvPr/>
        </p:nvSpPr>
        <p:spPr>
          <a:xfrm>
            <a:off x="3339375" y="1545188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61" name="Obdélník 60"/>
          <p:cNvSpPr/>
          <p:nvPr/>
        </p:nvSpPr>
        <p:spPr>
          <a:xfrm>
            <a:off x="3802716" y="1545188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63" name="Obdélník 62"/>
          <p:cNvSpPr/>
          <p:nvPr/>
        </p:nvSpPr>
        <p:spPr>
          <a:xfrm>
            <a:off x="4276361" y="1545188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64" name="Obdélník 63"/>
          <p:cNvSpPr/>
          <p:nvPr/>
        </p:nvSpPr>
        <p:spPr>
          <a:xfrm>
            <a:off x="5223651" y="1545188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65" name="Obdélník 64"/>
          <p:cNvSpPr/>
          <p:nvPr/>
        </p:nvSpPr>
        <p:spPr>
          <a:xfrm>
            <a:off x="5678419" y="1545188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66" name="Obdélník 65"/>
          <p:cNvSpPr/>
          <p:nvPr/>
        </p:nvSpPr>
        <p:spPr>
          <a:xfrm>
            <a:off x="7785342" y="1549590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67" name="Obdélník 66"/>
          <p:cNvSpPr/>
          <p:nvPr/>
        </p:nvSpPr>
        <p:spPr>
          <a:xfrm>
            <a:off x="6374711" y="1549590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70" name="Obdélník 69"/>
          <p:cNvSpPr/>
          <p:nvPr/>
        </p:nvSpPr>
        <p:spPr>
          <a:xfrm>
            <a:off x="6838052" y="1549590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72" name="Obdélník 71"/>
          <p:cNvSpPr/>
          <p:nvPr/>
        </p:nvSpPr>
        <p:spPr>
          <a:xfrm>
            <a:off x="7311697" y="1549590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73" name="Obdélník 72"/>
          <p:cNvSpPr/>
          <p:nvPr/>
        </p:nvSpPr>
        <p:spPr>
          <a:xfrm>
            <a:off x="8258987" y="1549590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76" name="Dvaatřiceticípá hvězda 75"/>
          <p:cNvSpPr/>
          <p:nvPr/>
        </p:nvSpPr>
        <p:spPr>
          <a:xfrm>
            <a:off x="3565566" y="3340815"/>
            <a:ext cx="1838377" cy="1624169"/>
          </a:xfrm>
          <a:prstGeom prst="star32">
            <a:avLst>
              <a:gd name="adj" fmla="val 28342"/>
            </a:avLst>
          </a:prstGeom>
          <a:solidFill>
            <a:srgbClr val="00FF00"/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7" name="Ovál 76"/>
          <p:cNvSpPr/>
          <p:nvPr/>
        </p:nvSpPr>
        <p:spPr>
          <a:xfrm>
            <a:off x="4122394" y="3775524"/>
            <a:ext cx="727893" cy="720080"/>
          </a:xfrm>
          <a:prstGeom prst="ellipse">
            <a:avLst/>
          </a:prstGeom>
          <a:solidFill>
            <a:srgbClr val="FFFF66"/>
          </a:solidFill>
          <a:ln>
            <a:noFill/>
          </a:ln>
          <a:scene3d>
            <a:camera prst="orthographicFront">
              <a:rot lat="0" lon="0" rev="0"/>
            </a:camera>
            <a:lightRig rig="glow" dir="t">
              <a:rot lat="0" lon="0" rev="3600000"/>
            </a:lightRig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cs-CZ" sz="2400" b="1" dirty="0" smtClean="0">
                <a:ln>
                  <a:prstDash val="solid"/>
                </a:ln>
                <a:solidFill>
                  <a:srgbClr val="7030A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  <a:reflection blurRad="6350" stA="50000" endA="300" endPos="50000" dist="60007" dir="5400000" sy="-100000" algn="bl" rotWithShape="0"/>
                </a:effectLst>
              </a:rPr>
              <a:t>10</a:t>
            </a:r>
            <a:endParaRPr lang="cs-CZ" sz="2400" b="1" dirty="0">
              <a:ln>
                <a:prstDash val="solid"/>
              </a:ln>
              <a:solidFill>
                <a:srgbClr val="7030A0"/>
              </a:soli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  <a:reflection blurRad="6350" stA="50000" endA="300" endPos="50000" dist="60007" dir="5400000" sy="-100000" algn="bl" rotWithShape="0"/>
              </a:effectLst>
            </a:endParaRPr>
          </a:p>
        </p:txBody>
      </p:sp>
      <p:sp>
        <p:nvSpPr>
          <p:cNvPr id="81" name="Šipka doprava se zářezem 80"/>
          <p:cNvSpPr/>
          <p:nvPr/>
        </p:nvSpPr>
        <p:spPr>
          <a:xfrm>
            <a:off x="5463696" y="3775523"/>
            <a:ext cx="1314179" cy="720080"/>
          </a:xfrm>
          <a:prstGeom prst="notchedRightArrow">
            <a:avLst/>
          </a:prstGeom>
          <a:solidFill>
            <a:srgbClr val="C0000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6" name="Dvaatřiceticípá hvězda 95"/>
          <p:cNvSpPr/>
          <p:nvPr/>
        </p:nvSpPr>
        <p:spPr>
          <a:xfrm>
            <a:off x="6848356" y="3340815"/>
            <a:ext cx="1838377" cy="1654282"/>
          </a:xfrm>
          <a:prstGeom prst="star32">
            <a:avLst>
              <a:gd name="adj" fmla="val 28342"/>
            </a:avLst>
          </a:prstGeom>
          <a:solidFill>
            <a:srgbClr val="FF6600"/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7" name="Ovál 96"/>
          <p:cNvSpPr/>
          <p:nvPr/>
        </p:nvSpPr>
        <p:spPr>
          <a:xfrm>
            <a:off x="7412923" y="3775523"/>
            <a:ext cx="727893" cy="720080"/>
          </a:xfrm>
          <a:prstGeom prst="ellipse">
            <a:avLst/>
          </a:prstGeom>
          <a:solidFill>
            <a:srgbClr val="FFFF66"/>
          </a:solidFill>
          <a:ln>
            <a:noFill/>
          </a:ln>
          <a:scene3d>
            <a:camera prst="orthographicFront">
              <a:rot lat="0" lon="0" rev="0"/>
            </a:camera>
            <a:lightRig rig="glow" dir="t">
              <a:rot lat="0" lon="0" rev="3600000"/>
            </a:lightRig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cs-CZ" sz="2400" b="1" dirty="0" smtClean="0">
                <a:ln>
                  <a:prstDash val="solid"/>
                </a:ln>
                <a:solidFill>
                  <a:srgbClr val="7030A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  <a:reflection blurRad="6350" stA="50000" endA="300" endPos="50000" dist="60007" dir="5400000" sy="-100000" algn="bl" rotWithShape="0"/>
                </a:effectLst>
              </a:rPr>
              <a:t>10</a:t>
            </a:r>
            <a:endParaRPr lang="cs-CZ" sz="2400" b="1" dirty="0">
              <a:ln>
                <a:prstDash val="solid"/>
              </a:ln>
              <a:solidFill>
                <a:srgbClr val="7030A0"/>
              </a:soli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  <a:reflection blurRad="6350" stA="50000" endA="300" endPos="50000" dist="60007" dir="5400000" sy="-100000" algn="bl" rotWithShape="0"/>
              </a:effectLst>
            </a:endParaRPr>
          </a:p>
        </p:txBody>
      </p:sp>
      <p:sp>
        <p:nvSpPr>
          <p:cNvPr id="80" name="Vodorovný svitek 79"/>
          <p:cNvSpPr/>
          <p:nvPr/>
        </p:nvSpPr>
        <p:spPr>
          <a:xfrm>
            <a:off x="4039827" y="2403611"/>
            <a:ext cx="4133579" cy="936104"/>
          </a:xfrm>
          <a:prstGeom prst="horizontalScroll">
            <a:avLst>
              <a:gd name="adj" fmla="val 20422"/>
            </a:avLst>
          </a:prstGeom>
          <a:effectLst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Čertův švagr</a:t>
            </a:r>
            <a:endParaRPr lang="cs-CZ" sz="2400" b="1" dirty="0"/>
          </a:p>
        </p:txBody>
      </p:sp>
      <p:sp>
        <p:nvSpPr>
          <p:cNvPr id="111" name="Zaoblený obdélník 110"/>
          <p:cNvSpPr/>
          <p:nvPr/>
        </p:nvSpPr>
        <p:spPr>
          <a:xfrm>
            <a:off x="2460427" y="5778595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Q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785" y="1576198"/>
            <a:ext cx="2526656" cy="3339875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68" name="Obdélník 67"/>
          <p:cNvSpPr/>
          <p:nvPr/>
        </p:nvSpPr>
        <p:spPr>
          <a:xfrm>
            <a:off x="4750006" y="1545188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T</a:t>
            </a:r>
            <a:endParaRPr lang="cs-CZ" sz="2800" b="1" dirty="0"/>
          </a:p>
        </p:txBody>
      </p:sp>
      <p:sp>
        <p:nvSpPr>
          <p:cNvPr id="71" name="Obdélník 70"/>
          <p:cNvSpPr/>
          <p:nvPr/>
        </p:nvSpPr>
        <p:spPr>
          <a:xfrm>
            <a:off x="3339375" y="1545188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Č</a:t>
            </a:r>
            <a:endParaRPr lang="cs-CZ" sz="2800" b="1" dirty="0"/>
          </a:p>
        </p:txBody>
      </p:sp>
      <p:sp>
        <p:nvSpPr>
          <p:cNvPr id="75" name="Obdélník 74"/>
          <p:cNvSpPr/>
          <p:nvPr/>
        </p:nvSpPr>
        <p:spPr>
          <a:xfrm>
            <a:off x="3802716" y="1545188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E</a:t>
            </a:r>
            <a:endParaRPr lang="cs-CZ" sz="2800" b="1" dirty="0"/>
          </a:p>
        </p:txBody>
      </p:sp>
      <p:sp>
        <p:nvSpPr>
          <p:cNvPr id="78" name="Obdélník 77"/>
          <p:cNvSpPr/>
          <p:nvPr/>
        </p:nvSpPr>
        <p:spPr>
          <a:xfrm>
            <a:off x="4276361" y="1545188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R</a:t>
            </a:r>
            <a:endParaRPr lang="cs-CZ" sz="2800" b="1" dirty="0"/>
          </a:p>
        </p:txBody>
      </p:sp>
      <p:sp>
        <p:nvSpPr>
          <p:cNvPr id="79" name="Obdélník 78"/>
          <p:cNvSpPr/>
          <p:nvPr/>
        </p:nvSpPr>
        <p:spPr>
          <a:xfrm>
            <a:off x="5223651" y="1545188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Ů</a:t>
            </a:r>
            <a:endParaRPr lang="cs-CZ" sz="2800" b="1" dirty="0"/>
          </a:p>
        </p:txBody>
      </p:sp>
      <p:sp>
        <p:nvSpPr>
          <p:cNvPr id="82" name="Obdélník 81"/>
          <p:cNvSpPr/>
          <p:nvPr/>
        </p:nvSpPr>
        <p:spPr>
          <a:xfrm>
            <a:off x="5678419" y="1545188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V</a:t>
            </a:r>
            <a:endParaRPr lang="cs-CZ" sz="2800" b="1" dirty="0"/>
          </a:p>
        </p:txBody>
      </p:sp>
      <p:sp>
        <p:nvSpPr>
          <p:cNvPr id="83" name="Obdélník 82"/>
          <p:cNvSpPr/>
          <p:nvPr/>
        </p:nvSpPr>
        <p:spPr>
          <a:xfrm>
            <a:off x="7767543" y="1549590"/>
            <a:ext cx="491443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G</a:t>
            </a:r>
            <a:endParaRPr lang="cs-CZ" sz="2800" b="1" dirty="0"/>
          </a:p>
        </p:txBody>
      </p:sp>
      <p:sp>
        <p:nvSpPr>
          <p:cNvPr id="84" name="Obdélník 83"/>
          <p:cNvSpPr/>
          <p:nvPr/>
        </p:nvSpPr>
        <p:spPr>
          <a:xfrm>
            <a:off x="6374711" y="1549590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Š</a:t>
            </a:r>
            <a:endParaRPr lang="cs-CZ" sz="2800" b="1" dirty="0"/>
          </a:p>
        </p:txBody>
      </p:sp>
      <p:sp>
        <p:nvSpPr>
          <p:cNvPr id="85" name="Obdélník 84"/>
          <p:cNvSpPr/>
          <p:nvPr/>
        </p:nvSpPr>
        <p:spPr>
          <a:xfrm>
            <a:off x="6773165" y="1545188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V</a:t>
            </a:r>
            <a:endParaRPr lang="cs-CZ" sz="2800" b="1" dirty="0"/>
          </a:p>
        </p:txBody>
      </p:sp>
      <p:sp>
        <p:nvSpPr>
          <p:cNvPr id="86" name="Obdélník 85"/>
          <p:cNvSpPr/>
          <p:nvPr/>
        </p:nvSpPr>
        <p:spPr>
          <a:xfrm>
            <a:off x="7246810" y="1549590"/>
            <a:ext cx="520733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A</a:t>
            </a:r>
            <a:endParaRPr lang="cs-CZ" sz="2800" b="1" dirty="0"/>
          </a:p>
        </p:txBody>
      </p:sp>
      <p:sp>
        <p:nvSpPr>
          <p:cNvPr id="87" name="Obdélník 86"/>
          <p:cNvSpPr/>
          <p:nvPr/>
        </p:nvSpPr>
        <p:spPr>
          <a:xfrm>
            <a:off x="8258987" y="1549590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R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2662418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6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9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6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91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2" fill="hold">
                      <p:stCondLst>
                        <p:cond delay="0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seq concurrent="1" nextAc="seek">
              <p:cTn id="112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3" fill="hold">
                      <p:stCondLst>
                        <p:cond delay="0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2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1" fill="hold">
                      <p:stCondLst>
                        <p:cond delay="0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1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6" grpId="0" animBg="1"/>
      <p:bldP spid="77" grpId="0" animBg="1"/>
      <p:bldP spid="81" grpId="0" animBg="1"/>
      <p:bldP spid="81" grpId="1" animBg="1"/>
      <p:bldP spid="97" grpId="0" animBg="1"/>
      <p:bldP spid="80" grpId="0" animBg="1"/>
      <p:bldP spid="80" grpId="1" animBg="1"/>
      <p:bldP spid="68" grpId="0" animBg="1"/>
      <p:bldP spid="71" grpId="0" animBg="1"/>
      <p:bldP spid="75" grpId="0" animBg="1"/>
      <p:bldP spid="78" grpId="0" animBg="1"/>
      <p:bldP spid="79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lačítko akce: Vlastní 1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Zaoblený obdélník 5"/>
          <p:cNvSpPr/>
          <p:nvPr/>
        </p:nvSpPr>
        <p:spPr>
          <a:xfrm>
            <a:off x="701117" y="5019872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A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1281249" y="5019872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B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2460427" y="5019872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Č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12" name="Zaoblený obdélník 11"/>
          <p:cNvSpPr/>
          <p:nvPr/>
        </p:nvSpPr>
        <p:spPr>
          <a:xfrm>
            <a:off x="1867545" y="5030141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C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13" name="Zaoblený obdélník 12"/>
          <p:cNvSpPr/>
          <p:nvPr/>
        </p:nvSpPr>
        <p:spPr>
          <a:xfrm>
            <a:off x="3596717" y="5037929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E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14" name="Zaoblený obdélník 13"/>
          <p:cNvSpPr/>
          <p:nvPr/>
        </p:nvSpPr>
        <p:spPr>
          <a:xfrm>
            <a:off x="3033973" y="5020616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D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15" name="Zaoblený obdélník 14"/>
          <p:cNvSpPr/>
          <p:nvPr/>
        </p:nvSpPr>
        <p:spPr>
          <a:xfrm>
            <a:off x="4722614" y="5020616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G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16" name="Zaoblený obdélník 15"/>
          <p:cNvSpPr/>
          <p:nvPr/>
        </p:nvSpPr>
        <p:spPr>
          <a:xfrm>
            <a:off x="4153545" y="5037929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F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17" name="Zaoblený obdélník 16">
            <a:hlinkClick r:id="" action="ppaction://hlinkshowjump?jump=lastslide"/>
          </p:cNvPr>
          <p:cNvSpPr/>
          <p:nvPr/>
        </p:nvSpPr>
        <p:spPr>
          <a:xfrm>
            <a:off x="5291684" y="5019872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H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34" name="Zaoblený obdélník 33"/>
          <p:cNvSpPr/>
          <p:nvPr/>
        </p:nvSpPr>
        <p:spPr>
          <a:xfrm>
            <a:off x="6463680" y="5037929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J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35" name="Zaoblený obdélník 34"/>
          <p:cNvSpPr/>
          <p:nvPr/>
        </p:nvSpPr>
        <p:spPr>
          <a:xfrm>
            <a:off x="5905786" y="5030636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I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36" name="Zaoblený obdélník 35"/>
          <p:cNvSpPr/>
          <p:nvPr/>
        </p:nvSpPr>
        <p:spPr>
          <a:xfrm>
            <a:off x="7020992" y="5037929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K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37" name="Zaoblený obdélník 36"/>
          <p:cNvSpPr/>
          <p:nvPr/>
        </p:nvSpPr>
        <p:spPr>
          <a:xfrm>
            <a:off x="7595107" y="5037929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L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42" name="Zaoblený obdélník 41"/>
          <p:cNvSpPr/>
          <p:nvPr/>
        </p:nvSpPr>
        <p:spPr>
          <a:xfrm>
            <a:off x="8126647" y="5037929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M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43" name="Zaoblený obdélník 42"/>
          <p:cNvSpPr/>
          <p:nvPr/>
        </p:nvSpPr>
        <p:spPr>
          <a:xfrm>
            <a:off x="701117" y="5778595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N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44" name="Zaoblený obdélník 43"/>
          <p:cNvSpPr/>
          <p:nvPr/>
        </p:nvSpPr>
        <p:spPr>
          <a:xfrm>
            <a:off x="1878635" y="5785888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P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45" name="Zaoblený obdélník 44"/>
          <p:cNvSpPr/>
          <p:nvPr/>
        </p:nvSpPr>
        <p:spPr>
          <a:xfrm>
            <a:off x="1282193" y="5796157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O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46" name="Zaoblený obdélník 45"/>
          <p:cNvSpPr/>
          <p:nvPr/>
        </p:nvSpPr>
        <p:spPr>
          <a:xfrm>
            <a:off x="3596717" y="5803945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Ř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47" name="Zaoblený obdélník 46"/>
          <p:cNvSpPr/>
          <p:nvPr/>
        </p:nvSpPr>
        <p:spPr>
          <a:xfrm>
            <a:off x="3033973" y="5786632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R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48" name="Zaoblený obdélník 47"/>
          <p:cNvSpPr/>
          <p:nvPr/>
        </p:nvSpPr>
        <p:spPr>
          <a:xfrm>
            <a:off x="4722614" y="5786632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Š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49" name="Zaoblený obdélník 48"/>
          <p:cNvSpPr/>
          <p:nvPr/>
        </p:nvSpPr>
        <p:spPr>
          <a:xfrm>
            <a:off x="4153545" y="5803945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S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50" name="Zaoblený obdélník 49"/>
          <p:cNvSpPr/>
          <p:nvPr/>
        </p:nvSpPr>
        <p:spPr>
          <a:xfrm>
            <a:off x="5291684" y="5785888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T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51" name="Zaoblený obdélník 50"/>
          <p:cNvSpPr/>
          <p:nvPr/>
        </p:nvSpPr>
        <p:spPr>
          <a:xfrm>
            <a:off x="5854589" y="5803945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U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52" name="Zaoblený obdélník 51"/>
          <p:cNvSpPr/>
          <p:nvPr/>
        </p:nvSpPr>
        <p:spPr>
          <a:xfrm>
            <a:off x="6980486" y="5779339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Y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53" name="Zaoblený obdélník 52"/>
          <p:cNvSpPr/>
          <p:nvPr/>
        </p:nvSpPr>
        <p:spPr>
          <a:xfrm>
            <a:off x="6411417" y="5796652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V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54" name="Zaoblený obdélník 53"/>
          <p:cNvSpPr/>
          <p:nvPr/>
        </p:nvSpPr>
        <p:spPr>
          <a:xfrm>
            <a:off x="7549556" y="5778595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Z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55" name="Zaoblený obdélník 54"/>
          <p:cNvSpPr/>
          <p:nvPr/>
        </p:nvSpPr>
        <p:spPr>
          <a:xfrm>
            <a:off x="8112461" y="5796652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Ž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56" name="Zaoblený obdélník 55"/>
          <p:cNvSpPr/>
          <p:nvPr/>
        </p:nvSpPr>
        <p:spPr>
          <a:xfrm>
            <a:off x="458106" y="313258"/>
            <a:ext cx="8410404" cy="1099517"/>
          </a:xfrm>
          <a:prstGeom prst="roundRect">
            <a:avLst>
              <a:gd name="adj" fmla="val 31548"/>
            </a:avLst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Podle pohádky Neohrožený Mikeš byla natočena pohádka…</a:t>
            </a:r>
            <a:endParaRPr lang="cs-CZ" sz="2400" dirty="0"/>
          </a:p>
        </p:txBody>
      </p:sp>
      <p:sp>
        <p:nvSpPr>
          <p:cNvPr id="57" name="Obdélník 56"/>
          <p:cNvSpPr/>
          <p:nvPr/>
        </p:nvSpPr>
        <p:spPr>
          <a:xfrm>
            <a:off x="7270179" y="1592213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58" name="Obdélník 57"/>
          <p:cNvSpPr/>
          <p:nvPr/>
        </p:nvSpPr>
        <p:spPr>
          <a:xfrm>
            <a:off x="5859548" y="1592213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61" name="Obdélník 60"/>
          <p:cNvSpPr/>
          <p:nvPr/>
        </p:nvSpPr>
        <p:spPr>
          <a:xfrm>
            <a:off x="6322889" y="1592213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63" name="Obdélník 62"/>
          <p:cNvSpPr/>
          <p:nvPr/>
        </p:nvSpPr>
        <p:spPr>
          <a:xfrm>
            <a:off x="6796534" y="1592213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64" name="Obdélník 63"/>
          <p:cNvSpPr/>
          <p:nvPr/>
        </p:nvSpPr>
        <p:spPr>
          <a:xfrm>
            <a:off x="7743824" y="1592213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65" name="Obdélník 64"/>
          <p:cNvSpPr/>
          <p:nvPr/>
        </p:nvSpPr>
        <p:spPr>
          <a:xfrm>
            <a:off x="8198592" y="1592213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66" name="Obdélník 65"/>
          <p:cNvSpPr/>
          <p:nvPr/>
        </p:nvSpPr>
        <p:spPr>
          <a:xfrm>
            <a:off x="2771837" y="1592213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67" name="Obdélník 66"/>
          <p:cNvSpPr/>
          <p:nvPr/>
        </p:nvSpPr>
        <p:spPr>
          <a:xfrm>
            <a:off x="1361206" y="1592213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69" name="Obdélník 68"/>
          <p:cNvSpPr/>
          <p:nvPr/>
        </p:nvSpPr>
        <p:spPr>
          <a:xfrm>
            <a:off x="4175831" y="1592213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70" name="Obdélník 69"/>
          <p:cNvSpPr/>
          <p:nvPr/>
        </p:nvSpPr>
        <p:spPr>
          <a:xfrm>
            <a:off x="1824547" y="1592213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72" name="Obdélník 71"/>
          <p:cNvSpPr/>
          <p:nvPr/>
        </p:nvSpPr>
        <p:spPr>
          <a:xfrm>
            <a:off x="2298192" y="1592213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73" name="Obdélník 72"/>
          <p:cNvSpPr/>
          <p:nvPr/>
        </p:nvSpPr>
        <p:spPr>
          <a:xfrm>
            <a:off x="3245482" y="1592213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74" name="Obdélník 73"/>
          <p:cNvSpPr/>
          <p:nvPr/>
        </p:nvSpPr>
        <p:spPr>
          <a:xfrm>
            <a:off x="3703166" y="1592213"/>
            <a:ext cx="473645" cy="721246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76" name="Dvaatřiceticípá hvězda 75"/>
          <p:cNvSpPr/>
          <p:nvPr/>
        </p:nvSpPr>
        <p:spPr>
          <a:xfrm>
            <a:off x="2885822" y="3301578"/>
            <a:ext cx="1838377" cy="1624169"/>
          </a:xfrm>
          <a:prstGeom prst="star32">
            <a:avLst>
              <a:gd name="adj" fmla="val 28342"/>
            </a:avLst>
          </a:prstGeom>
          <a:solidFill>
            <a:srgbClr val="00FF00"/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7" name="Ovál 76"/>
          <p:cNvSpPr/>
          <p:nvPr/>
        </p:nvSpPr>
        <p:spPr>
          <a:xfrm>
            <a:off x="3442650" y="3736287"/>
            <a:ext cx="727893" cy="720080"/>
          </a:xfrm>
          <a:prstGeom prst="ellipse">
            <a:avLst/>
          </a:prstGeom>
          <a:solidFill>
            <a:srgbClr val="FFFF66"/>
          </a:solidFill>
          <a:ln>
            <a:noFill/>
          </a:ln>
          <a:scene3d>
            <a:camera prst="orthographicFront">
              <a:rot lat="0" lon="0" rev="0"/>
            </a:camera>
            <a:lightRig rig="glow" dir="t">
              <a:rot lat="0" lon="0" rev="3600000"/>
            </a:lightRig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cs-CZ" sz="2400" b="1" dirty="0" smtClean="0">
                <a:ln>
                  <a:prstDash val="solid"/>
                </a:ln>
                <a:solidFill>
                  <a:srgbClr val="7030A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  <a:reflection blurRad="6350" stA="50000" endA="300" endPos="50000" dist="60007" dir="5400000" sy="-100000" algn="bl" rotWithShape="0"/>
                </a:effectLst>
              </a:rPr>
              <a:t>10</a:t>
            </a:r>
            <a:endParaRPr lang="cs-CZ" sz="2400" b="1" dirty="0">
              <a:ln>
                <a:prstDash val="solid"/>
              </a:ln>
              <a:solidFill>
                <a:srgbClr val="7030A0"/>
              </a:soli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  <a:reflection blurRad="6350" stA="50000" endA="300" endPos="50000" dist="60007" dir="5400000" sy="-100000" algn="bl" rotWithShape="0"/>
              </a:effectLst>
            </a:endParaRPr>
          </a:p>
        </p:txBody>
      </p:sp>
      <p:sp>
        <p:nvSpPr>
          <p:cNvPr id="81" name="Šipka doprava se zářezem 80"/>
          <p:cNvSpPr/>
          <p:nvPr/>
        </p:nvSpPr>
        <p:spPr>
          <a:xfrm>
            <a:off x="4783952" y="3736286"/>
            <a:ext cx="1314179" cy="720080"/>
          </a:xfrm>
          <a:prstGeom prst="notchedRightArrow">
            <a:avLst/>
          </a:prstGeom>
          <a:solidFill>
            <a:srgbClr val="C0000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6" name="Dvaatřiceticípá hvězda 95"/>
          <p:cNvSpPr/>
          <p:nvPr/>
        </p:nvSpPr>
        <p:spPr>
          <a:xfrm>
            <a:off x="6168612" y="3301578"/>
            <a:ext cx="1838377" cy="1654282"/>
          </a:xfrm>
          <a:prstGeom prst="star32">
            <a:avLst>
              <a:gd name="adj" fmla="val 28342"/>
            </a:avLst>
          </a:prstGeom>
          <a:solidFill>
            <a:srgbClr val="FF6600"/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7" name="Ovál 96"/>
          <p:cNvSpPr/>
          <p:nvPr/>
        </p:nvSpPr>
        <p:spPr>
          <a:xfrm>
            <a:off x="6733179" y="3736286"/>
            <a:ext cx="727893" cy="720080"/>
          </a:xfrm>
          <a:prstGeom prst="ellipse">
            <a:avLst/>
          </a:prstGeom>
          <a:solidFill>
            <a:srgbClr val="FFFF66"/>
          </a:solidFill>
          <a:ln>
            <a:noFill/>
          </a:ln>
          <a:scene3d>
            <a:camera prst="orthographicFront">
              <a:rot lat="0" lon="0" rev="0"/>
            </a:camera>
            <a:lightRig rig="glow" dir="t">
              <a:rot lat="0" lon="0" rev="3600000"/>
            </a:lightRig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cs-CZ" sz="2400" b="1" dirty="0" smtClean="0">
                <a:ln>
                  <a:prstDash val="solid"/>
                </a:ln>
                <a:solidFill>
                  <a:srgbClr val="7030A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  <a:reflection blurRad="6350" stA="50000" endA="300" endPos="50000" dist="60007" dir="5400000" sy="-100000" algn="bl" rotWithShape="0"/>
                </a:effectLst>
              </a:rPr>
              <a:t>10</a:t>
            </a:r>
            <a:endParaRPr lang="cs-CZ" sz="2400" b="1" dirty="0">
              <a:ln>
                <a:prstDash val="solid"/>
              </a:ln>
              <a:solidFill>
                <a:srgbClr val="7030A0"/>
              </a:soli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  <a:reflection blurRad="6350" stA="50000" endA="300" endPos="50000" dist="60007" dir="5400000" sy="-100000" algn="bl" rotWithShape="0"/>
              </a:effectLst>
            </a:endParaRPr>
          </a:p>
        </p:txBody>
      </p:sp>
      <p:sp>
        <p:nvSpPr>
          <p:cNvPr id="80" name="Vodorovný svitek 79"/>
          <p:cNvSpPr/>
          <p:nvPr/>
        </p:nvSpPr>
        <p:spPr>
          <a:xfrm>
            <a:off x="3476922" y="2471900"/>
            <a:ext cx="4133579" cy="936104"/>
          </a:xfrm>
          <a:prstGeom prst="horizontalScroll">
            <a:avLst>
              <a:gd name="adj" fmla="val 20422"/>
            </a:avLst>
          </a:prstGeom>
          <a:effectLst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O statečném kováři</a:t>
            </a:r>
            <a:endParaRPr lang="cs-CZ" sz="2400" b="1" dirty="0"/>
          </a:p>
        </p:txBody>
      </p:sp>
      <p:sp>
        <p:nvSpPr>
          <p:cNvPr id="111" name="Zaoblený obdélník 110"/>
          <p:cNvSpPr/>
          <p:nvPr/>
        </p:nvSpPr>
        <p:spPr>
          <a:xfrm>
            <a:off x="2460427" y="5778595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Q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117" y="2471899"/>
            <a:ext cx="1867583" cy="2453847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68" name="Obdélník 67"/>
          <p:cNvSpPr/>
          <p:nvPr/>
        </p:nvSpPr>
        <p:spPr>
          <a:xfrm>
            <a:off x="5105194" y="1592213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71" name="Obdélník 70"/>
          <p:cNvSpPr/>
          <p:nvPr/>
        </p:nvSpPr>
        <p:spPr>
          <a:xfrm>
            <a:off x="4632529" y="1592213"/>
            <a:ext cx="473645" cy="721246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75" name="Obdélník 74"/>
          <p:cNvSpPr/>
          <p:nvPr/>
        </p:nvSpPr>
        <p:spPr>
          <a:xfrm>
            <a:off x="705873" y="1592213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78" name="Obdélník 77"/>
          <p:cNvSpPr/>
          <p:nvPr/>
        </p:nvSpPr>
        <p:spPr>
          <a:xfrm>
            <a:off x="7261087" y="1587761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Á</a:t>
            </a:r>
            <a:endParaRPr lang="cs-CZ" sz="2800" b="1" dirty="0"/>
          </a:p>
        </p:txBody>
      </p:sp>
      <p:sp>
        <p:nvSpPr>
          <p:cNvPr id="79" name="Obdélník 78"/>
          <p:cNvSpPr/>
          <p:nvPr/>
        </p:nvSpPr>
        <p:spPr>
          <a:xfrm>
            <a:off x="5850456" y="1587761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K</a:t>
            </a:r>
            <a:endParaRPr lang="cs-CZ" sz="2800" b="1" dirty="0"/>
          </a:p>
        </p:txBody>
      </p:sp>
      <p:sp>
        <p:nvSpPr>
          <p:cNvPr id="82" name="Obdélník 81"/>
          <p:cNvSpPr/>
          <p:nvPr/>
        </p:nvSpPr>
        <p:spPr>
          <a:xfrm>
            <a:off x="6313797" y="1587761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O</a:t>
            </a:r>
            <a:endParaRPr lang="cs-CZ" sz="2800" b="1" dirty="0"/>
          </a:p>
        </p:txBody>
      </p:sp>
      <p:sp>
        <p:nvSpPr>
          <p:cNvPr id="83" name="Obdélník 82"/>
          <p:cNvSpPr/>
          <p:nvPr/>
        </p:nvSpPr>
        <p:spPr>
          <a:xfrm>
            <a:off x="6787442" y="1587761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V</a:t>
            </a:r>
            <a:endParaRPr lang="cs-CZ" sz="2800" b="1" dirty="0"/>
          </a:p>
        </p:txBody>
      </p:sp>
      <p:sp>
        <p:nvSpPr>
          <p:cNvPr id="84" name="Obdélník 83"/>
          <p:cNvSpPr/>
          <p:nvPr/>
        </p:nvSpPr>
        <p:spPr>
          <a:xfrm>
            <a:off x="7734732" y="1587761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Ř</a:t>
            </a:r>
            <a:endParaRPr lang="cs-CZ" sz="2800" b="1" dirty="0"/>
          </a:p>
        </p:txBody>
      </p:sp>
      <p:sp>
        <p:nvSpPr>
          <p:cNvPr id="85" name="Obdélník 84"/>
          <p:cNvSpPr/>
          <p:nvPr/>
        </p:nvSpPr>
        <p:spPr>
          <a:xfrm>
            <a:off x="8189500" y="1587761"/>
            <a:ext cx="482737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I</a:t>
            </a:r>
            <a:endParaRPr lang="cs-CZ" sz="2800" b="1" dirty="0"/>
          </a:p>
        </p:txBody>
      </p:sp>
      <p:sp>
        <p:nvSpPr>
          <p:cNvPr id="86" name="Obdélník 85"/>
          <p:cNvSpPr/>
          <p:nvPr/>
        </p:nvSpPr>
        <p:spPr>
          <a:xfrm>
            <a:off x="2762745" y="1587761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T</a:t>
            </a:r>
            <a:endParaRPr lang="cs-CZ" sz="2800" b="1" dirty="0"/>
          </a:p>
        </p:txBody>
      </p:sp>
      <p:sp>
        <p:nvSpPr>
          <p:cNvPr id="87" name="Obdélník 86"/>
          <p:cNvSpPr/>
          <p:nvPr/>
        </p:nvSpPr>
        <p:spPr>
          <a:xfrm>
            <a:off x="1352114" y="1587761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S</a:t>
            </a:r>
            <a:endParaRPr lang="cs-CZ" sz="2800" b="1" dirty="0"/>
          </a:p>
        </p:txBody>
      </p:sp>
      <p:sp>
        <p:nvSpPr>
          <p:cNvPr id="88" name="Obdélník 87"/>
          <p:cNvSpPr/>
          <p:nvPr/>
        </p:nvSpPr>
        <p:spPr>
          <a:xfrm>
            <a:off x="4166739" y="1587761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N</a:t>
            </a:r>
            <a:endParaRPr lang="cs-CZ" sz="2800" b="1" dirty="0"/>
          </a:p>
        </p:txBody>
      </p:sp>
      <p:sp>
        <p:nvSpPr>
          <p:cNvPr id="89" name="Obdélník 88"/>
          <p:cNvSpPr/>
          <p:nvPr/>
        </p:nvSpPr>
        <p:spPr>
          <a:xfrm>
            <a:off x="1815455" y="1587761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T</a:t>
            </a:r>
            <a:endParaRPr lang="cs-CZ" sz="2800" b="1" dirty="0"/>
          </a:p>
        </p:txBody>
      </p:sp>
      <p:sp>
        <p:nvSpPr>
          <p:cNvPr id="90" name="Obdélník 89"/>
          <p:cNvSpPr/>
          <p:nvPr/>
        </p:nvSpPr>
        <p:spPr>
          <a:xfrm>
            <a:off x="2289100" y="1587761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A</a:t>
            </a:r>
            <a:endParaRPr lang="cs-CZ" sz="2800" b="1" dirty="0"/>
          </a:p>
        </p:txBody>
      </p:sp>
      <p:sp>
        <p:nvSpPr>
          <p:cNvPr id="91" name="Obdélník 90"/>
          <p:cNvSpPr/>
          <p:nvPr/>
        </p:nvSpPr>
        <p:spPr>
          <a:xfrm>
            <a:off x="3236390" y="1587761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E</a:t>
            </a:r>
            <a:endParaRPr lang="cs-CZ" sz="2800" b="1" dirty="0"/>
          </a:p>
        </p:txBody>
      </p:sp>
      <p:sp>
        <p:nvSpPr>
          <p:cNvPr id="92" name="Obdélník 91"/>
          <p:cNvSpPr/>
          <p:nvPr/>
        </p:nvSpPr>
        <p:spPr>
          <a:xfrm>
            <a:off x="3694074" y="1587761"/>
            <a:ext cx="473645" cy="721246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Č</a:t>
            </a:r>
            <a:endParaRPr lang="cs-CZ" sz="2800" b="1" dirty="0"/>
          </a:p>
        </p:txBody>
      </p:sp>
      <p:sp>
        <p:nvSpPr>
          <p:cNvPr id="93" name="Obdélník 92"/>
          <p:cNvSpPr/>
          <p:nvPr/>
        </p:nvSpPr>
        <p:spPr>
          <a:xfrm>
            <a:off x="5096102" y="1587761"/>
            <a:ext cx="482737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M</a:t>
            </a:r>
            <a:endParaRPr lang="cs-CZ" sz="2800" b="1" dirty="0"/>
          </a:p>
        </p:txBody>
      </p:sp>
      <p:sp>
        <p:nvSpPr>
          <p:cNvPr id="94" name="Obdélník 93"/>
          <p:cNvSpPr/>
          <p:nvPr/>
        </p:nvSpPr>
        <p:spPr>
          <a:xfrm>
            <a:off x="4623437" y="1587761"/>
            <a:ext cx="473645" cy="721246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É</a:t>
            </a:r>
            <a:endParaRPr lang="cs-CZ" sz="2800" b="1" dirty="0"/>
          </a:p>
        </p:txBody>
      </p:sp>
      <p:sp>
        <p:nvSpPr>
          <p:cNvPr id="95" name="Obdélník 94"/>
          <p:cNvSpPr/>
          <p:nvPr/>
        </p:nvSpPr>
        <p:spPr>
          <a:xfrm>
            <a:off x="696781" y="1587761"/>
            <a:ext cx="482737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O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245984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6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9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6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75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6" fill="hold">
                      <p:stCondLst>
                        <p:cond delay="0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8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9" fill="hold">
                      <p:stCondLst>
                        <p:cond delay="0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0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2" fill="hold">
                      <p:stCondLst>
                        <p:cond delay="0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>
                      <p:stCondLst>
                        <p:cond delay="0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130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1" fill="hold">
                      <p:stCondLst>
                        <p:cond delay="0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1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138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9" fill="hold">
                      <p:stCondLst>
                        <p:cond delay="0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146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7" fill="hold">
                      <p:stCondLst>
                        <p:cond delay="0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seq concurrent="1" nextAc="seek">
              <p:cTn id="154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5" fill="hold">
                      <p:stCondLst>
                        <p:cond delay="0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0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62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3" fill="hold">
                      <p:stCondLst>
                        <p:cond delay="0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8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</p:childTnLst>
        </p:cTn>
      </p:par>
    </p:tnLst>
    <p:bldLst>
      <p:bldP spid="56" grpId="0" animBg="1"/>
      <p:bldP spid="77" grpId="0" animBg="1"/>
      <p:bldP spid="81" grpId="0" animBg="1"/>
      <p:bldP spid="81" grpId="1" animBg="1"/>
      <p:bldP spid="97" grpId="0" animBg="1"/>
      <p:bldP spid="80" grpId="0" animBg="1"/>
      <p:bldP spid="80" grpId="1" animBg="1"/>
      <p:bldP spid="78" grpId="0" animBg="1"/>
      <p:bldP spid="79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lačítko akce: Vlastní 1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Zaoblený obdélník 5"/>
          <p:cNvSpPr/>
          <p:nvPr/>
        </p:nvSpPr>
        <p:spPr>
          <a:xfrm>
            <a:off x="701117" y="5019872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A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1281249" y="5019872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B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2460427" y="5019872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Č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12" name="Zaoblený obdélník 11"/>
          <p:cNvSpPr/>
          <p:nvPr/>
        </p:nvSpPr>
        <p:spPr>
          <a:xfrm>
            <a:off x="1867545" y="5030141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C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13" name="Zaoblený obdélník 12"/>
          <p:cNvSpPr/>
          <p:nvPr/>
        </p:nvSpPr>
        <p:spPr>
          <a:xfrm>
            <a:off x="3596717" y="5037929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E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14" name="Zaoblený obdélník 13"/>
          <p:cNvSpPr/>
          <p:nvPr/>
        </p:nvSpPr>
        <p:spPr>
          <a:xfrm>
            <a:off x="3033973" y="5020616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D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15" name="Zaoblený obdélník 14"/>
          <p:cNvSpPr/>
          <p:nvPr/>
        </p:nvSpPr>
        <p:spPr>
          <a:xfrm>
            <a:off x="4722614" y="5020616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G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16" name="Zaoblený obdélník 15"/>
          <p:cNvSpPr/>
          <p:nvPr/>
        </p:nvSpPr>
        <p:spPr>
          <a:xfrm>
            <a:off x="4153545" y="5037929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F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17" name="Zaoblený obdélník 16"/>
          <p:cNvSpPr/>
          <p:nvPr/>
        </p:nvSpPr>
        <p:spPr>
          <a:xfrm>
            <a:off x="5291684" y="5019872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H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34" name="Zaoblený obdélník 33"/>
          <p:cNvSpPr/>
          <p:nvPr/>
        </p:nvSpPr>
        <p:spPr>
          <a:xfrm>
            <a:off x="6463680" y="5037929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J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35" name="Zaoblený obdélník 34"/>
          <p:cNvSpPr/>
          <p:nvPr/>
        </p:nvSpPr>
        <p:spPr>
          <a:xfrm>
            <a:off x="5905786" y="5030636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I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36" name="Zaoblený obdélník 35"/>
          <p:cNvSpPr/>
          <p:nvPr/>
        </p:nvSpPr>
        <p:spPr>
          <a:xfrm>
            <a:off x="7020992" y="5037929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K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37" name="Zaoblený obdélník 36"/>
          <p:cNvSpPr/>
          <p:nvPr/>
        </p:nvSpPr>
        <p:spPr>
          <a:xfrm>
            <a:off x="7595107" y="5037929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L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42" name="Zaoblený obdélník 41"/>
          <p:cNvSpPr/>
          <p:nvPr/>
        </p:nvSpPr>
        <p:spPr>
          <a:xfrm>
            <a:off x="8126647" y="5037929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M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43" name="Zaoblený obdélník 42"/>
          <p:cNvSpPr/>
          <p:nvPr/>
        </p:nvSpPr>
        <p:spPr>
          <a:xfrm>
            <a:off x="701117" y="5778595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N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44" name="Zaoblený obdélník 43"/>
          <p:cNvSpPr/>
          <p:nvPr/>
        </p:nvSpPr>
        <p:spPr>
          <a:xfrm>
            <a:off x="1878635" y="5785888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P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45" name="Zaoblený obdélník 44"/>
          <p:cNvSpPr/>
          <p:nvPr/>
        </p:nvSpPr>
        <p:spPr>
          <a:xfrm>
            <a:off x="1282193" y="5796157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O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46" name="Zaoblený obdélník 45"/>
          <p:cNvSpPr/>
          <p:nvPr/>
        </p:nvSpPr>
        <p:spPr>
          <a:xfrm>
            <a:off x="3596717" y="5803945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Ř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47" name="Zaoblený obdélník 46"/>
          <p:cNvSpPr/>
          <p:nvPr/>
        </p:nvSpPr>
        <p:spPr>
          <a:xfrm>
            <a:off x="3033973" y="5786632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R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48" name="Zaoblený obdélník 47"/>
          <p:cNvSpPr/>
          <p:nvPr/>
        </p:nvSpPr>
        <p:spPr>
          <a:xfrm>
            <a:off x="4722614" y="5786632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Š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49" name="Zaoblený obdélník 48"/>
          <p:cNvSpPr/>
          <p:nvPr/>
        </p:nvSpPr>
        <p:spPr>
          <a:xfrm>
            <a:off x="4153545" y="5803945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S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50" name="Zaoblený obdélník 49"/>
          <p:cNvSpPr/>
          <p:nvPr/>
        </p:nvSpPr>
        <p:spPr>
          <a:xfrm>
            <a:off x="5291684" y="5785888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T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51" name="Zaoblený obdélník 50"/>
          <p:cNvSpPr/>
          <p:nvPr/>
        </p:nvSpPr>
        <p:spPr>
          <a:xfrm>
            <a:off x="5854589" y="5803945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U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52" name="Zaoblený obdélník 51"/>
          <p:cNvSpPr/>
          <p:nvPr/>
        </p:nvSpPr>
        <p:spPr>
          <a:xfrm>
            <a:off x="6980486" y="5779339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Y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53" name="Zaoblený obdélník 52"/>
          <p:cNvSpPr/>
          <p:nvPr/>
        </p:nvSpPr>
        <p:spPr>
          <a:xfrm>
            <a:off x="6411417" y="5796652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V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54" name="Zaoblený obdélník 53"/>
          <p:cNvSpPr/>
          <p:nvPr/>
        </p:nvSpPr>
        <p:spPr>
          <a:xfrm>
            <a:off x="7549556" y="5778595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Z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55" name="Zaoblený obdélník 54"/>
          <p:cNvSpPr/>
          <p:nvPr/>
        </p:nvSpPr>
        <p:spPr>
          <a:xfrm>
            <a:off x="8112461" y="5796652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Ž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56" name="Zaoblený obdélník 55"/>
          <p:cNvSpPr/>
          <p:nvPr/>
        </p:nvSpPr>
        <p:spPr>
          <a:xfrm>
            <a:off x="458106" y="313258"/>
            <a:ext cx="8410404" cy="1099517"/>
          </a:xfrm>
          <a:prstGeom prst="roundRect">
            <a:avLst>
              <a:gd name="adj" fmla="val 31548"/>
            </a:avLst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S pohádkami Boženy Němcové jste se shledávali již jako velmi malé děti. Rozhodně si pamatujete pohádku </a:t>
            </a:r>
            <a:endParaRPr lang="cs-CZ" sz="2400" dirty="0"/>
          </a:p>
        </p:txBody>
      </p:sp>
      <p:sp>
        <p:nvSpPr>
          <p:cNvPr id="58" name="Obdélník 57"/>
          <p:cNvSpPr/>
          <p:nvPr/>
        </p:nvSpPr>
        <p:spPr>
          <a:xfrm>
            <a:off x="3631408" y="1593379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66" name="Obdélník 65"/>
          <p:cNvSpPr/>
          <p:nvPr/>
        </p:nvSpPr>
        <p:spPr>
          <a:xfrm>
            <a:off x="5748076" y="1592213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67" name="Obdélník 66"/>
          <p:cNvSpPr/>
          <p:nvPr/>
        </p:nvSpPr>
        <p:spPr>
          <a:xfrm>
            <a:off x="4337445" y="1592213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69" name="Obdélník 68"/>
          <p:cNvSpPr/>
          <p:nvPr/>
        </p:nvSpPr>
        <p:spPr>
          <a:xfrm>
            <a:off x="7152070" y="1592213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70" name="Obdélník 69"/>
          <p:cNvSpPr/>
          <p:nvPr/>
        </p:nvSpPr>
        <p:spPr>
          <a:xfrm>
            <a:off x="4800786" y="1592213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72" name="Obdélník 71"/>
          <p:cNvSpPr/>
          <p:nvPr/>
        </p:nvSpPr>
        <p:spPr>
          <a:xfrm>
            <a:off x="5274431" y="1592213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73" name="Obdélník 72"/>
          <p:cNvSpPr/>
          <p:nvPr/>
        </p:nvSpPr>
        <p:spPr>
          <a:xfrm>
            <a:off x="6221721" y="1592213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74" name="Obdélník 73"/>
          <p:cNvSpPr/>
          <p:nvPr/>
        </p:nvSpPr>
        <p:spPr>
          <a:xfrm>
            <a:off x="6679405" y="1592213"/>
            <a:ext cx="473645" cy="721246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76" name="Dvaatřiceticípá hvězda 75"/>
          <p:cNvSpPr/>
          <p:nvPr/>
        </p:nvSpPr>
        <p:spPr>
          <a:xfrm>
            <a:off x="3052221" y="3305868"/>
            <a:ext cx="1838377" cy="1624169"/>
          </a:xfrm>
          <a:prstGeom prst="star32">
            <a:avLst>
              <a:gd name="adj" fmla="val 28342"/>
            </a:avLst>
          </a:prstGeom>
          <a:solidFill>
            <a:srgbClr val="00FF00"/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7" name="Ovál 76"/>
          <p:cNvSpPr/>
          <p:nvPr/>
        </p:nvSpPr>
        <p:spPr>
          <a:xfrm>
            <a:off x="3609049" y="3740577"/>
            <a:ext cx="727893" cy="720080"/>
          </a:xfrm>
          <a:prstGeom prst="ellipse">
            <a:avLst/>
          </a:prstGeom>
          <a:solidFill>
            <a:srgbClr val="FFFF66"/>
          </a:solidFill>
          <a:ln>
            <a:noFill/>
          </a:ln>
          <a:scene3d>
            <a:camera prst="orthographicFront">
              <a:rot lat="0" lon="0" rev="0"/>
            </a:camera>
            <a:lightRig rig="glow" dir="t">
              <a:rot lat="0" lon="0" rev="3600000"/>
            </a:lightRig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cs-CZ" sz="2400" b="1" dirty="0" smtClean="0">
                <a:ln>
                  <a:prstDash val="solid"/>
                </a:ln>
                <a:solidFill>
                  <a:srgbClr val="7030A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  <a:reflection blurRad="6350" stA="50000" endA="300" endPos="50000" dist="60007" dir="5400000" sy="-100000" algn="bl" rotWithShape="0"/>
                </a:effectLst>
              </a:rPr>
              <a:t>10</a:t>
            </a:r>
            <a:endParaRPr lang="cs-CZ" sz="2400" b="1" dirty="0">
              <a:ln>
                <a:prstDash val="solid"/>
              </a:ln>
              <a:solidFill>
                <a:srgbClr val="7030A0"/>
              </a:soli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  <a:reflection blurRad="6350" stA="50000" endA="300" endPos="50000" dist="60007" dir="5400000" sy="-100000" algn="bl" rotWithShape="0"/>
              </a:effectLst>
            </a:endParaRPr>
          </a:p>
        </p:txBody>
      </p:sp>
      <p:sp>
        <p:nvSpPr>
          <p:cNvPr id="81" name="Šipka doprava se zářezem 80"/>
          <p:cNvSpPr/>
          <p:nvPr/>
        </p:nvSpPr>
        <p:spPr>
          <a:xfrm>
            <a:off x="4950351" y="3740576"/>
            <a:ext cx="1314179" cy="720080"/>
          </a:xfrm>
          <a:prstGeom prst="notchedRightArrow">
            <a:avLst/>
          </a:prstGeom>
          <a:solidFill>
            <a:srgbClr val="C0000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6" name="Dvaatřiceticípá hvězda 95"/>
          <p:cNvSpPr/>
          <p:nvPr/>
        </p:nvSpPr>
        <p:spPr>
          <a:xfrm>
            <a:off x="6335011" y="3305868"/>
            <a:ext cx="1838377" cy="1654282"/>
          </a:xfrm>
          <a:prstGeom prst="star32">
            <a:avLst>
              <a:gd name="adj" fmla="val 28342"/>
            </a:avLst>
          </a:prstGeom>
          <a:solidFill>
            <a:srgbClr val="FF6600"/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7" name="Ovál 96"/>
          <p:cNvSpPr/>
          <p:nvPr/>
        </p:nvSpPr>
        <p:spPr>
          <a:xfrm>
            <a:off x="6899578" y="3740576"/>
            <a:ext cx="727893" cy="720080"/>
          </a:xfrm>
          <a:prstGeom prst="ellipse">
            <a:avLst/>
          </a:prstGeom>
          <a:solidFill>
            <a:srgbClr val="FFFF66"/>
          </a:solidFill>
          <a:ln>
            <a:noFill/>
          </a:ln>
          <a:scene3d>
            <a:camera prst="orthographicFront">
              <a:rot lat="0" lon="0" rev="0"/>
            </a:camera>
            <a:lightRig rig="glow" dir="t">
              <a:rot lat="0" lon="0" rev="3600000"/>
            </a:lightRig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cs-CZ" sz="2400" b="1" dirty="0" smtClean="0">
                <a:ln>
                  <a:prstDash val="solid"/>
                </a:ln>
                <a:solidFill>
                  <a:srgbClr val="7030A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  <a:reflection blurRad="6350" stA="50000" endA="300" endPos="50000" dist="60007" dir="5400000" sy="-100000" algn="bl" rotWithShape="0"/>
                </a:effectLst>
              </a:rPr>
              <a:t>10</a:t>
            </a:r>
            <a:endParaRPr lang="cs-CZ" sz="2400" b="1" dirty="0">
              <a:ln>
                <a:prstDash val="solid"/>
              </a:ln>
              <a:solidFill>
                <a:srgbClr val="7030A0"/>
              </a:soli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  <a:reflection blurRad="6350" stA="50000" endA="300" endPos="50000" dist="60007" dir="5400000" sy="-100000" algn="bl" rotWithShape="0"/>
              </a:effectLst>
            </a:endParaRPr>
          </a:p>
        </p:txBody>
      </p:sp>
      <p:sp>
        <p:nvSpPr>
          <p:cNvPr id="80" name="Vodorovný svitek 79"/>
          <p:cNvSpPr/>
          <p:nvPr/>
        </p:nvSpPr>
        <p:spPr>
          <a:xfrm>
            <a:off x="3435214" y="4459543"/>
            <a:ext cx="4133579" cy="936104"/>
          </a:xfrm>
          <a:prstGeom prst="horizontalScroll">
            <a:avLst>
              <a:gd name="adj" fmla="val 20422"/>
            </a:avLst>
          </a:prstGeom>
          <a:effectLst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O perníkové chaloupce</a:t>
            </a:r>
            <a:endParaRPr lang="cs-CZ" sz="2400" b="1" dirty="0"/>
          </a:p>
        </p:txBody>
      </p:sp>
      <p:sp>
        <p:nvSpPr>
          <p:cNvPr id="111" name="Zaoblený obdélník 110"/>
          <p:cNvSpPr/>
          <p:nvPr/>
        </p:nvSpPr>
        <p:spPr>
          <a:xfrm>
            <a:off x="2460427" y="5778595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Q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456" y="1546515"/>
            <a:ext cx="2483320" cy="338108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68" name="Obdélník 67"/>
          <p:cNvSpPr/>
          <p:nvPr/>
        </p:nvSpPr>
        <p:spPr>
          <a:xfrm>
            <a:off x="8098380" y="1592213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71" name="Obdélník 70"/>
          <p:cNvSpPr/>
          <p:nvPr/>
        </p:nvSpPr>
        <p:spPr>
          <a:xfrm>
            <a:off x="7625715" y="1592213"/>
            <a:ext cx="473645" cy="721246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75" name="Obdélník 74"/>
          <p:cNvSpPr/>
          <p:nvPr/>
        </p:nvSpPr>
        <p:spPr>
          <a:xfrm>
            <a:off x="5737981" y="2584622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78" name="Obdélník 77"/>
          <p:cNvSpPr/>
          <p:nvPr/>
        </p:nvSpPr>
        <p:spPr>
          <a:xfrm>
            <a:off x="4327350" y="2584622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79" name="Obdélník 78"/>
          <p:cNvSpPr/>
          <p:nvPr/>
        </p:nvSpPr>
        <p:spPr>
          <a:xfrm>
            <a:off x="7141975" y="2584622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82" name="Obdélník 81"/>
          <p:cNvSpPr/>
          <p:nvPr/>
        </p:nvSpPr>
        <p:spPr>
          <a:xfrm>
            <a:off x="4790691" y="2584622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83" name="Obdélník 82"/>
          <p:cNvSpPr/>
          <p:nvPr/>
        </p:nvSpPr>
        <p:spPr>
          <a:xfrm>
            <a:off x="5264336" y="2584622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84" name="Obdélník 83"/>
          <p:cNvSpPr/>
          <p:nvPr/>
        </p:nvSpPr>
        <p:spPr>
          <a:xfrm>
            <a:off x="6211626" y="2584622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85" name="Obdélník 84"/>
          <p:cNvSpPr/>
          <p:nvPr/>
        </p:nvSpPr>
        <p:spPr>
          <a:xfrm>
            <a:off x="6669310" y="2584622"/>
            <a:ext cx="473645" cy="721246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86" name="Obdélník 85"/>
          <p:cNvSpPr/>
          <p:nvPr/>
        </p:nvSpPr>
        <p:spPr>
          <a:xfrm>
            <a:off x="8088285" y="2584622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87" name="Obdélník 86"/>
          <p:cNvSpPr/>
          <p:nvPr/>
        </p:nvSpPr>
        <p:spPr>
          <a:xfrm>
            <a:off x="7615620" y="2584622"/>
            <a:ext cx="473645" cy="721246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88" name="Obdélník 87"/>
          <p:cNvSpPr/>
          <p:nvPr/>
        </p:nvSpPr>
        <p:spPr>
          <a:xfrm>
            <a:off x="3631408" y="1594473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O</a:t>
            </a:r>
            <a:endParaRPr lang="cs-CZ" sz="2800" b="1" dirty="0"/>
          </a:p>
        </p:txBody>
      </p:sp>
      <p:sp>
        <p:nvSpPr>
          <p:cNvPr id="89" name="Obdélník 88"/>
          <p:cNvSpPr/>
          <p:nvPr/>
        </p:nvSpPr>
        <p:spPr>
          <a:xfrm>
            <a:off x="5748076" y="1593307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N</a:t>
            </a:r>
            <a:endParaRPr lang="cs-CZ" sz="2800" b="1" dirty="0"/>
          </a:p>
        </p:txBody>
      </p:sp>
      <p:sp>
        <p:nvSpPr>
          <p:cNvPr id="90" name="Obdélník 89"/>
          <p:cNvSpPr/>
          <p:nvPr/>
        </p:nvSpPr>
        <p:spPr>
          <a:xfrm>
            <a:off x="4337445" y="1593307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P</a:t>
            </a:r>
            <a:endParaRPr lang="cs-CZ" sz="2800" b="1" dirty="0"/>
          </a:p>
        </p:txBody>
      </p:sp>
      <p:sp>
        <p:nvSpPr>
          <p:cNvPr id="91" name="Obdélník 90"/>
          <p:cNvSpPr/>
          <p:nvPr/>
        </p:nvSpPr>
        <p:spPr>
          <a:xfrm>
            <a:off x="7152070" y="1593307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O</a:t>
            </a:r>
            <a:endParaRPr lang="cs-CZ" sz="2800" b="1" dirty="0"/>
          </a:p>
        </p:txBody>
      </p:sp>
      <p:sp>
        <p:nvSpPr>
          <p:cNvPr id="92" name="Obdélník 91"/>
          <p:cNvSpPr/>
          <p:nvPr/>
        </p:nvSpPr>
        <p:spPr>
          <a:xfrm>
            <a:off x="4800786" y="1593307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E</a:t>
            </a:r>
            <a:endParaRPr lang="cs-CZ" sz="2800" b="1" dirty="0"/>
          </a:p>
        </p:txBody>
      </p:sp>
      <p:sp>
        <p:nvSpPr>
          <p:cNvPr id="93" name="Obdélník 92"/>
          <p:cNvSpPr/>
          <p:nvPr/>
        </p:nvSpPr>
        <p:spPr>
          <a:xfrm>
            <a:off x="5274431" y="1593307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R</a:t>
            </a:r>
            <a:endParaRPr lang="cs-CZ" sz="2800" b="1" dirty="0"/>
          </a:p>
        </p:txBody>
      </p:sp>
      <p:sp>
        <p:nvSpPr>
          <p:cNvPr id="94" name="Obdélník 93"/>
          <p:cNvSpPr/>
          <p:nvPr/>
        </p:nvSpPr>
        <p:spPr>
          <a:xfrm>
            <a:off x="6221721" y="1593307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Í</a:t>
            </a:r>
            <a:endParaRPr lang="cs-CZ" sz="2800" b="1" dirty="0"/>
          </a:p>
        </p:txBody>
      </p:sp>
      <p:sp>
        <p:nvSpPr>
          <p:cNvPr id="95" name="Obdélník 94"/>
          <p:cNvSpPr/>
          <p:nvPr/>
        </p:nvSpPr>
        <p:spPr>
          <a:xfrm>
            <a:off x="6679405" y="1593307"/>
            <a:ext cx="473645" cy="721246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K</a:t>
            </a:r>
            <a:endParaRPr lang="cs-CZ" sz="2800" b="1" dirty="0"/>
          </a:p>
        </p:txBody>
      </p:sp>
      <p:sp>
        <p:nvSpPr>
          <p:cNvPr id="112" name="Obdélník 111"/>
          <p:cNvSpPr/>
          <p:nvPr/>
        </p:nvSpPr>
        <p:spPr>
          <a:xfrm>
            <a:off x="8098380" y="1593307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É</a:t>
            </a:r>
            <a:endParaRPr lang="cs-CZ" sz="2800" b="1" dirty="0"/>
          </a:p>
        </p:txBody>
      </p:sp>
      <p:sp>
        <p:nvSpPr>
          <p:cNvPr id="113" name="Obdélník 112"/>
          <p:cNvSpPr/>
          <p:nvPr/>
        </p:nvSpPr>
        <p:spPr>
          <a:xfrm>
            <a:off x="7625715" y="1593307"/>
            <a:ext cx="473645" cy="721246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V</a:t>
            </a:r>
            <a:endParaRPr lang="cs-CZ" sz="2800" b="1" dirty="0"/>
          </a:p>
        </p:txBody>
      </p:sp>
      <p:sp>
        <p:nvSpPr>
          <p:cNvPr id="114" name="Obdélník 113"/>
          <p:cNvSpPr/>
          <p:nvPr/>
        </p:nvSpPr>
        <p:spPr>
          <a:xfrm>
            <a:off x="5737981" y="2585716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L</a:t>
            </a:r>
            <a:endParaRPr lang="cs-CZ" sz="2800" b="1" dirty="0"/>
          </a:p>
        </p:txBody>
      </p:sp>
      <p:sp>
        <p:nvSpPr>
          <p:cNvPr id="115" name="Obdélník 114"/>
          <p:cNvSpPr/>
          <p:nvPr/>
        </p:nvSpPr>
        <p:spPr>
          <a:xfrm>
            <a:off x="4327350" y="2585716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C</a:t>
            </a:r>
            <a:endParaRPr lang="cs-CZ" sz="2800" b="1" dirty="0"/>
          </a:p>
        </p:txBody>
      </p:sp>
      <p:sp>
        <p:nvSpPr>
          <p:cNvPr id="116" name="Obdélník 115"/>
          <p:cNvSpPr/>
          <p:nvPr/>
        </p:nvSpPr>
        <p:spPr>
          <a:xfrm>
            <a:off x="7141975" y="2585716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P</a:t>
            </a:r>
            <a:endParaRPr lang="cs-CZ" sz="2800" b="1" dirty="0"/>
          </a:p>
        </p:txBody>
      </p:sp>
      <p:sp>
        <p:nvSpPr>
          <p:cNvPr id="117" name="Obdélník 116"/>
          <p:cNvSpPr/>
          <p:nvPr/>
        </p:nvSpPr>
        <p:spPr>
          <a:xfrm>
            <a:off x="4790691" y="2585716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H</a:t>
            </a:r>
            <a:endParaRPr lang="cs-CZ" sz="2800" b="1" dirty="0"/>
          </a:p>
        </p:txBody>
      </p:sp>
      <p:sp>
        <p:nvSpPr>
          <p:cNvPr id="118" name="Obdélník 117"/>
          <p:cNvSpPr/>
          <p:nvPr/>
        </p:nvSpPr>
        <p:spPr>
          <a:xfrm>
            <a:off x="5264336" y="2585716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A</a:t>
            </a:r>
            <a:endParaRPr lang="cs-CZ" sz="2800" b="1" dirty="0"/>
          </a:p>
        </p:txBody>
      </p:sp>
      <p:sp>
        <p:nvSpPr>
          <p:cNvPr id="119" name="Obdélník 118"/>
          <p:cNvSpPr/>
          <p:nvPr/>
        </p:nvSpPr>
        <p:spPr>
          <a:xfrm>
            <a:off x="6211626" y="2585716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O</a:t>
            </a:r>
            <a:endParaRPr lang="cs-CZ" sz="2800" b="1" dirty="0"/>
          </a:p>
        </p:txBody>
      </p:sp>
      <p:sp>
        <p:nvSpPr>
          <p:cNvPr id="120" name="Obdélník 119"/>
          <p:cNvSpPr/>
          <p:nvPr/>
        </p:nvSpPr>
        <p:spPr>
          <a:xfrm>
            <a:off x="6669310" y="2585716"/>
            <a:ext cx="473645" cy="721246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U</a:t>
            </a:r>
            <a:endParaRPr lang="cs-CZ" sz="2800" b="1" dirty="0"/>
          </a:p>
        </p:txBody>
      </p:sp>
      <p:sp>
        <p:nvSpPr>
          <p:cNvPr id="121" name="Obdélník 120"/>
          <p:cNvSpPr/>
          <p:nvPr/>
        </p:nvSpPr>
        <p:spPr>
          <a:xfrm>
            <a:off x="8088285" y="2585716"/>
            <a:ext cx="473645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E</a:t>
            </a:r>
            <a:endParaRPr lang="cs-CZ" sz="2800" b="1" dirty="0"/>
          </a:p>
        </p:txBody>
      </p:sp>
      <p:sp>
        <p:nvSpPr>
          <p:cNvPr id="122" name="Obdélník 121"/>
          <p:cNvSpPr/>
          <p:nvPr/>
        </p:nvSpPr>
        <p:spPr>
          <a:xfrm>
            <a:off x="7615620" y="2585716"/>
            <a:ext cx="473645" cy="721246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C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245984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6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9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6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8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9" fill="hold">
                      <p:stCondLst>
                        <p:cond delay="0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>
                      <p:stCondLst>
                        <p:cond delay="0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124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5" fill="hold">
                      <p:stCondLst>
                        <p:cond delay="0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1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32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3" fill="hold">
                      <p:stCondLst>
                        <p:cond delay="0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1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140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1" fill="hold">
                      <p:stCondLst>
                        <p:cond delay="0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1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seq concurrent="1" nextAc="seek">
              <p:cTn id="14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9" fill="hold">
                      <p:stCondLst>
                        <p:cond delay="0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10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10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61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2" fill="hold">
                      <p:stCondLst>
                        <p:cond delay="0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10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7" dur="1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1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6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0" fill="hold">
                      <p:stCondLst>
                        <p:cond delay="0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4" dur="10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5" dur="1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1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7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8" fill="hold">
                      <p:stCondLst>
                        <p:cond delay="0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10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3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185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6" fill="hold">
                      <p:stCondLst>
                        <p:cond delay="0"/>
                      </p:stCondLst>
                      <p:childTnLst>
                        <p:par>
                          <p:cTn id="187" fill="hold">
                            <p:stCondLst>
                              <p:cond delay="0"/>
                            </p:stCondLst>
                            <p:childTnLst>
                              <p:par>
                                <p:cTn id="18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0" dur="10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1" dur="1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1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</p:childTnLst>
        </p:cTn>
      </p:par>
    </p:tnLst>
    <p:bldLst>
      <p:bldP spid="56" grpId="0" animBg="1"/>
      <p:bldP spid="77" grpId="0" animBg="1"/>
      <p:bldP spid="81" grpId="0" animBg="1"/>
      <p:bldP spid="81" grpId="1" animBg="1"/>
      <p:bldP spid="97" grpId="0" animBg="1"/>
      <p:bldP spid="80" grpId="0" animBg="1"/>
      <p:bldP spid="80" grpId="1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112" grpId="0" animBg="1"/>
      <p:bldP spid="113" grpId="0" animBg="1"/>
      <p:bldP spid="114" grpId="0" animBg="1"/>
      <p:bldP spid="115" grpId="0" animBg="1"/>
      <p:bldP spid="116" grpId="0" animBg="1"/>
      <p:bldP spid="117" grpId="0" animBg="1"/>
      <p:bldP spid="118" grpId="0" animBg="1"/>
      <p:bldP spid="119" grpId="0" animBg="1"/>
      <p:bldP spid="120" grpId="0" animBg="1"/>
      <p:bldP spid="121" grpId="0" animBg="1"/>
      <p:bldP spid="12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lačítko akce: Vlastní 1">
            <a:hlinkClick r:id="" action="ppaction://noaction" highlightClick="1"/>
          </p:cNvPr>
          <p:cNvSpPr/>
          <p:nvPr/>
        </p:nvSpPr>
        <p:spPr>
          <a:xfrm>
            <a:off x="9587" y="0"/>
            <a:ext cx="9134413" cy="685800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Zaoblený obdélník 5"/>
          <p:cNvSpPr/>
          <p:nvPr/>
        </p:nvSpPr>
        <p:spPr>
          <a:xfrm>
            <a:off x="701117" y="5019872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A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1281249" y="5019872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B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2460427" y="5019872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Č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12" name="Zaoblený obdélník 11"/>
          <p:cNvSpPr/>
          <p:nvPr/>
        </p:nvSpPr>
        <p:spPr>
          <a:xfrm>
            <a:off x="1867545" y="5030141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C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13" name="Zaoblený obdélník 12"/>
          <p:cNvSpPr/>
          <p:nvPr/>
        </p:nvSpPr>
        <p:spPr>
          <a:xfrm>
            <a:off x="3596717" y="5037929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E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14" name="Zaoblený obdélník 13"/>
          <p:cNvSpPr/>
          <p:nvPr/>
        </p:nvSpPr>
        <p:spPr>
          <a:xfrm>
            <a:off x="3033973" y="5020616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D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15" name="Zaoblený obdélník 14"/>
          <p:cNvSpPr/>
          <p:nvPr/>
        </p:nvSpPr>
        <p:spPr>
          <a:xfrm>
            <a:off x="4722614" y="5020616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G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16" name="Zaoblený obdélník 15"/>
          <p:cNvSpPr/>
          <p:nvPr/>
        </p:nvSpPr>
        <p:spPr>
          <a:xfrm>
            <a:off x="4153545" y="5037929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F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17" name="Zaoblený obdélník 16"/>
          <p:cNvSpPr/>
          <p:nvPr/>
        </p:nvSpPr>
        <p:spPr>
          <a:xfrm>
            <a:off x="5291684" y="5019872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H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34" name="Zaoblený obdélník 33"/>
          <p:cNvSpPr/>
          <p:nvPr/>
        </p:nvSpPr>
        <p:spPr>
          <a:xfrm>
            <a:off x="6463680" y="5037929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J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35" name="Zaoblený obdélník 34"/>
          <p:cNvSpPr/>
          <p:nvPr/>
        </p:nvSpPr>
        <p:spPr>
          <a:xfrm>
            <a:off x="5905786" y="5030636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I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36" name="Zaoblený obdélník 35"/>
          <p:cNvSpPr/>
          <p:nvPr/>
        </p:nvSpPr>
        <p:spPr>
          <a:xfrm>
            <a:off x="7020992" y="5037929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K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37" name="Zaoblený obdélník 36"/>
          <p:cNvSpPr/>
          <p:nvPr/>
        </p:nvSpPr>
        <p:spPr>
          <a:xfrm>
            <a:off x="7595107" y="5037929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L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42" name="Zaoblený obdélník 41"/>
          <p:cNvSpPr/>
          <p:nvPr/>
        </p:nvSpPr>
        <p:spPr>
          <a:xfrm>
            <a:off x="8126647" y="5037929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M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43" name="Zaoblený obdélník 42"/>
          <p:cNvSpPr/>
          <p:nvPr/>
        </p:nvSpPr>
        <p:spPr>
          <a:xfrm>
            <a:off x="701117" y="5778595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N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44" name="Zaoblený obdélník 43"/>
          <p:cNvSpPr/>
          <p:nvPr/>
        </p:nvSpPr>
        <p:spPr>
          <a:xfrm>
            <a:off x="1878635" y="5785888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P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45" name="Zaoblený obdélník 44"/>
          <p:cNvSpPr/>
          <p:nvPr/>
        </p:nvSpPr>
        <p:spPr>
          <a:xfrm>
            <a:off x="1282193" y="5796157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O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47" name="Zaoblený obdélník 46"/>
          <p:cNvSpPr/>
          <p:nvPr/>
        </p:nvSpPr>
        <p:spPr>
          <a:xfrm>
            <a:off x="3033973" y="5786632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R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48" name="Zaoblený obdélník 47"/>
          <p:cNvSpPr/>
          <p:nvPr/>
        </p:nvSpPr>
        <p:spPr>
          <a:xfrm>
            <a:off x="4722614" y="5786632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Š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49" name="Zaoblený obdélník 48"/>
          <p:cNvSpPr/>
          <p:nvPr/>
        </p:nvSpPr>
        <p:spPr>
          <a:xfrm>
            <a:off x="4153545" y="5803945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S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50" name="Zaoblený obdélník 49"/>
          <p:cNvSpPr/>
          <p:nvPr/>
        </p:nvSpPr>
        <p:spPr>
          <a:xfrm>
            <a:off x="5291684" y="5785888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T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51" name="Zaoblený obdélník 50"/>
          <p:cNvSpPr/>
          <p:nvPr/>
        </p:nvSpPr>
        <p:spPr>
          <a:xfrm>
            <a:off x="5854589" y="5803945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U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52" name="Zaoblený obdélník 51"/>
          <p:cNvSpPr/>
          <p:nvPr/>
        </p:nvSpPr>
        <p:spPr>
          <a:xfrm>
            <a:off x="6980486" y="5779339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Y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53" name="Zaoblený obdélník 52"/>
          <p:cNvSpPr/>
          <p:nvPr/>
        </p:nvSpPr>
        <p:spPr>
          <a:xfrm>
            <a:off x="6411417" y="5796652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V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54" name="Zaoblený obdélník 53"/>
          <p:cNvSpPr/>
          <p:nvPr/>
        </p:nvSpPr>
        <p:spPr>
          <a:xfrm>
            <a:off x="7549556" y="5778595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Z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55" name="Zaoblený obdélník 54"/>
          <p:cNvSpPr/>
          <p:nvPr/>
        </p:nvSpPr>
        <p:spPr>
          <a:xfrm>
            <a:off x="8112461" y="5796652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</a:rPr>
              <a:t>Ž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56" name="Zaoblený obdélník 55"/>
          <p:cNvSpPr/>
          <p:nvPr/>
        </p:nvSpPr>
        <p:spPr>
          <a:xfrm>
            <a:off x="458106" y="313258"/>
            <a:ext cx="8410404" cy="1099517"/>
          </a:xfrm>
          <a:prstGeom prst="roundRect">
            <a:avLst>
              <a:gd name="adj" fmla="val 31548"/>
            </a:avLst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Podle pohádky Šternberk byla zfilmována pohádka</a:t>
            </a:r>
            <a:endParaRPr lang="cs-CZ" sz="2400" dirty="0"/>
          </a:p>
        </p:txBody>
      </p:sp>
      <p:sp>
        <p:nvSpPr>
          <p:cNvPr id="57" name="Obdélník 56"/>
          <p:cNvSpPr/>
          <p:nvPr/>
        </p:nvSpPr>
        <p:spPr>
          <a:xfrm>
            <a:off x="5090531" y="2482399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58" name="Obdélník 57"/>
          <p:cNvSpPr/>
          <p:nvPr/>
        </p:nvSpPr>
        <p:spPr>
          <a:xfrm>
            <a:off x="3679900" y="2482399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61" name="Obdélník 60"/>
          <p:cNvSpPr/>
          <p:nvPr/>
        </p:nvSpPr>
        <p:spPr>
          <a:xfrm>
            <a:off x="4143241" y="2482399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63" name="Obdélník 62"/>
          <p:cNvSpPr/>
          <p:nvPr/>
        </p:nvSpPr>
        <p:spPr>
          <a:xfrm>
            <a:off x="4616886" y="2482399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64" name="Obdélník 63"/>
          <p:cNvSpPr/>
          <p:nvPr/>
        </p:nvSpPr>
        <p:spPr>
          <a:xfrm>
            <a:off x="5564176" y="2482399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65" name="Obdélník 64"/>
          <p:cNvSpPr/>
          <p:nvPr/>
        </p:nvSpPr>
        <p:spPr>
          <a:xfrm>
            <a:off x="6018944" y="2482399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66" name="Obdélník 65"/>
          <p:cNvSpPr/>
          <p:nvPr/>
        </p:nvSpPr>
        <p:spPr>
          <a:xfrm>
            <a:off x="6089663" y="1592213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67" name="Obdélník 66"/>
          <p:cNvSpPr/>
          <p:nvPr/>
        </p:nvSpPr>
        <p:spPr>
          <a:xfrm>
            <a:off x="4679032" y="1592213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69" name="Obdélník 68"/>
          <p:cNvSpPr/>
          <p:nvPr/>
        </p:nvSpPr>
        <p:spPr>
          <a:xfrm>
            <a:off x="7493657" y="1592213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70" name="Obdélník 69"/>
          <p:cNvSpPr/>
          <p:nvPr/>
        </p:nvSpPr>
        <p:spPr>
          <a:xfrm>
            <a:off x="5142373" y="1592213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72" name="Obdélník 71"/>
          <p:cNvSpPr/>
          <p:nvPr/>
        </p:nvSpPr>
        <p:spPr>
          <a:xfrm>
            <a:off x="5616018" y="1592213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73" name="Obdélník 72"/>
          <p:cNvSpPr/>
          <p:nvPr/>
        </p:nvSpPr>
        <p:spPr>
          <a:xfrm>
            <a:off x="6563308" y="1592213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74" name="Obdélník 73"/>
          <p:cNvSpPr/>
          <p:nvPr/>
        </p:nvSpPr>
        <p:spPr>
          <a:xfrm>
            <a:off x="7020992" y="1592213"/>
            <a:ext cx="473645" cy="721246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76" name="Dvaatřiceticípá hvězda 75"/>
          <p:cNvSpPr/>
          <p:nvPr/>
        </p:nvSpPr>
        <p:spPr>
          <a:xfrm>
            <a:off x="2940262" y="3358152"/>
            <a:ext cx="1838377" cy="1624169"/>
          </a:xfrm>
          <a:prstGeom prst="star32">
            <a:avLst>
              <a:gd name="adj" fmla="val 28342"/>
            </a:avLst>
          </a:prstGeom>
          <a:solidFill>
            <a:srgbClr val="00FF00"/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7" name="Ovál 76"/>
          <p:cNvSpPr/>
          <p:nvPr/>
        </p:nvSpPr>
        <p:spPr>
          <a:xfrm>
            <a:off x="3497090" y="3792861"/>
            <a:ext cx="727893" cy="720080"/>
          </a:xfrm>
          <a:prstGeom prst="ellipse">
            <a:avLst/>
          </a:prstGeom>
          <a:solidFill>
            <a:srgbClr val="FFFF66"/>
          </a:solidFill>
          <a:ln>
            <a:noFill/>
          </a:ln>
          <a:scene3d>
            <a:camera prst="orthographicFront">
              <a:rot lat="0" lon="0" rev="0"/>
            </a:camera>
            <a:lightRig rig="glow" dir="t">
              <a:rot lat="0" lon="0" rev="3600000"/>
            </a:lightRig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cs-CZ" sz="2400" b="1" dirty="0" smtClean="0">
                <a:ln>
                  <a:prstDash val="solid"/>
                </a:ln>
                <a:solidFill>
                  <a:srgbClr val="7030A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  <a:reflection blurRad="6350" stA="50000" endA="300" endPos="50000" dist="60007" dir="5400000" sy="-100000" algn="bl" rotWithShape="0"/>
                </a:effectLst>
              </a:rPr>
              <a:t>10</a:t>
            </a:r>
            <a:endParaRPr lang="cs-CZ" sz="2400" b="1" dirty="0">
              <a:ln>
                <a:prstDash val="solid"/>
              </a:ln>
              <a:solidFill>
                <a:srgbClr val="7030A0"/>
              </a:soli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  <a:reflection blurRad="6350" stA="50000" endA="300" endPos="50000" dist="60007" dir="5400000" sy="-100000" algn="bl" rotWithShape="0"/>
              </a:effectLst>
            </a:endParaRPr>
          </a:p>
        </p:txBody>
      </p:sp>
      <p:sp>
        <p:nvSpPr>
          <p:cNvPr id="96" name="Dvaatřiceticípá hvězda 95"/>
          <p:cNvSpPr/>
          <p:nvPr/>
        </p:nvSpPr>
        <p:spPr>
          <a:xfrm>
            <a:off x="6223052" y="3358152"/>
            <a:ext cx="1838377" cy="1654282"/>
          </a:xfrm>
          <a:prstGeom prst="star32">
            <a:avLst>
              <a:gd name="adj" fmla="val 28342"/>
            </a:avLst>
          </a:prstGeom>
          <a:solidFill>
            <a:srgbClr val="FF6600"/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7" name="Ovál 96"/>
          <p:cNvSpPr/>
          <p:nvPr/>
        </p:nvSpPr>
        <p:spPr>
          <a:xfrm>
            <a:off x="6787619" y="3792860"/>
            <a:ext cx="727893" cy="720080"/>
          </a:xfrm>
          <a:prstGeom prst="ellipse">
            <a:avLst/>
          </a:prstGeom>
          <a:solidFill>
            <a:srgbClr val="FFFF66"/>
          </a:solidFill>
          <a:ln>
            <a:noFill/>
          </a:ln>
          <a:scene3d>
            <a:camera prst="orthographicFront">
              <a:rot lat="0" lon="0" rev="0"/>
            </a:camera>
            <a:lightRig rig="glow" dir="t">
              <a:rot lat="0" lon="0" rev="3600000"/>
            </a:lightRig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cs-CZ" sz="2400" b="1" dirty="0" smtClean="0">
                <a:ln>
                  <a:prstDash val="solid"/>
                </a:ln>
                <a:solidFill>
                  <a:srgbClr val="7030A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  <a:reflection blurRad="6350" stA="50000" endA="300" endPos="50000" dist="60007" dir="5400000" sy="-100000" algn="bl" rotWithShape="0"/>
                </a:effectLst>
              </a:rPr>
              <a:t>10</a:t>
            </a:r>
            <a:endParaRPr lang="cs-CZ" sz="2400" b="1" dirty="0">
              <a:ln>
                <a:prstDash val="solid"/>
              </a:ln>
              <a:solidFill>
                <a:srgbClr val="7030A0"/>
              </a:soli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  <a:reflection blurRad="6350" stA="50000" endA="300" endPos="50000" dist="60007" dir="5400000" sy="-100000" algn="bl" rotWithShape="0"/>
              </a:effectLst>
            </a:endParaRPr>
          </a:p>
        </p:txBody>
      </p:sp>
      <p:sp>
        <p:nvSpPr>
          <p:cNvPr id="111" name="Zaoblený obdélník 110"/>
          <p:cNvSpPr/>
          <p:nvPr/>
        </p:nvSpPr>
        <p:spPr>
          <a:xfrm>
            <a:off x="2460427" y="5778595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Q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709" y="2482399"/>
            <a:ext cx="1831500" cy="2422397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71" name="Obdélník 70"/>
          <p:cNvSpPr/>
          <p:nvPr/>
        </p:nvSpPr>
        <p:spPr>
          <a:xfrm>
            <a:off x="7967302" y="1589987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75" name="Obdélník 74"/>
          <p:cNvSpPr/>
          <p:nvPr/>
        </p:nvSpPr>
        <p:spPr>
          <a:xfrm>
            <a:off x="8424986" y="1589987"/>
            <a:ext cx="473645" cy="721246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78" name="Obdélník 77"/>
          <p:cNvSpPr/>
          <p:nvPr/>
        </p:nvSpPr>
        <p:spPr>
          <a:xfrm>
            <a:off x="6495890" y="2485791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79" name="Obdélník 78"/>
          <p:cNvSpPr/>
          <p:nvPr/>
        </p:nvSpPr>
        <p:spPr>
          <a:xfrm>
            <a:off x="6969535" y="2485791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82" name="Obdélník 81"/>
          <p:cNvSpPr/>
          <p:nvPr/>
        </p:nvSpPr>
        <p:spPr>
          <a:xfrm>
            <a:off x="7424303" y="2485791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83" name="Obdélník 82"/>
          <p:cNvSpPr/>
          <p:nvPr/>
        </p:nvSpPr>
        <p:spPr>
          <a:xfrm>
            <a:off x="1909046" y="1593379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84" name="Obdélník 83"/>
          <p:cNvSpPr/>
          <p:nvPr/>
        </p:nvSpPr>
        <p:spPr>
          <a:xfrm>
            <a:off x="2372387" y="1593379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85" name="Obdélník 84"/>
          <p:cNvSpPr/>
          <p:nvPr/>
        </p:nvSpPr>
        <p:spPr>
          <a:xfrm>
            <a:off x="2846032" y="1593379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87" name="Obdélník 86"/>
          <p:cNvSpPr/>
          <p:nvPr/>
        </p:nvSpPr>
        <p:spPr>
          <a:xfrm>
            <a:off x="3538029" y="1589987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88" name="Obdélník 87"/>
          <p:cNvSpPr/>
          <p:nvPr/>
        </p:nvSpPr>
        <p:spPr>
          <a:xfrm>
            <a:off x="4011674" y="1589987"/>
            <a:ext cx="473645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b="1" dirty="0"/>
          </a:p>
        </p:txBody>
      </p:sp>
      <p:sp>
        <p:nvSpPr>
          <p:cNvPr id="89" name="Obdélník 88"/>
          <p:cNvSpPr/>
          <p:nvPr/>
        </p:nvSpPr>
        <p:spPr>
          <a:xfrm>
            <a:off x="5064235" y="2479007"/>
            <a:ext cx="499941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N</a:t>
            </a:r>
            <a:endParaRPr lang="cs-CZ" sz="2800" b="1" dirty="0"/>
          </a:p>
        </p:txBody>
      </p:sp>
      <p:sp>
        <p:nvSpPr>
          <p:cNvPr id="90" name="Obdélník 89"/>
          <p:cNvSpPr/>
          <p:nvPr/>
        </p:nvSpPr>
        <p:spPr>
          <a:xfrm>
            <a:off x="3653604" y="2479007"/>
            <a:ext cx="499941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P</a:t>
            </a:r>
            <a:endParaRPr lang="cs-CZ" sz="2800" b="1" dirty="0"/>
          </a:p>
        </p:txBody>
      </p:sp>
      <p:sp>
        <p:nvSpPr>
          <p:cNvPr id="91" name="Obdélník 90"/>
          <p:cNvSpPr/>
          <p:nvPr/>
        </p:nvSpPr>
        <p:spPr>
          <a:xfrm>
            <a:off x="4116945" y="2479007"/>
            <a:ext cx="499941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R</a:t>
            </a:r>
            <a:endParaRPr lang="cs-CZ" sz="2800" b="1" dirty="0"/>
          </a:p>
        </p:txBody>
      </p:sp>
      <p:sp>
        <p:nvSpPr>
          <p:cNvPr id="92" name="Obdélník 91"/>
          <p:cNvSpPr/>
          <p:nvPr/>
        </p:nvSpPr>
        <p:spPr>
          <a:xfrm>
            <a:off x="4590590" y="2479007"/>
            <a:ext cx="499941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I</a:t>
            </a:r>
            <a:endParaRPr lang="cs-CZ" sz="2800" b="1" dirty="0"/>
          </a:p>
        </p:txBody>
      </p:sp>
      <p:sp>
        <p:nvSpPr>
          <p:cNvPr id="93" name="Obdélník 92"/>
          <p:cNvSpPr/>
          <p:nvPr/>
        </p:nvSpPr>
        <p:spPr>
          <a:xfrm>
            <a:off x="5537880" y="2479007"/>
            <a:ext cx="499941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C</a:t>
            </a:r>
            <a:endParaRPr lang="cs-CZ" sz="2800" b="1" dirty="0"/>
          </a:p>
        </p:txBody>
      </p:sp>
      <p:sp>
        <p:nvSpPr>
          <p:cNvPr id="94" name="Obdélník 93"/>
          <p:cNvSpPr/>
          <p:nvPr/>
        </p:nvSpPr>
        <p:spPr>
          <a:xfrm>
            <a:off x="5992648" y="2479007"/>
            <a:ext cx="499941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E</a:t>
            </a:r>
            <a:endParaRPr lang="cs-CZ" sz="2800" b="1" dirty="0"/>
          </a:p>
        </p:txBody>
      </p:sp>
      <p:sp>
        <p:nvSpPr>
          <p:cNvPr id="95" name="Obdélník 94"/>
          <p:cNvSpPr/>
          <p:nvPr/>
        </p:nvSpPr>
        <p:spPr>
          <a:xfrm>
            <a:off x="6083199" y="1586595"/>
            <a:ext cx="499941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L</a:t>
            </a:r>
            <a:endParaRPr lang="cs-CZ" sz="2800" b="1" dirty="0"/>
          </a:p>
        </p:txBody>
      </p:sp>
      <p:sp>
        <p:nvSpPr>
          <p:cNvPr id="112" name="Obdélník 111"/>
          <p:cNvSpPr/>
          <p:nvPr/>
        </p:nvSpPr>
        <p:spPr>
          <a:xfrm>
            <a:off x="4652736" y="1588821"/>
            <a:ext cx="499941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Z</a:t>
            </a:r>
            <a:endParaRPr lang="cs-CZ" sz="2800" b="1" dirty="0"/>
          </a:p>
        </p:txBody>
      </p:sp>
      <p:sp>
        <p:nvSpPr>
          <p:cNvPr id="113" name="Obdélník 112"/>
          <p:cNvSpPr/>
          <p:nvPr/>
        </p:nvSpPr>
        <p:spPr>
          <a:xfrm>
            <a:off x="7467361" y="1588821"/>
            <a:ext cx="499941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Ž</a:t>
            </a:r>
            <a:endParaRPr lang="cs-CZ" sz="2800" b="1" dirty="0"/>
          </a:p>
        </p:txBody>
      </p:sp>
      <p:sp>
        <p:nvSpPr>
          <p:cNvPr id="114" name="Obdélník 113"/>
          <p:cNvSpPr/>
          <p:nvPr/>
        </p:nvSpPr>
        <p:spPr>
          <a:xfrm>
            <a:off x="5116077" y="1588821"/>
            <a:ext cx="499941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A</a:t>
            </a:r>
            <a:endParaRPr lang="cs-CZ" sz="2800" b="1" dirty="0"/>
          </a:p>
        </p:txBody>
      </p:sp>
      <p:sp>
        <p:nvSpPr>
          <p:cNvPr id="115" name="Obdélník 114"/>
          <p:cNvSpPr/>
          <p:nvPr/>
        </p:nvSpPr>
        <p:spPr>
          <a:xfrm>
            <a:off x="5589722" y="1588821"/>
            <a:ext cx="499941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S</a:t>
            </a:r>
            <a:endParaRPr lang="cs-CZ" sz="2800" b="1" dirty="0"/>
          </a:p>
        </p:txBody>
      </p:sp>
      <p:sp>
        <p:nvSpPr>
          <p:cNvPr id="116" name="Obdélník 115"/>
          <p:cNvSpPr/>
          <p:nvPr/>
        </p:nvSpPr>
        <p:spPr>
          <a:xfrm>
            <a:off x="6551467" y="1586595"/>
            <a:ext cx="499941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O</a:t>
            </a:r>
            <a:endParaRPr lang="cs-CZ" sz="2800" b="1" dirty="0"/>
          </a:p>
        </p:txBody>
      </p:sp>
      <p:sp>
        <p:nvSpPr>
          <p:cNvPr id="117" name="Obdélník 116"/>
          <p:cNvSpPr/>
          <p:nvPr/>
        </p:nvSpPr>
        <p:spPr>
          <a:xfrm>
            <a:off x="6994696" y="1588821"/>
            <a:ext cx="499941" cy="721246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U</a:t>
            </a:r>
            <a:endParaRPr lang="cs-CZ" sz="2800" b="1" dirty="0"/>
          </a:p>
        </p:txBody>
      </p:sp>
      <p:sp>
        <p:nvSpPr>
          <p:cNvPr id="118" name="Obdélník 117"/>
          <p:cNvSpPr/>
          <p:nvPr/>
        </p:nvSpPr>
        <p:spPr>
          <a:xfrm>
            <a:off x="7941006" y="1586595"/>
            <a:ext cx="499941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I</a:t>
            </a:r>
            <a:endParaRPr lang="cs-CZ" sz="2800" b="1" dirty="0"/>
          </a:p>
        </p:txBody>
      </p:sp>
      <p:sp>
        <p:nvSpPr>
          <p:cNvPr id="119" name="Obdélník 118"/>
          <p:cNvSpPr/>
          <p:nvPr/>
        </p:nvSpPr>
        <p:spPr>
          <a:xfrm>
            <a:off x="8398690" y="1586595"/>
            <a:ext cx="499941" cy="721246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T</a:t>
            </a:r>
            <a:endParaRPr lang="cs-CZ" sz="2800" b="1" dirty="0"/>
          </a:p>
        </p:txBody>
      </p:sp>
      <p:sp>
        <p:nvSpPr>
          <p:cNvPr id="120" name="Obdélník 119"/>
          <p:cNvSpPr/>
          <p:nvPr/>
        </p:nvSpPr>
        <p:spPr>
          <a:xfrm>
            <a:off x="6469594" y="2482399"/>
            <a:ext cx="499941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Z</a:t>
            </a:r>
            <a:endParaRPr lang="cs-CZ" sz="2800" b="1" dirty="0"/>
          </a:p>
        </p:txBody>
      </p:sp>
      <p:sp>
        <p:nvSpPr>
          <p:cNvPr id="121" name="Obdélník 120"/>
          <p:cNvSpPr/>
          <p:nvPr/>
        </p:nvSpPr>
        <p:spPr>
          <a:xfrm>
            <a:off x="6943239" y="2482399"/>
            <a:ext cx="499941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N</a:t>
            </a:r>
            <a:endParaRPr lang="cs-CZ" sz="2800" b="1" dirty="0"/>
          </a:p>
        </p:txBody>
      </p:sp>
      <p:sp>
        <p:nvSpPr>
          <p:cNvPr id="122" name="Obdélník 121"/>
          <p:cNvSpPr/>
          <p:nvPr/>
        </p:nvSpPr>
        <p:spPr>
          <a:xfrm>
            <a:off x="7398007" y="2482399"/>
            <a:ext cx="499941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U</a:t>
            </a:r>
            <a:endParaRPr lang="cs-CZ" sz="2800" b="1" dirty="0"/>
          </a:p>
        </p:txBody>
      </p:sp>
      <p:sp>
        <p:nvSpPr>
          <p:cNvPr id="123" name="Obdélník 122"/>
          <p:cNvSpPr/>
          <p:nvPr/>
        </p:nvSpPr>
        <p:spPr>
          <a:xfrm>
            <a:off x="1882750" y="1589987"/>
            <a:ext cx="499941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J</a:t>
            </a:r>
            <a:endParaRPr lang="cs-CZ" sz="2800" b="1" dirty="0"/>
          </a:p>
        </p:txBody>
      </p:sp>
      <p:sp>
        <p:nvSpPr>
          <p:cNvPr id="124" name="Obdélník 123"/>
          <p:cNvSpPr/>
          <p:nvPr/>
        </p:nvSpPr>
        <p:spPr>
          <a:xfrm>
            <a:off x="2346091" y="1589987"/>
            <a:ext cx="499941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A</a:t>
            </a:r>
            <a:endParaRPr lang="cs-CZ" sz="2800" b="1" dirty="0"/>
          </a:p>
        </p:txBody>
      </p:sp>
      <p:sp>
        <p:nvSpPr>
          <p:cNvPr id="125" name="Obdélník 124"/>
          <p:cNvSpPr/>
          <p:nvPr/>
        </p:nvSpPr>
        <p:spPr>
          <a:xfrm>
            <a:off x="2819736" y="1589987"/>
            <a:ext cx="499941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K</a:t>
            </a:r>
            <a:endParaRPr lang="cs-CZ" sz="2800" b="1" dirty="0"/>
          </a:p>
        </p:txBody>
      </p:sp>
      <p:sp>
        <p:nvSpPr>
          <p:cNvPr id="126" name="Obdélník 125"/>
          <p:cNvSpPr/>
          <p:nvPr/>
        </p:nvSpPr>
        <p:spPr>
          <a:xfrm>
            <a:off x="3485437" y="1586595"/>
            <a:ext cx="499941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S</a:t>
            </a:r>
            <a:endParaRPr lang="cs-CZ" sz="2800" b="1" dirty="0"/>
          </a:p>
        </p:txBody>
      </p:sp>
      <p:sp>
        <p:nvSpPr>
          <p:cNvPr id="127" name="Obdélník 126"/>
          <p:cNvSpPr/>
          <p:nvPr/>
        </p:nvSpPr>
        <p:spPr>
          <a:xfrm>
            <a:off x="3985378" y="1586595"/>
            <a:ext cx="499941" cy="7200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I</a:t>
            </a:r>
            <a:endParaRPr lang="cs-CZ" sz="2800" b="1" dirty="0"/>
          </a:p>
        </p:txBody>
      </p:sp>
      <p:sp>
        <p:nvSpPr>
          <p:cNvPr id="81" name="Šipka doprava se zářezem 80">
            <a:hlinkClick r:id="rId3"/>
          </p:cNvPr>
          <p:cNvSpPr/>
          <p:nvPr/>
        </p:nvSpPr>
        <p:spPr>
          <a:xfrm>
            <a:off x="4405574" y="3358152"/>
            <a:ext cx="2257872" cy="1546644"/>
          </a:xfrm>
          <a:prstGeom prst="notchedRightArrow">
            <a:avLst/>
          </a:prstGeom>
          <a:solidFill>
            <a:srgbClr val="C0000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Odměna klikni</a:t>
            </a:r>
            <a:endParaRPr lang="cs-CZ" dirty="0"/>
          </a:p>
        </p:txBody>
      </p:sp>
      <p:sp>
        <p:nvSpPr>
          <p:cNvPr id="80" name="Vodorovný svitek 79"/>
          <p:cNvSpPr/>
          <p:nvPr/>
        </p:nvSpPr>
        <p:spPr>
          <a:xfrm rot="19671216">
            <a:off x="-90335" y="2737819"/>
            <a:ext cx="4552460" cy="936104"/>
          </a:xfrm>
          <a:prstGeom prst="horizontalScroll">
            <a:avLst>
              <a:gd name="adj" fmla="val 20422"/>
            </a:avLst>
          </a:prstGeom>
          <a:effectLst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Jak si zasloužit princeznu</a:t>
            </a:r>
            <a:endParaRPr lang="cs-CZ" sz="2400" b="1" dirty="0"/>
          </a:p>
        </p:txBody>
      </p:sp>
      <p:sp>
        <p:nvSpPr>
          <p:cNvPr id="46" name="Zaoblený obdélník 45"/>
          <p:cNvSpPr/>
          <p:nvPr/>
        </p:nvSpPr>
        <p:spPr>
          <a:xfrm>
            <a:off x="3596717" y="5803945"/>
            <a:ext cx="504056" cy="576064"/>
          </a:xfrm>
          <a:prstGeom prst="roundRect">
            <a:avLst>
              <a:gd name="adj" fmla="val 28005"/>
            </a:avLst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 anchorCtr="0"/>
          <a:lstStyle/>
          <a:p>
            <a:pPr algn="ctr"/>
            <a:r>
              <a:rPr lang="cs-CZ" sz="2400" b="1" u="sng" dirty="0" smtClean="0">
                <a:solidFill>
                  <a:srgbClr val="000099"/>
                </a:solidFill>
                <a:latin typeface="Comic Sans MS" pitchFamily="66" charset="0"/>
                <a:hlinkClick r:id="" action="ppaction://hlinkshowjump?jump=lastslide"/>
              </a:rPr>
              <a:t>Ř</a:t>
            </a:r>
            <a:endParaRPr lang="cs-CZ" sz="2400" b="1" u="sng" dirty="0">
              <a:solidFill>
                <a:srgbClr val="000099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984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6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9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6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69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" fill="hold">
                      <p:stCondLst>
                        <p:cond delay="0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08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9" fill="hold">
                      <p:stCondLst>
                        <p:cond delay="0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10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  <p:seq concurrent="1" nextAc="seek">
              <p:cTn id="121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2" fill="hold">
                      <p:stCondLst>
                        <p:cond delay="0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10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37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8" fill="hold">
                      <p:stCondLst>
                        <p:cond delay="0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10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10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152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3" fill="hold">
                      <p:stCondLst>
                        <p:cond delay="0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1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8" dur="1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seq concurrent="1" nextAc="seek">
              <p:cTn id="160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1" fill="hold">
                      <p:stCondLst>
                        <p:cond delay="0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5" dur="10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6" dur="1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1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168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9" fill="hold">
                      <p:stCondLst>
                        <p:cond delay="0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3" dur="1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4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176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7" fill="hold">
                      <p:stCondLst>
                        <p:cond delay="0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1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2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184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5" fill="hold">
                      <p:stCondLst>
                        <p:cond delay="0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9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0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4" dur="10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5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19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8" fill="hold">
                      <p:stCondLst>
                        <p:cond delay="0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2" dur="1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3" dur="1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1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05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6" fill="hold">
                      <p:stCondLst>
                        <p:cond delay="0"/>
                      </p:stCondLst>
                      <p:childTnLst>
                        <p:par>
                          <p:cTn id="207" fill="hold">
                            <p:stCondLst>
                              <p:cond delay="0"/>
                            </p:stCondLst>
                            <p:childTnLst>
                              <p:par>
                                <p:cTn id="20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0" dur="1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1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56" grpId="0" animBg="1"/>
      <p:bldP spid="77" grpId="0" animBg="1"/>
      <p:bldP spid="97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112" grpId="0" animBg="1"/>
      <p:bldP spid="113" grpId="0" animBg="1"/>
      <p:bldP spid="114" grpId="0" animBg="1"/>
      <p:bldP spid="115" grpId="0" animBg="1"/>
      <p:bldP spid="116" grpId="0" animBg="1"/>
      <p:bldP spid="117" grpId="0" animBg="1"/>
      <p:bldP spid="118" grpId="0" animBg="1"/>
      <p:bldP spid="119" grpId="0" animBg="1"/>
      <p:bldP spid="120" grpId="0" animBg="1"/>
      <p:bldP spid="121" grpId="0" animBg="1"/>
      <p:bldP spid="122" grpId="0" animBg="1"/>
      <p:bldP spid="123" grpId="0" animBg="1"/>
      <p:bldP spid="124" grpId="0" animBg="1"/>
      <p:bldP spid="125" grpId="0" animBg="1"/>
      <p:bldP spid="126" grpId="0" animBg="1"/>
      <p:bldP spid="127" grpId="0" animBg="1"/>
      <p:bldP spid="81" grpId="0" animBg="1"/>
      <p:bldP spid="81" grpId="1" animBg="1"/>
      <p:bldP spid="80" grpId="0" animBg="1"/>
      <p:bldP spid="80" grpId="1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1043608" y="764704"/>
            <a:ext cx="7056784" cy="2016224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600" dirty="0" smtClean="0">
              <a:latin typeface="Comic Sans MS" pitchFamily="66" charset="0"/>
            </a:endParaRPr>
          </a:p>
          <a:p>
            <a:pPr algn="ctr"/>
            <a:r>
              <a:rPr lang="cs-CZ" sz="3600" dirty="0" smtClean="0">
                <a:latin typeface="Comic Sans MS" pitchFamily="66" charset="0"/>
              </a:rPr>
              <a:t>Poslechni si začátek knihy Babička</a:t>
            </a:r>
          </a:p>
          <a:p>
            <a:pPr algn="ctr"/>
            <a:r>
              <a:rPr lang="cs-CZ" sz="2400" dirty="0">
                <a:latin typeface="Comic Sans MS" pitchFamily="66" charset="0"/>
              </a:rPr>
              <a:t>(Klikni na obrázek)</a:t>
            </a:r>
          </a:p>
          <a:p>
            <a:pPr algn="ctr"/>
            <a:endParaRPr lang="cs-CZ" sz="3600" dirty="0">
              <a:latin typeface="Comic Sans MS" pitchFamily="66" charset="0"/>
            </a:endParaRPr>
          </a:p>
        </p:txBody>
      </p:sp>
      <p:pic>
        <p:nvPicPr>
          <p:cNvPr id="5122" name="Picture 2" descr="C:\Users\svetlana\AppData\Local\Microsoft\Windows\Temporary Internet Files\Content.IE5\SOJ1T5T9\MC900085430[1].wmf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7988" y="2924944"/>
            <a:ext cx="1588023" cy="3212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5255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504" y="1844824"/>
            <a:ext cx="8928992" cy="360040"/>
          </a:xfrm>
        </p:spPr>
        <p:txBody>
          <a:bodyPr>
            <a:normAutofit fontScale="90000"/>
          </a:bodyPr>
          <a:lstStyle/>
          <a:p>
            <a:r>
              <a:rPr lang="cs-CZ" sz="2000" b="1" u="sng" dirty="0" smtClean="0"/>
              <a:t>Použité zdroje:</a:t>
            </a:r>
            <a:endParaRPr lang="cs-CZ" sz="2000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79512" y="2204864"/>
            <a:ext cx="4248472" cy="452596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1000" b="1" u="sng" dirty="0" smtClean="0"/>
              <a:t>Str. 3 </a:t>
            </a:r>
            <a:r>
              <a:rPr lang="cs-CZ" sz="1000" dirty="0" smtClean="0"/>
              <a:t>- </a:t>
            </a:r>
            <a:r>
              <a:rPr lang="cs-CZ" sz="1000" dirty="0"/>
              <a:t>UNBEKANNT. </a:t>
            </a:r>
            <a:r>
              <a:rPr lang="cs-CZ" sz="1000" i="1" dirty="0"/>
              <a:t>www.http://commons.wikimedia.org</a:t>
            </a:r>
            <a:r>
              <a:rPr lang="cs-CZ" sz="1000" dirty="0"/>
              <a:t> [online]. [cit. 1.4.2013]. Dostupný na WWW: </a:t>
            </a:r>
            <a:r>
              <a:rPr lang="cs-CZ" sz="1000" dirty="0" smtClean="0"/>
              <a:t>http</a:t>
            </a:r>
            <a:r>
              <a:rPr lang="cs-CZ" sz="1000" dirty="0"/>
              <a:t>://upload.wikimedia.org/wikipedia/commons/e/ea/Bozena_Nemcova.jpg?uselang=cs </a:t>
            </a:r>
            <a:endParaRPr lang="cs-CZ" sz="1000" dirty="0" smtClean="0"/>
          </a:p>
          <a:p>
            <a:pPr marL="0" indent="0">
              <a:buNone/>
            </a:pPr>
            <a:r>
              <a:rPr lang="cs-CZ" sz="1000" b="1" u="sng" dirty="0" smtClean="0"/>
              <a:t>Str. 4 </a:t>
            </a:r>
            <a:r>
              <a:rPr lang="cs-CZ" sz="1000" dirty="0" smtClean="0"/>
              <a:t>- </a:t>
            </a:r>
            <a:r>
              <a:rPr lang="pt-BR" sz="1000" dirty="0"/>
              <a:t>AUTOR NEUVEDEN. </a:t>
            </a:r>
            <a:r>
              <a:rPr lang="pt-BR" sz="1000" i="1" dirty="0"/>
              <a:t>http://cs.wikiquote.org</a:t>
            </a:r>
            <a:r>
              <a:rPr lang="pt-BR" sz="1000" dirty="0"/>
              <a:t> [online]. [cit. 1.4.2013]. Dostupný na WWW: http://upload.wikimedia.org/wikipedia/commons/9/9f/Bozena_Nemcova_black.jpg </a:t>
            </a:r>
            <a:endParaRPr lang="cs-CZ" sz="1000" dirty="0" smtClean="0"/>
          </a:p>
          <a:p>
            <a:pPr marL="0" indent="0">
              <a:buNone/>
            </a:pPr>
            <a:r>
              <a:rPr lang="cs-CZ" sz="1000" b="1" u="sng" dirty="0" smtClean="0"/>
              <a:t>Str. 7 </a:t>
            </a:r>
            <a:r>
              <a:rPr lang="cs-CZ" sz="1000" dirty="0" smtClean="0"/>
              <a:t>- </a:t>
            </a:r>
            <a:r>
              <a:rPr lang="pl-PL" sz="1000" dirty="0"/>
              <a:t>KOZUCH. </a:t>
            </a:r>
            <a:r>
              <a:rPr lang="pl-PL" sz="1000" i="1" dirty="0"/>
              <a:t>http://commons.wikimedia.org</a:t>
            </a:r>
            <a:r>
              <a:rPr lang="pl-PL" sz="1000" dirty="0"/>
              <a:t> [online]. [cit. 1.4.2013]. Dostupný na WWW: http://upload.wikimedia.org/wikipedia/commons/3/33/Ratibo%C5%99ice%2C_souso%C5%A1%C3%AD_Babi%C4%8Dky.jpg </a:t>
            </a:r>
            <a:endParaRPr lang="pl-PL" sz="1000" dirty="0" smtClean="0"/>
          </a:p>
          <a:p>
            <a:pPr marL="0" indent="0">
              <a:buNone/>
            </a:pPr>
            <a:r>
              <a:rPr lang="pl-PL" sz="1000" b="1" u="sng" dirty="0" smtClean="0"/>
              <a:t>Str. 8 </a:t>
            </a:r>
            <a:r>
              <a:rPr lang="pl-PL" sz="1000" dirty="0"/>
              <a:t>– KOZUCH. </a:t>
            </a:r>
            <a:r>
              <a:rPr lang="pl-PL" sz="1000" i="1" dirty="0"/>
              <a:t>http://commons.wikimedia.org</a:t>
            </a:r>
            <a:r>
              <a:rPr lang="pl-PL" sz="1000" dirty="0"/>
              <a:t> [online]. [cit. 3.4.2013]. Dostupný na WWW: http://upload.wikimedia.org/wikipedia/commons/0/02/Ratibo%C5%99ice%2C_Star%C3%A9_B%C4%9Blidlo.jpg </a:t>
            </a:r>
            <a:endParaRPr lang="pl-PL" sz="1000" dirty="0" smtClean="0"/>
          </a:p>
          <a:p>
            <a:pPr marL="0" indent="0">
              <a:buNone/>
            </a:pPr>
            <a:r>
              <a:rPr lang="cs-CZ" sz="1000" b="1" u="sng" dirty="0" smtClean="0"/>
              <a:t>Str</a:t>
            </a:r>
            <a:r>
              <a:rPr lang="cs-CZ" sz="1000" b="1" u="sng" dirty="0"/>
              <a:t>. 16 </a:t>
            </a:r>
            <a:r>
              <a:rPr lang="cs-CZ" sz="1000" dirty="0"/>
              <a:t>- SCHEIINER, Artuš. </a:t>
            </a:r>
            <a:r>
              <a:rPr lang="cs-CZ" sz="1000" i="1" dirty="0"/>
              <a:t>http://cs.wikipedia.org</a:t>
            </a:r>
            <a:r>
              <a:rPr lang="cs-CZ" sz="1000" dirty="0"/>
              <a:t> [online]. [cit. 3.4.2013]. Dostupný na WWW: http://upload.wikimedia.org/wikipedia/commons/9/9b/Artu%C5%A1_Scheiner_-_%C4%8Cert%C5%AFv_%C5%A1vagr.jpg </a:t>
            </a:r>
            <a:endParaRPr lang="pl-PL" sz="1000" dirty="0"/>
          </a:p>
          <a:p>
            <a:pPr marL="0" indent="0">
              <a:buNone/>
            </a:pPr>
            <a:r>
              <a:rPr lang="pl-PL" sz="1000" b="1" u="sng" dirty="0" smtClean="0"/>
              <a:t>Str. 17 </a:t>
            </a:r>
            <a:r>
              <a:rPr lang="pl-PL" sz="1000" dirty="0" smtClean="0"/>
              <a:t>- </a:t>
            </a:r>
            <a:r>
              <a:rPr lang="cs-CZ" sz="1000" dirty="0"/>
              <a:t>SCHEIINER, Artuš. </a:t>
            </a:r>
            <a:r>
              <a:rPr lang="cs-CZ" sz="1000" i="1" dirty="0"/>
              <a:t>http://cs.wikipedia.org</a:t>
            </a:r>
            <a:r>
              <a:rPr lang="cs-CZ" sz="1000" dirty="0"/>
              <a:t> [online]. [cit. 3.4.2013]. Dostupný na WWW: http://upload.wikimedia.org/wikipedia/commons/6/68/Artu%C5%A1_Scheiner_-_Neohro%C5%BEen%C3%BD_Mike%C5%A1.jpg </a:t>
            </a:r>
            <a:endParaRPr lang="cs-CZ" sz="1000" dirty="0" smtClean="0"/>
          </a:p>
          <a:p>
            <a:pPr marL="0" indent="0">
              <a:buNone/>
            </a:pPr>
            <a:r>
              <a:rPr lang="cs-CZ" sz="1000" b="1" u="sng" dirty="0" smtClean="0"/>
              <a:t>Str. 19 </a:t>
            </a:r>
            <a:r>
              <a:rPr lang="cs-CZ" sz="1000" dirty="0"/>
              <a:t>- SCHEINER, Artuš. </a:t>
            </a:r>
            <a:r>
              <a:rPr lang="cs-CZ" sz="1000" i="1" dirty="0"/>
              <a:t>http://cs.wikipedia.org</a:t>
            </a:r>
            <a:r>
              <a:rPr lang="cs-CZ" sz="1000" dirty="0"/>
              <a:t> [online]. [cit. 3.4.2013]. Dostupný na WWW: http://upload.wikimedia.org/wikipedia/commons/8/84/Artu%C5%A1_Scheiner_-_%C5%A0ternberk.jpg </a:t>
            </a:r>
            <a:endParaRPr lang="cs-CZ" sz="1000" dirty="0" smtClean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0" y="2204864"/>
            <a:ext cx="4392488" cy="452596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1000" b="1" u="sng" dirty="0" smtClean="0"/>
              <a:t>Str. 18 </a:t>
            </a:r>
            <a:r>
              <a:rPr lang="cs-CZ" sz="1000" dirty="0" smtClean="0"/>
              <a:t>- RICHTER</a:t>
            </a:r>
            <a:r>
              <a:rPr lang="cs-CZ" sz="1000" dirty="0"/>
              <a:t>, Ludvig. </a:t>
            </a:r>
            <a:r>
              <a:rPr lang="cs-CZ" sz="1000" i="1" dirty="0"/>
              <a:t>http://commons.wikimedia.org</a:t>
            </a:r>
            <a:r>
              <a:rPr lang="cs-CZ" sz="1000" dirty="0"/>
              <a:t> [online]. [cit. 3.4.2013]. Dostupný na WWW: http://upload.wikimedia.org/wikipedia/commons/3/3d/1903_Ludwig_http://upload.wikimedia.org/wikipedia/commons/3/3d/1903_Ludwig_Richter.jpg?uselang=cs.org/wikipedia/commons/9/9b/Artu%C5%A1_Scheiner_-_%C4%8Cert%C5%AFv_%C5%A1vagr.jpg </a:t>
            </a:r>
          </a:p>
          <a:p>
            <a:pPr marL="0" indent="0">
              <a:buNone/>
            </a:pPr>
            <a:r>
              <a:rPr lang="cs-CZ" sz="1000" b="1" u="sng" dirty="0" smtClean="0"/>
              <a:t>Str. 5, 6, 9, 10, 13, 14, 20, 22 - </a:t>
            </a:r>
            <a:r>
              <a:rPr lang="cs-CZ" sz="1000" dirty="0"/>
              <a:t> </a:t>
            </a:r>
            <a:r>
              <a:rPr lang="cs-CZ" sz="1000" dirty="0">
                <a:hlinkClick r:id="rId2"/>
              </a:rPr>
              <a:t>http://</a:t>
            </a:r>
            <a:r>
              <a:rPr lang="cs-CZ" sz="1000" dirty="0" smtClean="0">
                <a:hlinkClick r:id="rId2"/>
              </a:rPr>
              <a:t>office.microsoft.com</a:t>
            </a:r>
            <a:endParaRPr lang="cs-CZ" sz="1000" dirty="0" smtClean="0"/>
          </a:p>
          <a:p>
            <a:pPr marL="0" indent="0">
              <a:buNone/>
            </a:pPr>
            <a:r>
              <a:rPr lang="cs-CZ" sz="1000" b="1" u="sng" dirty="0" smtClean="0"/>
              <a:t>Str. 11, 12, 13 – </a:t>
            </a:r>
            <a:r>
              <a:rPr lang="cs-CZ" sz="1000" dirty="0"/>
              <a:t>text čerpán z http://cs.wikipedia.org/wiki/Div%C3%A1_B%C3%A1ra</a:t>
            </a:r>
            <a:endParaRPr lang="cs-CZ" sz="1000" b="1" u="sng" dirty="0"/>
          </a:p>
        </p:txBody>
      </p:sp>
      <p:grpSp>
        <p:nvGrpSpPr>
          <p:cNvPr id="6" name="Skupina 5"/>
          <p:cNvGrpSpPr/>
          <p:nvPr/>
        </p:nvGrpSpPr>
        <p:grpSpPr>
          <a:xfrm>
            <a:off x="1066590" y="188640"/>
            <a:ext cx="6968502" cy="1485900"/>
            <a:chOff x="846154" y="500042"/>
            <a:chExt cx="6968502" cy="1485900"/>
          </a:xfrm>
        </p:grpSpPr>
        <p:pic>
          <p:nvPicPr>
            <p:cNvPr id="7" name="Picture 2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846154" y="500042"/>
              <a:ext cx="6083300" cy="148590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</p:pic>
        <p:pic>
          <p:nvPicPr>
            <p:cNvPr id="8" name="Picture 3" descr="C:\Users\Paja\Documents\Paja\Škola\logo3.jp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929454" y="500042"/>
              <a:ext cx="885202" cy="1485900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683568" y="548680"/>
            <a:ext cx="7632848" cy="4104456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Bohužel  Toto  písmeno  zde  není.</a:t>
            </a:r>
          </a:p>
          <a:p>
            <a:pPr algn="ctr"/>
            <a:endParaRPr lang="cs-CZ" sz="2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endParaRPr lang="cs-CZ" sz="28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endParaRPr lang="cs-CZ" sz="2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endParaRPr lang="cs-CZ" sz="28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endParaRPr lang="cs-CZ" sz="28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endParaRPr lang="cs-CZ" sz="28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r>
              <a:rPr lang="cs-CZ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Klikni na šipku a dej šanci spolužákům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37696" y1="46193" x2="37696" y2="46193"/>
                        <a14:foregroundMark x1="41361" y1="45685" x2="41361" y2="45685"/>
                        <a14:foregroundMark x1="41361" y1="42132" x2="41361" y2="42132"/>
                        <a14:foregroundMark x1="41361" y1="40609" x2="41361" y2="40609"/>
                        <a14:foregroundMark x1="40314" y1="35533" x2="40314" y2="35533"/>
                        <a14:foregroundMark x1="39791" y1="31980" x2="39791" y2="31980"/>
                        <a14:foregroundMark x1="39791" y1="31980" x2="39791" y2="31980"/>
                        <a14:foregroundMark x1="41885" y1="30964" x2="41885" y2="30964"/>
                        <a14:foregroundMark x1="42932" y1="31472" x2="45550" y2="35025"/>
                        <a14:foregroundMark x1="46597" y1="36548" x2="46597" y2="36548"/>
                        <a14:foregroundMark x1="46073" y1="43147" x2="46073" y2="43147"/>
                        <a14:foregroundMark x1="41361" y1="49239" x2="41361" y2="49239"/>
                        <a14:foregroundMark x1="73822" y1="46193" x2="73822" y2="46193"/>
                        <a14:foregroundMark x1="68063" y1="48731" x2="68063" y2="48731"/>
                        <a14:foregroundMark x1="61257" y1="43655" x2="61257" y2="43655"/>
                        <a14:foregroundMark x1="74346" y1="41624" x2="74346" y2="41624"/>
                        <a14:foregroundMark x1="65969" y1="40102" x2="65969" y2="40102"/>
                        <a14:foregroundMark x1="60733" y1="49746" x2="60733" y2="49746"/>
                        <a14:foregroundMark x1="63874" y1="53807" x2="63874" y2="53807"/>
                        <a14:foregroundMark x1="70157" y1="57360" x2="70157" y2="5736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832" y="1271964"/>
            <a:ext cx="2576936" cy="2657887"/>
          </a:xfrm>
          <a:prstGeom prst="rect">
            <a:avLst/>
          </a:prstGeom>
        </p:spPr>
      </p:pic>
      <p:sp>
        <p:nvSpPr>
          <p:cNvPr id="6" name="Šrafovaná šipka doprava 5">
            <a:hlinkClick r:id="" action="ppaction://hlinkshowjump?jump=lastslideviewed"/>
          </p:cNvPr>
          <p:cNvSpPr/>
          <p:nvPr/>
        </p:nvSpPr>
        <p:spPr>
          <a:xfrm>
            <a:off x="2483768" y="4797152"/>
            <a:ext cx="4032448" cy="1656184"/>
          </a:xfrm>
          <a:prstGeom prst="stripedRightArrow">
            <a:avLst/>
          </a:prstGeom>
          <a:solidFill>
            <a:srgbClr val="7030A0"/>
          </a:solidFill>
          <a:ln>
            <a:noFill/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6164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6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6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6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6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774</TotalTime>
  <Words>1750</Words>
  <Application>Microsoft Office PowerPoint</Application>
  <PresentationFormat>Předvádění na obrazovce (4:3)</PresentationFormat>
  <Paragraphs>681</Paragraphs>
  <Slides>22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22</vt:i4>
      </vt:variant>
    </vt:vector>
  </HeadingPairs>
  <TitlesOfParts>
    <vt:vector size="23" baseType="lpstr">
      <vt:lpstr>Motiv sady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Použité zdroje: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Paja</dc:creator>
  <cp:lastModifiedBy>svetlana</cp:lastModifiedBy>
  <cp:revision>98</cp:revision>
  <dcterms:created xsi:type="dcterms:W3CDTF">2012-11-26T19:09:11Z</dcterms:created>
  <dcterms:modified xsi:type="dcterms:W3CDTF">2013-04-04T00:00:01Z</dcterms:modified>
</cp:coreProperties>
</file>