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69" r:id="rId4"/>
    <p:sldId id="274" r:id="rId5"/>
    <p:sldId id="275" r:id="rId6"/>
    <p:sldId id="276" r:id="rId7"/>
    <p:sldId id="27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9576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436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64433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052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4395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1599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609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8754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4015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8484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2339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1414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roze_u_Prerova_nad_Labem.jpg" TargetMode="External"/><Relationship Id="rId2" Type="http://schemas.openxmlformats.org/officeDocument/2006/relationships/hyperlink" Target="http://cs.wikipedia.org/wiki/Soubor:Water_pollution.jpg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://cs.wikipedia.org/wiki/Soubor:Wonga_wetlands_sewage_plant.jpg" TargetMode="External"/><Relationship Id="rId5" Type="http://schemas.openxmlformats.org/officeDocument/2006/relationships/hyperlink" Target="http://cs.wikipedia.org/wiki/Soubor:TA_DH_208.jpg" TargetMode="External"/><Relationship Id="rId4" Type="http://schemas.openxmlformats.org/officeDocument/2006/relationships/hyperlink" Target="http://cs.wikipedia.org/wiki/Soubor:Fagus_sylvatica_seedling_siemianice_beentre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VY_52_INOVACE_32</a:t>
            </a:r>
            <a:r>
              <a:rPr lang="cs-CZ" sz="1800" dirty="0" smtClean="0"/>
              <a:t>_OCHRANA PŮDY</a:t>
            </a:r>
            <a:endParaRPr lang="cs-CZ" sz="1800" dirty="0" smtClean="0"/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/>
              <a:t>OCHRANA PŮDY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/>
              <a:t>OCHRANA PŮDY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35696" y="260648"/>
            <a:ext cx="5602235" cy="1447803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4525" y="3184525"/>
            <a:ext cx="2773363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7338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123003"/>
            <a:ext cx="8208912" cy="1656184"/>
          </a:xfrm>
        </p:spPr>
        <p:txBody>
          <a:bodyPr>
            <a:normAutofit/>
          </a:bodyPr>
          <a:lstStyle/>
          <a:p>
            <a:r>
              <a:rPr lang="cs-CZ" sz="5400" dirty="0"/>
              <a:t>OCHRANA PŮDY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83568" y="476672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Mgr. Zbyněk Němec</a:t>
            </a:r>
            <a:r>
              <a:rPr lang="cs-CZ" smtClean="0"/>
              <a:t>, </a:t>
            </a:r>
            <a:r>
              <a:rPr lang="cs-CZ" smtClean="0"/>
              <a:t>22</a:t>
            </a:r>
            <a:r>
              <a:rPr lang="cs-CZ" smtClean="0"/>
              <a:t>.03.2013</a:t>
            </a:r>
            <a:r>
              <a:rPr lang="cs-CZ" dirty="0" smtClean="0"/>
              <a:t>, 9.ročník, V/2/III, Člověk a příroda, Přírodopis, </a:t>
            </a:r>
            <a:r>
              <a:rPr lang="cs-CZ" dirty="0"/>
              <a:t>OCHRANA </a:t>
            </a:r>
            <a:r>
              <a:rPr lang="cs-CZ" dirty="0" smtClean="0"/>
              <a:t>PŮDY</a:t>
            </a:r>
            <a:r>
              <a:rPr lang="cs-CZ" dirty="0" smtClean="0"/>
              <a:t>, </a:t>
            </a:r>
            <a:r>
              <a:rPr lang="cs-CZ" dirty="0" smtClean="0"/>
              <a:t>interaktivní práce žák - tabule</a:t>
            </a: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672912" y="2492896"/>
            <a:ext cx="7848872" cy="3933056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PŮDA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Nenahraditelný zdroj pro získávání potravy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Má těsný vztah k čistotě 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Vody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Ovzduší</a:t>
            </a:r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3823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Znečištění půdy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988840"/>
            <a:ext cx="7848872" cy="4248472"/>
          </a:xfrm>
        </p:spPr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Odpadními vodami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Nadměrné přihnojování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Snižování lesních porostů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Unikání jedovatých látek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Větrná a vodní eroze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Úbytek výstavbou  infrastruktury</a:t>
            </a: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2964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Znečištění půdy 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355913"/>
            <a:ext cx="7848872" cy="5241290"/>
          </a:xfrm>
        </p:spPr>
        <p:txBody>
          <a:bodyPr>
            <a:normAutofit lnSpcReduction="10000"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Odpadní voda</a:t>
            </a:r>
          </a:p>
          <a:p>
            <a:pPr marL="514350" indent="-51435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Eroze půdy </a:t>
            </a:r>
          </a:p>
          <a:p>
            <a:pPr marL="514350" indent="-51435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Infrastruktura </a:t>
            </a: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412776"/>
            <a:ext cx="2592288" cy="165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1540" y="3212976"/>
            <a:ext cx="2566764" cy="19258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5243118"/>
            <a:ext cx="2592288" cy="14829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82119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Ochrana půdy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13482" y="1484784"/>
            <a:ext cx="7848872" cy="4248472"/>
          </a:xfrm>
        </p:spPr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Opatření k snižování ploch půdy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Obnova lesních porostů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Kontrola odpadních látek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Nahrazování umělých hnojiv přírodními</a:t>
            </a: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4637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0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Ochrana půdy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772816"/>
            <a:ext cx="7848872" cy="4464496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Výsadba lesa</a:t>
            </a:r>
          </a:p>
          <a:p>
            <a:pPr marL="514350" indent="-51435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Čistírna odpadních vod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1" y="1556792"/>
            <a:ext cx="2592288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005064"/>
            <a:ext cx="3305944" cy="22067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19825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899593" y="1412776"/>
            <a:ext cx="7787208" cy="5112568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3600" dirty="0" smtClean="0"/>
              <a:t>Jak se znečišťuje půda?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b="1" dirty="0"/>
              <a:t>Odpadními </a:t>
            </a:r>
            <a:r>
              <a:rPr lang="cs-CZ" sz="3600" b="1" dirty="0" smtClean="0"/>
              <a:t>vodami</a:t>
            </a:r>
          </a:p>
          <a:p>
            <a:pPr marL="0" indent="0">
              <a:buNone/>
            </a:pPr>
            <a:r>
              <a:rPr lang="cs-CZ" sz="3600" b="1" dirty="0" smtClean="0"/>
              <a:t>Nadměrné </a:t>
            </a:r>
            <a:r>
              <a:rPr lang="cs-CZ" sz="3600" b="1" dirty="0"/>
              <a:t>přihnojování</a:t>
            </a:r>
          </a:p>
          <a:p>
            <a:pPr marL="0" indent="0">
              <a:buNone/>
            </a:pPr>
            <a:r>
              <a:rPr lang="cs-CZ" sz="3600" b="1" dirty="0"/>
              <a:t>Snižování lesních porostů</a:t>
            </a:r>
          </a:p>
          <a:p>
            <a:pPr marL="0" indent="0">
              <a:buNone/>
            </a:pPr>
            <a:r>
              <a:rPr lang="cs-CZ" sz="3600" b="1" dirty="0"/>
              <a:t>Unikání jedovatých látek</a:t>
            </a:r>
          </a:p>
          <a:p>
            <a:pPr marL="0" indent="0">
              <a:buNone/>
            </a:pPr>
            <a:r>
              <a:rPr lang="cs-CZ" sz="3600" b="1" dirty="0"/>
              <a:t>Větrná a vodní eroze</a:t>
            </a:r>
          </a:p>
          <a:p>
            <a:pPr marL="0" indent="0">
              <a:buNone/>
            </a:pPr>
            <a:r>
              <a:rPr lang="cs-CZ" sz="3600" b="1" dirty="0"/>
              <a:t>Úbytek výstavbou  infrastruktury</a:t>
            </a:r>
          </a:p>
          <a:p>
            <a:pPr marL="0" indent="0">
              <a:buNone/>
            </a:pPr>
            <a:r>
              <a:rPr lang="cs-CZ" sz="3600" dirty="0" smtClean="0"/>
              <a:t>2</a:t>
            </a:r>
            <a:r>
              <a:rPr lang="cs-CZ" sz="3600" dirty="0" smtClean="0"/>
              <a:t>. </a:t>
            </a:r>
            <a:r>
              <a:rPr lang="cs-CZ" sz="3600" dirty="0" smtClean="0"/>
              <a:t>Jaká je ochrana půdy?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b="1" dirty="0"/>
              <a:t>Opatření k snižování ploch půdy</a:t>
            </a:r>
          </a:p>
          <a:p>
            <a:pPr marL="0" indent="0">
              <a:buNone/>
            </a:pPr>
            <a:r>
              <a:rPr lang="cs-CZ" sz="3600" b="1" dirty="0"/>
              <a:t>Obnova lesních porostů</a:t>
            </a:r>
          </a:p>
          <a:p>
            <a:pPr marL="0" indent="0">
              <a:buNone/>
            </a:pPr>
            <a:r>
              <a:rPr lang="cs-CZ" sz="3600" b="1" dirty="0"/>
              <a:t>Kontrola odpadních látek</a:t>
            </a:r>
          </a:p>
          <a:p>
            <a:pPr marL="0" indent="0">
              <a:buNone/>
            </a:pPr>
            <a:r>
              <a:rPr lang="cs-CZ" sz="3600" b="1" dirty="0"/>
              <a:t>Nahrazování umělých hnojiv přírodními</a:t>
            </a:r>
          </a:p>
          <a:p>
            <a:pPr marL="0" indent="0">
              <a:buNone/>
            </a:pP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13293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xfrm>
            <a:off x="611561" y="404664"/>
            <a:ext cx="8075240" cy="5721499"/>
          </a:xfrm>
        </p:spPr>
        <p:txBody>
          <a:bodyPr>
            <a:norm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cs.wikipedia.org/wiki/Soubor:Water_pollution.jpg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cs.wikipedia.org/wiki/Soubor:Eroze_u_Prerova_nad_Labem.jpg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cs.wikipedia.org/wiki/Soubor:Fagus_sylvatica_seedling_siemianice_beentree.jpg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cs.wikipedia.org/wiki/Soubor:TA_DH_208.jpg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cs.wikipedia.org/wiki/Soubor:Wonga_wetlands_sewage_plant.jpg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2996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599</TotalTime>
  <Words>159</Words>
  <Application>Microsoft Office PowerPoint</Application>
  <PresentationFormat>Předvádění na obrazovce (4:3)</PresentationFormat>
  <Paragraphs>64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OCHRANA PŮDY</vt:lpstr>
      <vt:lpstr>Znečištění půdy</vt:lpstr>
      <vt:lpstr>Znečištění půdy </vt:lpstr>
      <vt:lpstr>Ochrana půdy</vt:lpstr>
      <vt:lpstr>Ochrana půdy</vt:lpstr>
      <vt:lpstr>Test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Původ a vývoj člověka</dc:title>
  <dc:creator>0K2T</dc:creator>
  <cp:lastModifiedBy>Němec Zbyněk</cp:lastModifiedBy>
  <cp:revision>71</cp:revision>
  <dcterms:created xsi:type="dcterms:W3CDTF">2012-09-06T12:47:41Z</dcterms:created>
  <dcterms:modified xsi:type="dcterms:W3CDTF">2013-04-04T07:50:28Z</dcterms:modified>
</cp:coreProperties>
</file>