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70" r:id="rId4"/>
    <p:sldId id="274" r:id="rId5"/>
    <p:sldId id="275" r:id="rId6"/>
    <p:sldId id="276" r:id="rId7"/>
    <p:sldId id="277" r:id="rId8"/>
    <p:sldId id="27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F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5092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2703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0226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2790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4484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578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2984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4369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6596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2840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8685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F1FF">
            <a:alpha val="91765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2C6D6-BB7E-4095-B925-F7556A3249CB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3910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</a:t>
            </a:r>
            <a:r>
              <a:rPr lang="cs-CZ" sz="1800" b="1" dirty="0" smtClean="0"/>
              <a:t>materiál</a:t>
            </a:r>
          </a:p>
          <a:p>
            <a:pPr algn="ctr">
              <a:buNone/>
            </a:pPr>
            <a:r>
              <a:rPr lang="cs-CZ" sz="1800" dirty="0" smtClean="0"/>
              <a:t>VY_52_INOVACE_27_OPAKOVANI_rostlin-složení</a:t>
            </a:r>
            <a:endParaRPr lang="cs-CZ" sz="1800" dirty="0" smtClean="0"/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materiálu (téma): </a:t>
            </a:r>
            <a:r>
              <a:rPr lang="cs-CZ" sz="1800" dirty="0" err="1" smtClean="0"/>
              <a:t>OPAKOVÁNÍ_rostlin</a:t>
            </a:r>
            <a:r>
              <a:rPr lang="cs-CZ" sz="1800" dirty="0" smtClean="0"/>
              <a:t>-složení</a:t>
            </a:r>
            <a:endParaRPr lang="cs-CZ" sz="1800" b="1" dirty="0" smtClean="0"/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Sada:Přírodopis,2. stupeň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 Mgr. Zbyněk Němec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cs-CZ" sz="1800" dirty="0" err="1" smtClean="0"/>
              <a:t>OPAKOVÁNÍ_rostlin</a:t>
            </a:r>
            <a:r>
              <a:rPr lang="cs-CZ" sz="1800" dirty="0" smtClean="0"/>
              <a:t>-složení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07704" y="260648"/>
            <a:ext cx="5602235" cy="14478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2636912"/>
            <a:ext cx="7772400" cy="1470025"/>
          </a:xfrm>
        </p:spPr>
        <p:txBody>
          <a:bodyPr>
            <a:normAutofit/>
          </a:bodyPr>
          <a:lstStyle/>
          <a:p>
            <a:r>
              <a:rPr lang="cs-CZ" sz="8800" b="1" dirty="0" smtClean="0">
                <a:latin typeface="Arial" pitchFamily="34" charset="0"/>
                <a:cs typeface="Arial" pitchFamily="34" charset="0"/>
              </a:rPr>
              <a:t>TEST</a:t>
            </a:r>
            <a:endParaRPr lang="cs-CZ" sz="8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88640"/>
            <a:ext cx="8424936" cy="550912"/>
          </a:xfrm>
        </p:spPr>
        <p:txBody>
          <a:bodyPr>
            <a:noAutofit/>
          </a:bodyPr>
          <a:lstStyle/>
          <a:p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Mgr.Zbyněk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 Němec,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15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.03.2013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, 7.ročník,V/2/X, Člověk a příroda, Přírodopis</a:t>
            </a:r>
            <a:r>
              <a:rPr lang="cs-CZ" sz="1100" b="1" dirty="0"/>
              <a:t> </a:t>
            </a:r>
            <a:r>
              <a:rPr lang="cs-CZ" sz="1100" dirty="0" err="1"/>
              <a:t>OPAKOVANI_rostlin</a:t>
            </a:r>
            <a:r>
              <a:rPr lang="cs-CZ" sz="1100" dirty="0"/>
              <a:t>-složení</a:t>
            </a:r>
          </a:p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interaktivní práce žák - tabule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046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JAKÁ JE FUNKCE KOŘENE?</a:t>
            </a:r>
            <a:endParaRPr lang="cs-CZ" dirty="0" smtClean="0"/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POHYB A PŘIJÍMÁNÍ KYSLÍKU</a:t>
            </a:r>
            <a:endParaRPr lang="cs-CZ" dirty="0" smtClean="0"/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/>
              <a:t>PŘIJÍMÁNÍ ŽIVIN A VODY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2) </a:t>
            </a:r>
            <a:r>
              <a:rPr lang="cs-CZ" dirty="0" smtClean="0"/>
              <a:t>JAK ROZDĚLUJEME ROSTLINY  PODLE KOŘENE?</a:t>
            </a:r>
            <a:endParaRPr lang="cs-CZ" dirty="0" smtClean="0"/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HLUBOKOKOŘENÍCÍ A MĚLKOKOŘENÍCÍ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ŠIROKOKOŘENÍCÍ A ÚZKOKOŘENÍCÍ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539552" y="2564904"/>
            <a:ext cx="4968552" cy="50405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013176"/>
            <a:ext cx="6624736" cy="693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6069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JAKÁ JE FUNKCE STONKU?</a:t>
            </a:r>
            <a:endParaRPr lang="cs-CZ" dirty="0"/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ROZVOD LÁTEK, SPOJENÍ, RŮST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VZPŘÍMENÉ DRŽENÍ ROSTLINY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2) </a:t>
            </a:r>
            <a:r>
              <a:rPr lang="cs-CZ" dirty="0"/>
              <a:t>JAK ROZDĚLUJEME ROSTLINY  PODLE </a:t>
            </a:r>
            <a:r>
              <a:rPr lang="cs-CZ" dirty="0" smtClean="0"/>
              <a:t>STONKU?</a:t>
            </a:r>
            <a:endParaRPr lang="cs-CZ" dirty="0"/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BYLINY A KAPRADINY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BYLINY A DŘEVINY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80463"/>
            <a:ext cx="6696744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301208"/>
            <a:ext cx="3960440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1181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cs-CZ" dirty="0"/>
              <a:t>JAKÁ JE FUNKCE </a:t>
            </a:r>
            <a:r>
              <a:rPr lang="cs-CZ" dirty="0" smtClean="0"/>
              <a:t>LISTU?</a:t>
            </a:r>
            <a:endParaRPr lang="cs-CZ" dirty="0"/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DÝCHÁNÍ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PŘIJÍMÁNÍ ŽIVIN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2) </a:t>
            </a:r>
            <a:r>
              <a:rPr lang="cs-CZ" dirty="0" smtClean="0"/>
              <a:t>Z JAKÝ ČÁSTÉ SE SKLÁDÁ LIST?</a:t>
            </a:r>
            <a:endParaRPr lang="cs-CZ" dirty="0"/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STOPKA A PLOCHA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ČEPEL, ŘAPÍK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164784"/>
            <a:ext cx="2932113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445224"/>
            <a:ext cx="2932113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5025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cs-CZ" dirty="0"/>
              <a:t>JAKÁ JE FUNKCE </a:t>
            </a:r>
            <a:r>
              <a:rPr lang="cs-CZ" dirty="0" smtClean="0"/>
              <a:t>KVĚTU?</a:t>
            </a:r>
            <a:endParaRPr lang="cs-CZ" dirty="0"/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OKRASNÁ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ROZMNOŽOVÁNÍ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2) </a:t>
            </a:r>
            <a:r>
              <a:rPr lang="cs-CZ" dirty="0" smtClean="0"/>
              <a:t>HLAVNÍ ČÁSTI KVĚTU JSOU?</a:t>
            </a:r>
            <a:endParaRPr lang="cs-CZ" dirty="0" smtClean="0"/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TYČINKA, PESTÍK, LÍSTKY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PYL A SEMÍNKA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708919"/>
            <a:ext cx="2932113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369863"/>
            <a:ext cx="4464496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6970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JAK ROZDĚLUJEME PLODY?</a:t>
            </a:r>
            <a:endParaRPr lang="cs-CZ" dirty="0"/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SUCHÉ A DUŽNATÉ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VELKÉ A MALÉ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2) </a:t>
            </a:r>
            <a:r>
              <a:rPr lang="cs-CZ" dirty="0" smtClean="0"/>
              <a:t>CO OBSAHUJÍ PLODY?</a:t>
            </a:r>
            <a:endParaRPr lang="cs-CZ" dirty="0" smtClean="0"/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PECKY</a:t>
            </a:r>
            <a:endParaRPr lang="cs-CZ" dirty="0">
              <a:solidFill>
                <a:prstClr val="black"/>
              </a:solidFill>
            </a:endParaRPr>
          </a:p>
          <a:p>
            <a:pPr marL="914400" lvl="1" indent="-514350">
              <a:buFont typeface="+mj-lt"/>
              <a:buAutoNum type="alphaLcParenR"/>
            </a:pPr>
            <a:r>
              <a:rPr lang="cs-CZ" dirty="0" smtClean="0">
                <a:solidFill>
                  <a:prstClr val="black"/>
                </a:solidFill>
              </a:rPr>
              <a:t>SEMENA</a:t>
            </a: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32856"/>
            <a:ext cx="3456384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4869160"/>
            <a:ext cx="2932113" cy="56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191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JAKÉ JSOU HLAVNÍ ČÁSTI ROSTLIN?</a:t>
            </a:r>
            <a:r>
              <a:rPr lang="cs-CZ" dirty="0"/>
              <a:t> ……</a:t>
            </a:r>
            <a:br>
              <a:rPr lang="cs-CZ" dirty="0"/>
            </a:br>
            <a:endParaRPr lang="cs-CZ" b="1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467544" y="2332037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ODPOVĚĎ:</a:t>
            </a:r>
          </a:p>
          <a:p>
            <a:pPr marL="0" indent="0">
              <a:buNone/>
            </a:pPr>
            <a:r>
              <a:rPr lang="cs-CZ" dirty="0" smtClean="0"/>
              <a:t>KOŘEN, STONEK, LIST, KVĚT A PLOD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6484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165</Words>
  <Application>Microsoft Office PowerPoint</Application>
  <PresentationFormat>Předvádění na obrazovce (4:3)</PresentationFormat>
  <Paragraphs>54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TEST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JAKÉ JSOU HLAVNÍ ČÁSTI ROSTLIN? ……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PŘÍRODA, PŘÍRODNINY, PŘÍRODNÍ DĚJE</dc:title>
  <dc:creator>0K2T</dc:creator>
  <cp:lastModifiedBy>Němec Zbyněk</cp:lastModifiedBy>
  <cp:revision>52</cp:revision>
  <dcterms:created xsi:type="dcterms:W3CDTF">2012-09-06T12:02:09Z</dcterms:created>
  <dcterms:modified xsi:type="dcterms:W3CDTF">2013-04-04T08:07:36Z</dcterms:modified>
</cp:coreProperties>
</file>