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8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6"/>
            <c:spPr>
              <a:solidFill>
                <a:schemeClr val="accent3">
                  <a:lumMod val="75000"/>
                </a:schemeClr>
              </a:solidFill>
            </c:spPr>
          </c:dPt>
          <c:cat>
            <c:strRef>
              <c:f>List1!$E$6:$E$12</c:f>
              <c:strCache>
                <c:ptCount val="7"/>
                <c:pt idx="0">
                  <c:v>Ardeny </c:v>
                </c:pt>
                <c:pt idx="1">
                  <c:v>Vogézy </c:v>
                </c:pt>
                <c:pt idx="2">
                  <c:v>Jura </c:v>
                </c:pt>
                <c:pt idx="3">
                  <c:v>Alpy </c:v>
                </c:pt>
                <c:pt idx="4">
                  <c:v>Francouzské středohoří </c:v>
                </c:pt>
                <c:pt idx="5">
                  <c:v>Pyreneje </c:v>
                </c:pt>
                <c:pt idx="6">
                  <c:v>Krkonoše</c:v>
                </c:pt>
              </c:strCache>
            </c:strRef>
          </c:cat>
          <c:val>
            <c:numRef>
              <c:f>List1!$G$6:$G$12</c:f>
              <c:numCache>
                <c:formatCode>General</c:formatCode>
                <c:ptCount val="7"/>
                <c:pt idx="0">
                  <c:v>694</c:v>
                </c:pt>
                <c:pt idx="1">
                  <c:v>1424</c:v>
                </c:pt>
                <c:pt idx="2">
                  <c:v>1720</c:v>
                </c:pt>
                <c:pt idx="3">
                  <c:v>4810</c:v>
                </c:pt>
                <c:pt idx="4">
                  <c:v>1886</c:v>
                </c:pt>
                <c:pt idx="5">
                  <c:v>3404</c:v>
                </c:pt>
                <c:pt idx="6">
                  <c:v>1602</c:v>
                </c:pt>
              </c:numCache>
            </c:numRef>
          </c:val>
        </c:ser>
        <c:dLbls>
          <c:showVal val="1"/>
        </c:dLbls>
        <c:shape val="cone"/>
        <c:axId val="69736320"/>
        <c:axId val="69737856"/>
        <c:axId val="0"/>
      </c:bar3DChart>
      <c:catAx>
        <c:axId val="69736320"/>
        <c:scaling>
          <c:orientation val="minMax"/>
        </c:scaling>
        <c:axPos val="b"/>
        <c:tickLblPos val="nextTo"/>
        <c:crossAx val="69737856"/>
        <c:crosses val="autoZero"/>
        <c:auto val="1"/>
        <c:lblAlgn val="ctr"/>
        <c:lblOffset val="100"/>
      </c:catAx>
      <c:valAx>
        <c:axId val="69737856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 n. m.</a:t>
                </a:r>
              </a:p>
            </c:rich>
          </c:tx>
          <c:layout/>
        </c:title>
        <c:numFmt formatCode="General" sourceLinked="1"/>
        <c:tickLblPos val="nextTo"/>
        <c:crossAx val="69736320"/>
        <c:crosses val="autoZero"/>
        <c:crossBetween val="between"/>
        <c:majorUnit val="1000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slide" Target="slide4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hyperlink" Target="http://www.google.cz/imgres?um=1&amp;hl=cs&amp;client=firefox-a&amp;tbo=d&amp;rls=org.mozilla:cs:official&amp;biw=1366&amp;bih=619&amp;tbm=isch&amp;tbnid=LzkWiTj-HKIc7M:&amp;imgrefurl=http://about-france.com/geo/topography.htm&amp;docid=d2HSiVLWlhVgKM&amp;imgurl=http://about-france.com/photos/maps/" TargetMode="External"/><Relationship Id="rId5" Type="http://schemas.openxmlformats.org/officeDocument/2006/relationships/control" Target="../activeX/activeX4.xml"/><Relationship Id="rId10" Type="http://schemas.openxmlformats.org/officeDocument/2006/relationships/image" Target="../media/image5.png"/><Relationship Id="rId4" Type="http://schemas.openxmlformats.org/officeDocument/2006/relationships/control" Target="../activeX/activeX3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Francie -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02. 12. 2012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VY_32_INOVACE_ZE.02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Francie;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Regionální geografie pro SŠ, fyzická geografie Evropy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VII, 3.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37" name="Picture 2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47664" y="-1"/>
            <a:ext cx="6162609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56388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Významná pohoří Francie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0" y="6027003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1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2348880"/>
            <a:ext cx="973138" cy="4968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/>
              <a:t>Satelitní snímek</a:t>
            </a:r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87824" y="6412912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860032" y="6515068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Elipsa 40"/>
          <p:cNvSpPr/>
          <p:nvPr/>
        </p:nvSpPr>
        <p:spPr>
          <a:xfrm rot="1630953">
            <a:off x="2579346" y="4908873"/>
            <a:ext cx="1880992" cy="62836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 rot="16637696">
            <a:off x="5584390" y="3911392"/>
            <a:ext cx="1498424" cy="64475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 rot="1649545">
            <a:off x="5540029" y="1297521"/>
            <a:ext cx="500361" cy="260717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16510912">
            <a:off x="6278431" y="2245855"/>
            <a:ext cx="578487" cy="24988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 rot="1630953">
            <a:off x="4329525" y="3809832"/>
            <a:ext cx="924164" cy="83813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 rot="19234377">
            <a:off x="5913633" y="3010064"/>
            <a:ext cx="817555" cy="27049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5724128" y="620688"/>
            <a:ext cx="3212748" cy="792088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1484556 w 3860820"/>
              <a:gd name="connsiteY0" fmla="*/ 0 h 1791816"/>
              <a:gd name="connsiteX1" fmla="*/ 3860820 w 3860820"/>
              <a:gd name="connsiteY1" fmla="*/ 0 h 1791816"/>
              <a:gd name="connsiteX2" fmla="*/ 3860820 w 3860820"/>
              <a:gd name="connsiteY2" fmla="*/ 720080 h 1791816"/>
              <a:gd name="connsiteX3" fmla="*/ 1484556 w 3860820"/>
              <a:gd name="connsiteY3" fmla="*/ 720080 h 1791816"/>
              <a:gd name="connsiteX4" fmla="*/ 1484556 w 3860820"/>
              <a:gd name="connsiteY4" fmla="*/ 0 h 1791816"/>
              <a:gd name="connsiteX0" fmla="*/ 1286542 w 3860820"/>
              <a:gd name="connsiteY0" fmla="*/ 135015 h 1791816"/>
              <a:gd name="connsiteX1" fmla="*/ 1088504 w 3860820"/>
              <a:gd name="connsiteY1" fmla="*/ 135015 h 1791816"/>
              <a:gd name="connsiteX2" fmla="*/ 1088504 w 3860820"/>
              <a:gd name="connsiteY2" fmla="*/ 720080 h 1791816"/>
              <a:gd name="connsiteX3" fmla="*/ 0 w 3860820"/>
              <a:gd name="connsiteY3" fmla="*/ 1791816 h 1791816"/>
              <a:gd name="connsiteX0" fmla="*/ 836484 w 3212748"/>
              <a:gd name="connsiteY0" fmla="*/ 0 h 864096"/>
              <a:gd name="connsiteX1" fmla="*/ 3212748 w 3212748"/>
              <a:gd name="connsiteY1" fmla="*/ 0 h 864096"/>
              <a:gd name="connsiteX2" fmla="*/ 3212748 w 3212748"/>
              <a:gd name="connsiteY2" fmla="*/ 720080 h 864096"/>
              <a:gd name="connsiteX3" fmla="*/ 836484 w 3212748"/>
              <a:gd name="connsiteY3" fmla="*/ 720080 h 864096"/>
              <a:gd name="connsiteX4" fmla="*/ 836484 w 3212748"/>
              <a:gd name="connsiteY4" fmla="*/ 0 h 864096"/>
              <a:gd name="connsiteX0" fmla="*/ 638470 w 3212748"/>
              <a:gd name="connsiteY0" fmla="*/ 135015 h 864096"/>
              <a:gd name="connsiteX1" fmla="*/ 440432 w 3212748"/>
              <a:gd name="connsiteY1" fmla="*/ 135015 h 864096"/>
              <a:gd name="connsiteX2" fmla="*/ 440432 w 3212748"/>
              <a:gd name="connsiteY2" fmla="*/ 720080 h 864096"/>
              <a:gd name="connsiteX3" fmla="*/ 0 w 3212748"/>
              <a:gd name="connsiteY3" fmla="*/ 864096 h 864096"/>
              <a:gd name="connsiteX0" fmla="*/ 698647 w 3074911"/>
              <a:gd name="connsiteY0" fmla="*/ 0 h 792088"/>
              <a:gd name="connsiteX1" fmla="*/ 3074911 w 3074911"/>
              <a:gd name="connsiteY1" fmla="*/ 0 h 792088"/>
              <a:gd name="connsiteX2" fmla="*/ 3074911 w 3074911"/>
              <a:gd name="connsiteY2" fmla="*/ 720080 h 792088"/>
              <a:gd name="connsiteX3" fmla="*/ 698647 w 3074911"/>
              <a:gd name="connsiteY3" fmla="*/ 720080 h 792088"/>
              <a:gd name="connsiteX4" fmla="*/ 698647 w 3074911"/>
              <a:gd name="connsiteY4" fmla="*/ 0 h 792088"/>
              <a:gd name="connsiteX0" fmla="*/ 500633 w 3074911"/>
              <a:gd name="connsiteY0" fmla="*/ 135015 h 792088"/>
              <a:gd name="connsiteX1" fmla="*/ 302595 w 3074911"/>
              <a:gd name="connsiteY1" fmla="*/ 135015 h 792088"/>
              <a:gd name="connsiteX2" fmla="*/ 302595 w 3074911"/>
              <a:gd name="connsiteY2" fmla="*/ 720080 h 792088"/>
              <a:gd name="connsiteX3" fmla="*/ 0 w 3074911"/>
              <a:gd name="connsiteY3" fmla="*/ 792088 h 792088"/>
              <a:gd name="connsiteX0" fmla="*/ 698647 w 3074911"/>
              <a:gd name="connsiteY0" fmla="*/ 0 h 792088"/>
              <a:gd name="connsiteX1" fmla="*/ 3074911 w 3074911"/>
              <a:gd name="connsiteY1" fmla="*/ 0 h 792088"/>
              <a:gd name="connsiteX2" fmla="*/ 3074911 w 3074911"/>
              <a:gd name="connsiteY2" fmla="*/ 720080 h 792088"/>
              <a:gd name="connsiteX3" fmla="*/ 698647 w 3074911"/>
              <a:gd name="connsiteY3" fmla="*/ 720080 h 792088"/>
              <a:gd name="connsiteX4" fmla="*/ 698647 w 3074911"/>
              <a:gd name="connsiteY4" fmla="*/ 0 h 792088"/>
              <a:gd name="connsiteX0" fmla="*/ 758105 w 3074911"/>
              <a:gd name="connsiteY0" fmla="*/ 288032 h 792088"/>
              <a:gd name="connsiteX1" fmla="*/ 302595 w 3074911"/>
              <a:gd name="connsiteY1" fmla="*/ 135015 h 792088"/>
              <a:gd name="connsiteX2" fmla="*/ 302595 w 3074911"/>
              <a:gd name="connsiteY2" fmla="*/ 720080 h 792088"/>
              <a:gd name="connsiteX3" fmla="*/ 0 w 3074911"/>
              <a:gd name="connsiteY3" fmla="*/ 792088 h 792088"/>
              <a:gd name="connsiteX0" fmla="*/ 698647 w 3074911"/>
              <a:gd name="connsiteY0" fmla="*/ 0 h 792088"/>
              <a:gd name="connsiteX1" fmla="*/ 3074911 w 3074911"/>
              <a:gd name="connsiteY1" fmla="*/ 0 h 792088"/>
              <a:gd name="connsiteX2" fmla="*/ 3074911 w 3074911"/>
              <a:gd name="connsiteY2" fmla="*/ 720080 h 792088"/>
              <a:gd name="connsiteX3" fmla="*/ 698647 w 3074911"/>
              <a:gd name="connsiteY3" fmla="*/ 720080 h 792088"/>
              <a:gd name="connsiteX4" fmla="*/ 698647 w 3074911"/>
              <a:gd name="connsiteY4" fmla="*/ 0 h 792088"/>
              <a:gd name="connsiteX0" fmla="*/ 758105 w 3074911"/>
              <a:gd name="connsiteY0" fmla="*/ 288032 h 792088"/>
              <a:gd name="connsiteX1" fmla="*/ 482430 w 3074911"/>
              <a:gd name="connsiteY1" fmla="*/ 504056 h 792088"/>
              <a:gd name="connsiteX2" fmla="*/ 302595 w 3074911"/>
              <a:gd name="connsiteY2" fmla="*/ 720080 h 792088"/>
              <a:gd name="connsiteX3" fmla="*/ 0 w 3074911"/>
              <a:gd name="connsiteY3" fmla="*/ 792088 h 792088"/>
              <a:gd name="connsiteX0" fmla="*/ 698647 w 3074911"/>
              <a:gd name="connsiteY0" fmla="*/ 0 h 792088"/>
              <a:gd name="connsiteX1" fmla="*/ 3074911 w 3074911"/>
              <a:gd name="connsiteY1" fmla="*/ 0 h 792088"/>
              <a:gd name="connsiteX2" fmla="*/ 3074911 w 3074911"/>
              <a:gd name="connsiteY2" fmla="*/ 720080 h 792088"/>
              <a:gd name="connsiteX3" fmla="*/ 698647 w 3074911"/>
              <a:gd name="connsiteY3" fmla="*/ 720080 h 792088"/>
              <a:gd name="connsiteX4" fmla="*/ 698647 w 3074911"/>
              <a:gd name="connsiteY4" fmla="*/ 0 h 792088"/>
              <a:gd name="connsiteX0" fmla="*/ 758105 w 3074911"/>
              <a:gd name="connsiteY0" fmla="*/ 288032 h 792088"/>
              <a:gd name="connsiteX1" fmla="*/ 482430 w 3074911"/>
              <a:gd name="connsiteY1" fmla="*/ 504056 h 792088"/>
              <a:gd name="connsiteX2" fmla="*/ 275675 w 3074911"/>
              <a:gd name="connsiteY2" fmla="*/ 648072 h 792088"/>
              <a:gd name="connsiteX3" fmla="*/ 0 w 3074911"/>
              <a:gd name="connsiteY3" fmla="*/ 792088 h 79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74911" h="792088" extrusionOk="0">
                <a:moveTo>
                  <a:pt x="698647" y="0"/>
                </a:moveTo>
                <a:lnTo>
                  <a:pt x="3074911" y="0"/>
                </a:lnTo>
                <a:lnTo>
                  <a:pt x="3074911" y="720080"/>
                </a:lnTo>
                <a:lnTo>
                  <a:pt x="698647" y="720080"/>
                </a:lnTo>
                <a:lnTo>
                  <a:pt x="698647" y="0"/>
                </a:lnTo>
                <a:close/>
              </a:path>
              <a:path w="3074911" h="792088" fill="none" extrusionOk="0">
                <a:moveTo>
                  <a:pt x="758105" y="288032"/>
                </a:moveTo>
                <a:lnTo>
                  <a:pt x="482430" y="504056"/>
                </a:lnTo>
                <a:lnTo>
                  <a:pt x="275675" y="648072"/>
                </a:lnTo>
                <a:lnTo>
                  <a:pt x="0" y="792088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43880" y="836712"/>
            <a:ext cx="6544344" cy="1512168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1484556 w 3860820"/>
              <a:gd name="connsiteY0" fmla="*/ 0 h 1791816"/>
              <a:gd name="connsiteX1" fmla="*/ 3860820 w 3860820"/>
              <a:gd name="connsiteY1" fmla="*/ 0 h 1791816"/>
              <a:gd name="connsiteX2" fmla="*/ 3860820 w 3860820"/>
              <a:gd name="connsiteY2" fmla="*/ 720080 h 1791816"/>
              <a:gd name="connsiteX3" fmla="*/ 1484556 w 3860820"/>
              <a:gd name="connsiteY3" fmla="*/ 720080 h 1791816"/>
              <a:gd name="connsiteX4" fmla="*/ 1484556 w 3860820"/>
              <a:gd name="connsiteY4" fmla="*/ 0 h 1791816"/>
              <a:gd name="connsiteX0" fmla="*/ 1286542 w 3860820"/>
              <a:gd name="connsiteY0" fmla="*/ 135015 h 1791816"/>
              <a:gd name="connsiteX1" fmla="*/ 1088504 w 3860820"/>
              <a:gd name="connsiteY1" fmla="*/ 135015 h 1791816"/>
              <a:gd name="connsiteX2" fmla="*/ 1088504 w 3860820"/>
              <a:gd name="connsiteY2" fmla="*/ 720080 h 1791816"/>
              <a:gd name="connsiteX3" fmla="*/ 0 w 3860820"/>
              <a:gd name="connsiteY3" fmla="*/ 1791816 h 1791816"/>
              <a:gd name="connsiteX0" fmla="*/ 836484 w 3212748"/>
              <a:gd name="connsiteY0" fmla="*/ 0 h 864096"/>
              <a:gd name="connsiteX1" fmla="*/ 3212748 w 3212748"/>
              <a:gd name="connsiteY1" fmla="*/ 0 h 864096"/>
              <a:gd name="connsiteX2" fmla="*/ 3212748 w 3212748"/>
              <a:gd name="connsiteY2" fmla="*/ 720080 h 864096"/>
              <a:gd name="connsiteX3" fmla="*/ 836484 w 3212748"/>
              <a:gd name="connsiteY3" fmla="*/ 720080 h 864096"/>
              <a:gd name="connsiteX4" fmla="*/ 836484 w 3212748"/>
              <a:gd name="connsiteY4" fmla="*/ 0 h 864096"/>
              <a:gd name="connsiteX0" fmla="*/ 638470 w 3212748"/>
              <a:gd name="connsiteY0" fmla="*/ 135015 h 864096"/>
              <a:gd name="connsiteX1" fmla="*/ 440432 w 3212748"/>
              <a:gd name="connsiteY1" fmla="*/ 135015 h 864096"/>
              <a:gd name="connsiteX2" fmla="*/ 440432 w 3212748"/>
              <a:gd name="connsiteY2" fmla="*/ 720080 h 864096"/>
              <a:gd name="connsiteX3" fmla="*/ 0 w 3212748"/>
              <a:gd name="connsiteY3" fmla="*/ 864096 h 864096"/>
              <a:gd name="connsiteX0" fmla="*/ 396052 w 6472336"/>
              <a:gd name="connsiteY0" fmla="*/ 0 h 1512168"/>
              <a:gd name="connsiteX1" fmla="*/ 2772316 w 6472336"/>
              <a:gd name="connsiteY1" fmla="*/ 0 h 1512168"/>
              <a:gd name="connsiteX2" fmla="*/ 2772316 w 6472336"/>
              <a:gd name="connsiteY2" fmla="*/ 720080 h 1512168"/>
              <a:gd name="connsiteX3" fmla="*/ 396052 w 6472336"/>
              <a:gd name="connsiteY3" fmla="*/ 720080 h 1512168"/>
              <a:gd name="connsiteX4" fmla="*/ 396052 w 6472336"/>
              <a:gd name="connsiteY4" fmla="*/ 0 h 1512168"/>
              <a:gd name="connsiteX0" fmla="*/ 198038 w 6472336"/>
              <a:gd name="connsiteY0" fmla="*/ 135015 h 1512168"/>
              <a:gd name="connsiteX1" fmla="*/ 0 w 6472336"/>
              <a:gd name="connsiteY1" fmla="*/ 135015 h 1512168"/>
              <a:gd name="connsiteX2" fmla="*/ 0 w 6472336"/>
              <a:gd name="connsiteY2" fmla="*/ 720080 h 1512168"/>
              <a:gd name="connsiteX3" fmla="*/ 6472336 w 6472336"/>
              <a:gd name="connsiteY3" fmla="*/ 1512168 h 1512168"/>
              <a:gd name="connsiteX0" fmla="*/ 396052 w 6616352"/>
              <a:gd name="connsiteY0" fmla="*/ 0 h 1512168"/>
              <a:gd name="connsiteX1" fmla="*/ 2772316 w 6616352"/>
              <a:gd name="connsiteY1" fmla="*/ 0 h 1512168"/>
              <a:gd name="connsiteX2" fmla="*/ 2772316 w 6616352"/>
              <a:gd name="connsiteY2" fmla="*/ 720080 h 1512168"/>
              <a:gd name="connsiteX3" fmla="*/ 396052 w 6616352"/>
              <a:gd name="connsiteY3" fmla="*/ 720080 h 1512168"/>
              <a:gd name="connsiteX4" fmla="*/ 396052 w 6616352"/>
              <a:gd name="connsiteY4" fmla="*/ 0 h 1512168"/>
              <a:gd name="connsiteX0" fmla="*/ 198038 w 6616352"/>
              <a:gd name="connsiteY0" fmla="*/ 135015 h 1512168"/>
              <a:gd name="connsiteX1" fmla="*/ 0 w 6616352"/>
              <a:gd name="connsiteY1" fmla="*/ 135015 h 1512168"/>
              <a:gd name="connsiteX2" fmla="*/ 0 w 6616352"/>
              <a:gd name="connsiteY2" fmla="*/ 720080 h 1512168"/>
              <a:gd name="connsiteX3" fmla="*/ 6616352 w 6616352"/>
              <a:gd name="connsiteY3" fmla="*/ 1512168 h 1512168"/>
              <a:gd name="connsiteX0" fmla="*/ 396052 w 6075599"/>
              <a:gd name="connsiteY0" fmla="*/ 0 h 1512168"/>
              <a:gd name="connsiteX1" fmla="*/ 2772316 w 6075599"/>
              <a:gd name="connsiteY1" fmla="*/ 0 h 1512168"/>
              <a:gd name="connsiteX2" fmla="*/ 2772316 w 6075599"/>
              <a:gd name="connsiteY2" fmla="*/ 720080 h 1512168"/>
              <a:gd name="connsiteX3" fmla="*/ 396052 w 6075599"/>
              <a:gd name="connsiteY3" fmla="*/ 720080 h 1512168"/>
              <a:gd name="connsiteX4" fmla="*/ 396052 w 6075599"/>
              <a:gd name="connsiteY4" fmla="*/ 0 h 1512168"/>
              <a:gd name="connsiteX0" fmla="*/ 198038 w 6075599"/>
              <a:gd name="connsiteY0" fmla="*/ 135015 h 1512168"/>
              <a:gd name="connsiteX1" fmla="*/ 0 w 6075599"/>
              <a:gd name="connsiteY1" fmla="*/ 135015 h 1512168"/>
              <a:gd name="connsiteX2" fmla="*/ 0 w 6075599"/>
              <a:gd name="connsiteY2" fmla="*/ 720080 h 1512168"/>
              <a:gd name="connsiteX3" fmla="*/ 6075599 w 6075599"/>
              <a:gd name="connsiteY3" fmla="*/ 1512168 h 1512168"/>
              <a:gd name="connsiteX0" fmla="*/ 396052 w 6143193"/>
              <a:gd name="connsiteY0" fmla="*/ 0 h 1512168"/>
              <a:gd name="connsiteX1" fmla="*/ 2772316 w 6143193"/>
              <a:gd name="connsiteY1" fmla="*/ 0 h 1512168"/>
              <a:gd name="connsiteX2" fmla="*/ 2772316 w 6143193"/>
              <a:gd name="connsiteY2" fmla="*/ 720080 h 1512168"/>
              <a:gd name="connsiteX3" fmla="*/ 396052 w 6143193"/>
              <a:gd name="connsiteY3" fmla="*/ 720080 h 1512168"/>
              <a:gd name="connsiteX4" fmla="*/ 396052 w 6143193"/>
              <a:gd name="connsiteY4" fmla="*/ 0 h 1512168"/>
              <a:gd name="connsiteX0" fmla="*/ 198038 w 6143193"/>
              <a:gd name="connsiteY0" fmla="*/ 135015 h 1512168"/>
              <a:gd name="connsiteX1" fmla="*/ 0 w 6143193"/>
              <a:gd name="connsiteY1" fmla="*/ 135015 h 1512168"/>
              <a:gd name="connsiteX2" fmla="*/ 0 w 6143193"/>
              <a:gd name="connsiteY2" fmla="*/ 720080 h 1512168"/>
              <a:gd name="connsiteX3" fmla="*/ 6143193 w 6143193"/>
              <a:gd name="connsiteY3" fmla="*/ 1512168 h 1512168"/>
              <a:gd name="connsiteX0" fmla="*/ 396052 w 6143193"/>
              <a:gd name="connsiteY0" fmla="*/ 0 h 1512168"/>
              <a:gd name="connsiteX1" fmla="*/ 2772316 w 6143193"/>
              <a:gd name="connsiteY1" fmla="*/ 0 h 1512168"/>
              <a:gd name="connsiteX2" fmla="*/ 2772316 w 6143193"/>
              <a:gd name="connsiteY2" fmla="*/ 720080 h 1512168"/>
              <a:gd name="connsiteX3" fmla="*/ 396052 w 6143193"/>
              <a:gd name="connsiteY3" fmla="*/ 720080 h 1512168"/>
              <a:gd name="connsiteX4" fmla="*/ 396052 w 6143193"/>
              <a:gd name="connsiteY4" fmla="*/ 0 h 1512168"/>
              <a:gd name="connsiteX0" fmla="*/ 397695 w 6143193"/>
              <a:gd name="connsiteY0" fmla="*/ 216024 h 1512168"/>
              <a:gd name="connsiteX1" fmla="*/ 0 w 6143193"/>
              <a:gd name="connsiteY1" fmla="*/ 135015 h 1512168"/>
              <a:gd name="connsiteX2" fmla="*/ 0 w 6143193"/>
              <a:gd name="connsiteY2" fmla="*/ 720080 h 1512168"/>
              <a:gd name="connsiteX3" fmla="*/ 6143193 w 6143193"/>
              <a:gd name="connsiteY3" fmla="*/ 1512168 h 1512168"/>
              <a:gd name="connsiteX0" fmla="*/ 396052 w 6143193"/>
              <a:gd name="connsiteY0" fmla="*/ 0 h 1512168"/>
              <a:gd name="connsiteX1" fmla="*/ 2772316 w 6143193"/>
              <a:gd name="connsiteY1" fmla="*/ 0 h 1512168"/>
              <a:gd name="connsiteX2" fmla="*/ 2772316 w 6143193"/>
              <a:gd name="connsiteY2" fmla="*/ 720080 h 1512168"/>
              <a:gd name="connsiteX3" fmla="*/ 396052 w 6143193"/>
              <a:gd name="connsiteY3" fmla="*/ 720080 h 1512168"/>
              <a:gd name="connsiteX4" fmla="*/ 396052 w 6143193"/>
              <a:gd name="connsiteY4" fmla="*/ 0 h 1512168"/>
              <a:gd name="connsiteX0" fmla="*/ 397695 w 6143193"/>
              <a:gd name="connsiteY0" fmla="*/ 216024 h 1512168"/>
              <a:gd name="connsiteX1" fmla="*/ 0 w 6143193"/>
              <a:gd name="connsiteY1" fmla="*/ 135015 h 1512168"/>
              <a:gd name="connsiteX2" fmla="*/ 0 w 6143193"/>
              <a:gd name="connsiteY2" fmla="*/ 720080 h 1512168"/>
              <a:gd name="connsiteX3" fmla="*/ 870853 w 6143193"/>
              <a:gd name="connsiteY3" fmla="*/ 936104 h 1512168"/>
              <a:gd name="connsiteX4" fmla="*/ 6143193 w 6143193"/>
              <a:gd name="connsiteY4" fmla="*/ 1512168 h 151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43193" h="1512168" extrusionOk="0">
                <a:moveTo>
                  <a:pt x="396052" y="0"/>
                </a:moveTo>
                <a:lnTo>
                  <a:pt x="2772316" y="0"/>
                </a:lnTo>
                <a:lnTo>
                  <a:pt x="2772316" y="720080"/>
                </a:lnTo>
                <a:lnTo>
                  <a:pt x="396052" y="720080"/>
                </a:lnTo>
                <a:lnTo>
                  <a:pt x="396052" y="0"/>
                </a:lnTo>
                <a:close/>
              </a:path>
              <a:path w="6143193" h="1512168" fill="none" extrusionOk="0">
                <a:moveTo>
                  <a:pt x="397695" y="216024"/>
                </a:moveTo>
                <a:lnTo>
                  <a:pt x="0" y="135015"/>
                </a:lnTo>
                <a:lnTo>
                  <a:pt x="0" y="720080"/>
                </a:lnTo>
                <a:lnTo>
                  <a:pt x="870853" y="936104"/>
                </a:lnTo>
                <a:lnTo>
                  <a:pt x="6143193" y="1512168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43880" y="2060848"/>
            <a:ext cx="6400328" cy="1080120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1484556 w 3860820"/>
              <a:gd name="connsiteY0" fmla="*/ 0 h 1791816"/>
              <a:gd name="connsiteX1" fmla="*/ 3860820 w 3860820"/>
              <a:gd name="connsiteY1" fmla="*/ 0 h 1791816"/>
              <a:gd name="connsiteX2" fmla="*/ 3860820 w 3860820"/>
              <a:gd name="connsiteY2" fmla="*/ 720080 h 1791816"/>
              <a:gd name="connsiteX3" fmla="*/ 1484556 w 3860820"/>
              <a:gd name="connsiteY3" fmla="*/ 720080 h 1791816"/>
              <a:gd name="connsiteX4" fmla="*/ 1484556 w 3860820"/>
              <a:gd name="connsiteY4" fmla="*/ 0 h 1791816"/>
              <a:gd name="connsiteX0" fmla="*/ 1286542 w 3860820"/>
              <a:gd name="connsiteY0" fmla="*/ 135015 h 1791816"/>
              <a:gd name="connsiteX1" fmla="*/ 1088504 w 3860820"/>
              <a:gd name="connsiteY1" fmla="*/ 135015 h 1791816"/>
              <a:gd name="connsiteX2" fmla="*/ 1088504 w 3860820"/>
              <a:gd name="connsiteY2" fmla="*/ 720080 h 1791816"/>
              <a:gd name="connsiteX3" fmla="*/ 0 w 3860820"/>
              <a:gd name="connsiteY3" fmla="*/ 1791816 h 1791816"/>
              <a:gd name="connsiteX0" fmla="*/ 836484 w 3212748"/>
              <a:gd name="connsiteY0" fmla="*/ 0 h 864096"/>
              <a:gd name="connsiteX1" fmla="*/ 3212748 w 3212748"/>
              <a:gd name="connsiteY1" fmla="*/ 0 h 864096"/>
              <a:gd name="connsiteX2" fmla="*/ 3212748 w 3212748"/>
              <a:gd name="connsiteY2" fmla="*/ 720080 h 864096"/>
              <a:gd name="connsiteX3" fmla="*/ 836484 w 3212748"/>
              <a:gd name="connsiteY3" fmla="*/ 720080 h 864096"/>
              <a:gd name="connsiteX4" fmla="*/ 836484 w 3212748"/>
              <a:gd name="connsiteY4" fmla="*/ 0 h 864096"/>
              <a:gd name="connsiteX0" fmla="*/ 638470 w 3212748"/>
              <a:gd name="connsiteY0" fmla="*/ 135015 h 864096"/>
              <a:gd name="connsiteX1" fmla="*/ 440432 w 3212748"/>
              <a:gd name="connsiteY1" fmla="*/ 135015 h 864096"/>
              <a:gd name="connsiteX2" fmla="*/ 440432 w 3212748"/>
              <a:gd name="connsiteY2" fmla="*/ 720080 h 864096"/>
              <a:gd name="connsiteX3" fmla="*/ 0 w 3212748"/>
              <a:gd name="connsiteY3" fmla="*/ 864096 h 864096"/>
              <a:gd name="connsiteX0" fmla="*/ 396052 w 6472336"/>
              <a:gd name="connsiteY0" fmla="*/ 0 h 1512168"/>
              <a:gd name="connsiteX1" fmla="*/ 2772316 w 6472336"/>
              <a:gd name="connsiteY1" fmla="*/ 0 h 1512168"/>
              <a:gd name="connsiteX2" fmla="*/ 2772316 w 6472336"/>
              <a:gd name="connsiteY2" fmla="*/ 720080 h 1512168"/>
              <a:gd name="connsiteX3" fmla="*/ 396052 w 6472336"/>
              <a:gd name="connsiteY3" fmla="*/ 720080 h 1512168"/>
              <a:gd name="connsiteX4" fmla="*/ 396052 w 6472336"/>
              <a:gd name="connsiteY4" fmla="*/ 0 h 1512168"/>
              <a:gd name="connsiteX0" fmla="*/ 198038 w 6472336"/>
              <a:gd name="connsiteY0" fmla="*/ 135015 h 1512168"/>
              <a:gd name="connsiteX1" fmla="*/ 0 w 6472336"/>
              <a:gd name="connsiteY1" fmla="*/ 135015 h 1512168"/>
              <a:gd name="connsiteX2" fmla="*/ 0 w 6472336"/>
              <a:gd name="connsiteY2" fmla="*/ 720080 h 1512168"/>
              <a:gd name="connsiteX3" fmla="*/ 6472336 w 6472336"/>
              <a:gd name="connsiteY3" fmla="*/ 1512168 h 1512168"/>
              <a:gd name="connsiteX0" fmla="*/ 396052 w 6616352"/>
              <a:gd name="connsiteY0" fmla="*/ 0 h 1512168"/>
              <a:gd name="connsiteX1" fmla="*/ 2772316 w 6616352"/>
              <a:gd name="connsiteY1" fmla="*/ 0 h 1512168"/>
              <a:gd name="connsiteX2" fmla="*/ 2772316 w 6616352"/>
              <a:gd name="connsiteY2" fmla="*/ 720080 h 1512168"/>
              <a:gd name="connsiteX3" fmla="*/ 396052 w 6616352"/>
              <a:gd name="connsiteY3" fmla="*/ 720080 h 1512168"/>
              <a:gd name="connsiteX4" fmla="*/ 396052 w 6616352"/>
              <a:gd name="connsiteY4" fmla="*/ 0 h 1512168"/>
              <a:gd name="connsiteX0" fmla="*/ 198038 w 6616352"/>
              <a:gd name="connsiteY0" fmla="*/ 135015 h 1512168"/>
              <a:gd name="connsiteX1" fmla="*/ 0 w 6616352"/>
              <a:gd name="connsiteY1" fmla="*/ 135015 h 1512168"/>
              <a:gd name="connsiteX2" fmla="*/ 0 w 6616352"/>
              <a:gd name="connsiteY2" fmla="*/ 720080 h 1512168"/>
              <a:gd name="connsiteX3" fmla="*/ 6616352 w 6616352"/>
              <a:gd name="connsiteY3" fmla="*/ 1512168 h 1512168"/>
              <a:gd name="connsiteX0" fmla="*/ 396052 w 6075599"/>
              <a:gd name="connsiteY0" fmla="*/ 0 h 1512168"/>
              <a:gd name="connsiteX1" fmla="*/ 2772316 w 6075599"/>
              <a:gd name="connsiteY1" fmla="*/ 0 h 1512168"/>
              <a:gd name="connsiteX2" fmla="*/ 2772316 w 6075599"/>
              <a:gd name="connsiteY2" fmla="*/ 720080 h 1512168"/>
              <a:gd name="connsiteX3" fmla="*/ 396052 w 6075599"/>
              <a:gd name="connsiteY3" fmla="*/ 720080 h 1512168"/>
              <a:gd name="connsiteX4" fmla="*/ 396052 w 6075599"/>
              <a:gd name="connsiteY4" fmla="*/ 0 h 1512168"/>
              <a:gd name="connsiteX0" fmla="*/ 198038 w 6075599"/>
              <a:gd name="connsiteY0" fmla="*/ 135015 h 1512168"/>
              <a:gd name="connsiteX1" fmla="*/ 0 w 6075599"/>
              <a:gd name="connsiteY1" fmla="*/ 135015 h 1512168"/>
              <a:gd name="connsiteX2" fmla="*/ 0 w 6075599"/>
              <a:gd name="connsiteY2" fmla="*/ 720080 h 1512168"/>
              <a:gd name="connsiteX3" fmla="*/ 6075599 w 6075599"/>
              <a:gd name="connsiteY3" fmla="*/ 1512168 h 1512168"/>
              <a:gd name="connsiteX0" fmla="*/ 396052 w 6143193"/>
              <a:gd name="connsiteY0" fmla="*/ 0 h 1512168"/>
              <a:gd name="connsiteX1" fmla="*/ 2772316 w 6143193"/>
              <a:gd name="connsiteY1" fmla="*/ 0 h 1512168"/>
              <a:gd name="connsiteX2" fmla="*/ 2772316 w 6143193"/>
              <a:gd name="connsiteY2" fmla="*/ 720080 h 1512168"/>
              <a:gd name="connsiteX3" fmla="*/ 396052 w 6143193"/>
              <a:gd name="connsiteY3" fmla="*/ 720080 h 1512168"/>
              <a:gd name="connsiteX4" fmla="*/ 396052 w 6143193"/>
              <a:gd name="connsiteY4" fmla="*/ 0 h 1512168"/>
              <a:gd name="connsiteX0" fmla="*/ 198038 w 6143193"/>
              <a:gd name="connsiteY0" fmla="*/ 135015 h 1512168"/>
              <a:gd name="connsiteX1" fmla="*/ 0 w 6143193"/>
              <a:gd name="connsiteY1" fmla="*/ 135015 h 1512168"/>
              <a:gd name="connsiteX2" fmla="*/ 0 w 6143193"/>
              <a:gd name="connsiteY2" fmla="*/ 720080 h 1512168"/>
              <a:gd name="connsiteX3" fmla="*/ 6143193 w 6143193"/>
              <a:gd name="connsiteY3" fmla="*/ 1512168 h 1512168"/>
              <a:gd name="connsiteX0" fmla="*/ 396052 w 5914007"/>
              <a:gd name="connsiteY0" fmla="*/ 0 h 1080120"/>
              <a:gd name="connsiteX1" fmla="*/ 2772316 w 5914007"/>
              <a:gd name="connsiteY1" fmla="*/ 0 h 1080120"/>
              <a:gd name="connsiteX2" fmla="*/ 2772316 w 5914007"/>
              <a:gd name="connsiteY2" fmla="*/ 720080 h 1080120"/>
              <a:gd name="connsiteX3" fmla="*/ 396052 w 5914007"/>
              <a:gd name="connsiteY3" fmla="*/ 720080 h 1080120"/>
              <a:gd name="connsiteX4" fmla="*/ 396052 w 5914007"/>
              <a:gd name="connsiteY4" fmla="*/ 0 h 1080120"/>
              <a:gd name="connsiteX0" fmla="*/ 198038 w 5914007"/>
              <a:gd name="connsiteY0" fmla="*/ 135015 h 1080120"/>
              <a:gd name="connsiteX1" fmla="*/ 0 w 5914007"/>
              <a:gd name="connsiteY1" fmla="*/ 135015 h 1080120"/>
              <a:gd name="connsiteX2" fmla="*/ 0 w 5914007"/>
              <a:gd name="connsiteY2" fmla="*/ 720080 h 1080120"/>
              <a:gd name="connsiteX3" fmla="*/ 5914007 w 5914007"/>
              <a:gd name="connsiteY3" fmla="*/ 1080120 h 1080120"/>
              <a:gd name="connsiteX0" fmla="*/ 396052 w 5981601"/>
              <a:gd name="connsiteY0" fmla="*/ 0 h 1080120"/>
              <a:gd name="connsiteX1" fmla="*/ 2772316 w 5981601"/>
              <a:gd name="connsiteY1" fmla="*/ 0 h 1080120"/>
              <a:gd name="connsiteX2" fmla="*/ 2772316 w 5981601"/>
              <a:gd name="connsiteY2" fmla="*/ 720080 h 1080120"/>
              <a:gd name="connsiteX3" fmla="*/ 396052 w 5981601"/>
              <a:gd name="connsiteY3" fmla="*/ 720080 h 1080120"/>
              <a:gd name="connsiteX4" fmla="*/ 396052 w 5981601"/>
              <a:gd name="connsiteY4" fmla="*/ 0 h 1080120"/>
              <a:gd name="connsiteX0" fmla="*/ 198038 w 5981601"/>
              <a:gd name="connsiteY0" fmla="*/ 135015 h 1080120"/>
              <a:gd name="connsiteX1" fmla="*/ 0 w 5981601"/>
              <a:gd name="connsiteY1" fmla="*/ 135015 h 1080120"/>
              <a:gd name="connsiteX2" fmla="*/ 0 w 5981601"/>
              <a:gd name="connsiteY2" fmla="*/ 720080 h 1080120"/>
              <a:gd name="connsiteX3" fmla="*/ 5981601 w 5981601"/>
              <a:gd name="connsiteY3" fmla="*/ 1080120 h 1080120"/>
              <a:gd name="connsiteX0" fmla="*/ 396052 w 5813093"/>
              <a:gd name="connsiteY0" fmla="*/ 0 h 1080120"/>
              <a:gd name="connsiteX1" fmla="*/ 2772316 w 5813093"/>
              <a:gd name="connsiteY1" fmla="*/ 0 h 1080120"/>
              <a:gd name="connsiteX2" fmla="*/ 2772316 w 5813093"/>
              <a:gd name="connsiteY2" fmla="*/ 720080 h 1080120"/>
              <a:gd name="connsiteX3" fmla="*/ 396052 w 5813093"/>
              <a:gd name="connsiteY3" fmla="*/ 720080 h 1080120"/>
              <a:gd name="connsiteX4" fmla="*/ 396052 w 5813093"/>
              <a:gd name="connsiteY4" fmla="*/ 0 h 1080120"/>
              <a:gd name="connsiteX0" fmla="*/ 198038 w 5813093"/>
              <a:gd name="connsiteY0" fmla="*/ 135015 h 1080120"/>
              <a:gd name="connsiteX1" fmla="*/ 0 w 5813093"/>
              <a:gd name="connsiteY1" fmla="*/ 135015 h 1080120"/>
              <a:gd name="connsiteX2" fmla="*/ 0 w 5813093"/>
              <a:gd name="connsiteY2" fmla="*/ 720080 h 1080120"/>
              <a:gd name="connsiteX3" fmla="*/ 5813093 w 5813093"/>
              <a:gd name="connsiteY3" fmla="*/ 1080120 h 1080120"/>
              <a:gd name="connsiteX0" fmla="*/ 396052 w 5813093"/>
              <a:gd name="connsiteY0" fmla="*/ 0 h 1080120"/>
              <a:gd name="connsiteX1" fmla="*/ 2772316 w 5813093"/>
              <a:gd name="connsiteY1" fmla="*/ 0 h 1080120"/>
              <a:gd name="connsiteX2" fmla="*/ 2772316 w 5813093"/>
              <a:gd name="connsiteY2" fmla="*/ 720080 h 1080120"/>
              <a:gd name="connsiteX3" fmla="*/ 396052 w 5813093"/>
              <a:gd name="connsiteY3" fmla="*/ 720080 h 1080120"/>
              <a:gd name="connsiteX4" fmla="*/ 396052 w 5813093"/>
              <a:gd name="connsiteY4" fmla="*/ 0 h 1080120"/>
              <a:gd name="connsiteX0" fmla="*/ 198038 w 5813093"/>
              <a:gd name="connsiteY0" fmla="*/ 135015 h 1080120"/>
              <a:gd name="connsiteX1" fmla="*/ 0 w 5813093"/>
              <a:gd name="connsiteY1" fmla="*/ 135015 h 1080120"/>
              <a:gd name="connsiteX2" fmla="*/ 0 w 5813093"/>
              <a:gd name="connsiteY2" fmla="*/ 720080 h 1080120"/>
              <a:gd name="connsiteX3" fmla="*/ 135188 w 5813093"/>
              <a:gd name="connsiteY3" fmla="*/ 864096 h 1080120"/>
              <a:gd name="connsiteX4" fmla="*/ 5813093 w 5813093"/>
              <a:gd name="connsiteY4" fmla="*/ 1080120 h 1080120"/>
              <a:gd name="connsiteX0" fmla="*/ 396052 w 5813093"/>
              <a:gd name="connsiteY0" fmla="*/ 0 h 1080120"/>
              <a:gd name="connsiteX1" fmla="*/ 2772316 w 5813093"/>
              <a:gd name="connsiteY1" fmla="*/ 0 h 1080120"/>
              <a:gd name="connsiteX2" fmla="*/ 2772316 w 5813093"/>
              <a:gd name="connsiteY2" fmla="*/ 720080 h 1080120"/>
              <a:gd name="connsiteX3" fmla="*/ 396052 w 5813093"/>
              <a:gd name="connsiteY3" fmla="*/ 720080 h 1080120"/>
              <a:gd name="connsiteX4" fmla="*/ 396052 w 5813093"/>
              <a:gd name="connsiteY4" fmla="*/ 0 h 1080120"/>
              <a:gd name="connsiteX0" fmla="*/ 405565 w 5813093"/>
              <a:gd name="connsiteY0" fmla="*/ 288032 h 1080120"/>
              <a:gd name="connsiteX1" fmla="*/ 0 w 5813093"/>
              <a:gd name="connsiteY1" fmla="*/ 135015 h 1080120"/>
              <a:gd name="connsiteX2" fmla="*/ 0 w 5813093"/>
              <a:gd name="connsiteY2" fmla="*/ 720080 h 1080120"/>
              <a:gd name="connsiteX3" fmla="*/ 135188 w 5813093"/>
              <a:gd name="connsiteY3" fmla="*/ 864096 h 1080120"/>
              <a:gd name="connsiteX4" fmla="*/ 5813093 w 5813093"/>
              <a:gd name="connsiteY4" fmla="*/ 1080120 h 1080120"/>
              <a:gd name="connsiteX0" fmla="*/ 396052 w 5872817"/>
              <a:gd name="connsiteY0" fmla="*/ 0 h 1080120"/>
              <a:gd name="connsiteX1" fmla="*/ 2772316 w 5872817"/>
              <a:gd name="connsiteY1" fmla="*/ 0 h 1080120"/>
              <a:gd name="connsiteX2" fmla="*/ 2772316 w 5872817"/>
              <a:gd name="connsiteY2" fmla="*/ 720080 h 1080120"/>
              <a:gd name="connsiteX3" fmla="*/ 396052 w 5872817"/>
              <a:gd name="connsiteY3" fmla="*/ 720080 h 1080120"/>
              <a:gd name="connsiteX4" fmla="*/ 396052 w 5872817"/>
              <a:gd name="connsiteY4" fmla="*/ 0 h 1080120"/>
              <a:gd name="connsiteX0" fmla="*/ 405565 w 5872817"/>
              <a:gd name="connsiteY0" fmla="*/ 288032 h 1080120"/>
              <a:gd name="connsiteX1" fmla="*/ 0 w 5872817"/>
              <a:gd name="connsiteY1" fmla="*/ 135015 h 1080120"/>
              <a:gd name="connsiteX2" fmla="*/ 0 w 5872817"/>
              <a:gd name="connsiteY2" fmla="*/ 720080 h 1080120"/>
              <a:gd name="connsiteX3" fmla="*/ 135188 w 5872817"/>
              <a:gd name="connsiteY3" fmla="*/ 864096 h 1080120"/>
              <a:gd name="connsiteX4" fmla="*/ 5872817 w 5872817"/>
              <a:gd name="connsiteY4" fmla="*/ 1080120 h 1080120"/>
              <a:gd name="connsiteX0" fmla="*/ 396052 w 6008005"/>
              <a:gd name="connsiteY0" fmla="*/ 0 h 1080120"/>
              <a:gd name="connsiteX1" fmla="*/ 2772316 w 6008005"/>
              <a:gd name="connsiteY1" fmla="*/ 0 h 1080120"/>
              <a:gd name="connsiteX2" fmla="*/ 2772316 w 6008005"/>
              <a:gd name="connsiteY2" fmla="*/ 720080 h 1080120"/>
              <a:gd name="connsiteX3" fmla="*/ 396052 w 6008005"/>
              <a:gd name="connsiteY3" fmla="*/ 720080 h 1080120"/>
              <a:gd name="connsiteX4" fmla="*/ 396052 w 6008005"/>
              <a:gd name="connsiteY4" fmla="*/ 0 h 1080120"/>
              <a:gd name="connsiteX0" fmla="*/ 405565 w 6008005"/>
              <a:gd name="connsiteY0" fmla="*/ 288032 h 1080120"/>
              <a:gd name="connsiteX1" fmla="*/ 0 w 6008005"/>
              <a:gd name="connsiteY1" fmla="*/ 135015 h 1080120"/>
              <a:gd name="connsiteX2" fmla="*/ 0 w 6008005"/>
              <a:gd name="connsiteY2" fmla="*/ 720080 h 1080120"/>
              <a:gd name="connsiteX3" fmla="*/ 135188 w 6008005"/>
              <a:gd name="connsiteY3" fmla="*/ 864096 h 1080120"/>
              <a:gd name="connsiteX4" fmla="*/ 6008005 w 6008005"/>
              <a:gd name="connsiteY4" fmla="*/ 1080120 h 1080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08005" h="1080120" extrusionOk="0">
                <a:moveTo>
                  <a:pt x="396052" y="0"/>
                </a:moveTo>
                <a:lnTo>
                  <a:pt x="2772316" y="0"/>
                </a:lnTo>
                <a:lnTo>
                  <a:pt x="2772316" y="720080"/>
                </a:lnTo>
                <a:lnTo>
                  <a:pt x="396052" y="720080"/>
                </a:lnTo>
                <a:lnTo>
                  <a:pt x="396052" y="0"/>
                </a:lnTo>
                <a:close/>
              </a:path>
              <a:path w="6008005" h="1080120" fill="none" extrusionOk="0">
                <a:moveTo>
                  <a:pt x="405565" y="288032"/>
                </a:moveTo>
                <a:lnTo>
                  <a:pt x="0" y="135015"/>
                </a:lnTo>
                <a:lnTo>
                  <a:pt x="0" y="720080"/>
                </a:lnTo>
                <a:lnTo>
                  <a:pt x="135188" y="864096"/>
                </a:lnTo>
                <a:lnTo>
                  <a:pt x="6008005" y="1080120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43880" y="3356992"/>
            <a:ext cx="4608512" cy="936104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1484556 w 3860820"/>
              <a:gd name="connsiteY0" fmla="*/ 0 h 1791816"/>
              <a:gd name="connsiteX1" fmla="*/ 3860820 w 3860820"/>
              <a:gd name="connsiteY1" fmla="*/ 0 h 1791816"/>
              <a:gd name="connsiteX2" fmla="*/ 3860820 w 3860820"/>
              <a:gd name="connsiteY2" fmla="*/ 720080 h 1791816"/>
              <a:gd name="connsiteX3" fmla="*/ 1484556 w 3860820"/>
              <a:gd name="connsiteY3" fmla="*/ 720080 h 1791816"/>
              <a:gd name="connsiteX4" fmla="*/ 1484556 w 3860820"/>
              <a:gd name="connsiteY4" fmla="*/ 0 h 1791816"/>
              <a:gd name="connsiteX0" fmla="*/ 1286542 w 3860820"/>
              <a:gd name="connsiteY0" fmla="*/ 135015 h 1791816"/>
              <a:gd name="connsiteX1" fmla="*/ 1088504 w 3860820"/>
              <a:gd name="connsiteY1" fmla="*/ 135015 h 1791816"/>
              <a:gd name="connsiteX2" fmla="*/ 1088504 w 3860820"/>
              <a:gd name="connsiteY2" fmla="*/ 720080 h 1791816"/>
              <a:gd name="connsiteX3" fmla="*/ 0 w 3860820"/>
              <a:gd name="connsiteY3" fmla="*/ 1791816 h 1791816"/>
              <a:gd name="connsiteX0" fmla="*/ 836484 w 3212748"/>
              <a:gd name="connsiteY0" fmla="*/ 0 h 864096"/>
              <a:gd name="connsiteX1" fmla="*/ 3212748 w 3212748"/>
              <a:gd name="connsiteY1" fmla="*/ 0 h 864096"/>
              <a:gd name="connsiteX2" fmla="*/ 3212748 w 3212748"/>
              <a:gd name="connsiteY2" fmla="*/ 720080 h 864096"/>
              <a:gd name="connsiteX3" fmla="*/ 836484 w 3212748"/>
              <a:gd name="connsiteY3" fmla="*/ 720080 h 864096"/>
              <a:gd name="connsiteX4" fmla="*/ 836484 w 3212748"/>
              <a:gd name="connsiteY4" fmla="*/ 0 h 864096"/>
              <a:gd name="connsiteX0" fmla="*/ 638470 w 3212748"/>
              <a:gd name="connsiteY0" fmla="*/ 135015 h 864096"/>
              <a:gd name="connsiteX1" fmla="*/ 440432 w 3212748"/>
              <a:gd name="connsiteY1" fmla="*/ 135015 h 864096"/>
              <a:gd name="connsiteX2" fmla="*/ 440432 w 3212748"/>
              <a:gd name="connsiteY2" fmla="*/ 720080 h 864096"/>
              <a:gd name="connsiteX3" fmla="*/ 0 w 3212748"/>
              <a:gd name="connsiteY3" fmla="*/ 864096 h 864096"/>
              <a:gd name="connsiteX0" fmla="*/ 396052 w 6472336"/>
              <a:gd name="connsiteY0" fmla="*/ 0 h 1512168"/>
              <a:gd name="connsiteX1" fmla="*/ 2772316 w 6472336"/>
              <a:gd name="connsiteY1" fmla="*/ 0 h 1512168"/>
              <a:gd name="connsiteX2" fmla="*/ 2772316 w 6472336"/>
              <a:gd name="connsiteY2" fmla="*/ 720080 h 1512168"/>
              <a:gd name="connsiteX3" fmla="*/ 396052 w 6472336"/>
              <a:gd name="connsiteY3" fmla="*/ 720080 h 1512168"/>
              <a:gd name="connsiteX4" fmla="*/ 396052 w 6472336"/>
              <a:gd name="connsiteY4" fmla="*/ 0 h 1512168"/>
              <a:gd name="connsiteX0" fmla="*/ 198038 w 6472336"/>
              <a:gd name="connsiteY0" fmla="*/ 135015 h 1512168"/>
              <a:gd name="connsiteX1" fmla="*/ 0 w 6472336"/>
              <a:gd name="connsiteY1" fmla="*/ 135015 h 1512168"/>
              <a:gd name="connsiteX2" fmla="*/ 0 w 6472336"/>
              <a:gd name="connsiteY2" fmla="*/ 720080 h 1512168"/>
              <a:gd name="connsiteX3" fmla="*/ 6472336 w 6472336"/>
              <a:gd name="connsiteY3" fmla="*/ 1512168 h 1512168"/>
              <a:gd name="connsiteX0" fmla="*/ 396052 w 6616352"/>
              <a:gd name="connsiteY0" fmla="*/ 0 h 1512168"/>
              <a:gd name="connsiteX1" fmla="*/ 2772316 w 6616352"/>
              <a:gd name="connsiteY1" fmla="*/ 0 h 1512168"/>
              <a:gd name="connsiteX2" fmla="*/ 2772316 w 6616352"/>
              <a:gd name="connsiteY2" fmla="*/ 720080 h 1512168"/>
              <a:gd name="connsiteX3" fmla="*/ 396052 w 6616352"/>
              <a:gd name="connsiteY3" fmla="*/ 720080 h 1512168"/>
              <a:gd name="connsiteX4" fmla="*/ 396052 w 6616352"/>
              <a:gd name="connsiteY4" fmla="*/ 0 h 1512168"/>
              <a:gd name="connsiteX0" fmla="*/ 198038 w 6616352"/>
              <a:gd name="connsiteY0" fmla="*/ 135015 h 1512168"/>
              <a:gd name="connsiteX1" fmla="*/ 0 w 6616352"/>
              <a:gd name="connsiteY1" fmla="*/ 135015 h 1512168"/>
              <a:gd name="connsiteX2" fmla="*/ 0 w 6616352"/>
              <a:gd name="connsiteY2" fmla="*/ 720080 h 1512168"/>
              <a:gd name="connsiteX3" fmla="*/ 6616352 w 6616352"/>
              <a:gd name="connsiteY3" fmla="*/ 1512168 h 1512168"/>
              <a:gd name="connsiteX0" fmla="*/ 396052 w 6075599"/>
              <a:gd name="connsiteY0" fmla="*/ 0 h 1512168"/>
              <a:gd name="connsiteX1" fmla="*/ 2772316 w 6075599"/>
              <a:gd name="connsiteY1" fmla="*/ 0 h 1512168"/>
              <a:gd name="connsiteX2" fmla="*/ 2772316 w 6075599"/>
              <a:gd name="connsiteY2" fmla="*/ 720080 h 1512168"/>
              <a:gd name="connsiteX3" fmla="*/ 396052 w 6075599"/>
              <a:gd name="connsiteY3" fmla="*/ 720080 h 1512168"/>
              <a:gd name="connsiteX4" fmla="*/ 396052 w 6075599"/>
              <a:gd name="connsiteY4" fmla="*/ 0 h 1512168"/>
              <a:gd name="connsiteX0" fmla="*/ 198038 w 6075599"/>
              <a:gd name="connsiteY0" fmla="*/ 135015 h 1512168"/>
              <a:gd name="connsiteX1" fmla="*/ 0 w 6075599"/>
              <a:gd name="connsiteY1" fmla="*/ 135015 h 1512168"/>
              <a:gd name="connsiteX2" fmla="*/ 0 w 6075599"/>
              <a:gd name="connsiteY2" fmla="*/ 720080 h 1512168"/>
              <a:gd name="connsiteX3" fmla="*/ 6075599 w 6075599"/>
              <a:gd name="connsiteY3" fmla="*/ 1512168 h 1512168"/>
              <a:gd name="connsiteX0" fmla="*/ 396052 w 6143193"/>
              <a:gd name="connsiteY0" fmla="*/ 0 h 1512168"/>
              <a:gd name="connsiteX1" fmla="*/ 2772316 w 6143193"/>
              <a:gd name="connsiteY1" fmla="*/ 0 h 1512168"/>
              <a:gd name="connsiteX2" fmla="*/ 2772316 w 6143193"/>
              <a:gd name="connsiteY2" fmla="*/ 720080 h 1512168"/>
              <a:gd name="connsiteX3" fmla="*/ 396052 w 6143193"/>
              <a:gd name="connsiteY3" fmla="*/ 720080 h 1512168"/>
              <a:gd name="connsiteX4" fmla="*/ 396052 w 6143193"/>
              <a:gd name="connsiteY4" fmla="*/ 0 h 1512168"/>
              <a:gd name="connsiteX0" fmla="*/ 198038 w 6143193"/>
              <a:gd name="connsiteY0" fmla="*/ 135015 h 1512168"/>
              <a:gd name="connsiteX1" fmla="*/ 0 w 6143193"/>
              <a:gd name="connsiteY1" fmla="*/ 135015 h 1512168"/>
              <a:gd name="connsiteX2" fmla="*/ 0 w 6143193"/>
              <a:gd name="connsiteY2" fmla="*/ 720080 h 1512168"/>
              <a:gd name="connsiteX3" fmla="*/ 6143193 w 6143193"/>
              <a:gd name="connsiteY3" fmla="*/ 1512168 h 1512168"/>
              <a:gd name="connsiteX0" fmla="*/ 396052 w 5914007"/>
              <a:gd name="connsiteY0" fmla="*/ 0 h 1080120"/>
              <a:gd name="connsiteX1" fmla="*/ 2772316 w 5914007"/>
              <a:gd name="connsiteY1" fmla="*/ 0 h 1080120"/>
              <a:gd name="connsiteX2" fmla="*/ 2772316 w 5914007"/>
              <a:gd name="connsiteY2" fmla="*/ 720080 h 1080120"/>
              <a:gd name="connsiteX3" fmla="*/ 396052 w 5914007"/>
              <a:gd name="connsiteY3" fmla="*/ 720080 h 1080120"/>
              <a:gd name="connsiteX4" fmla="*/ 396052 w 5914007"/>
              <a:gd name="connsiteY4" fmla="*/ 0 h 1080120"/>
              <a:gd name="connsiteX0" fmla="*/ 198038 w 5914007"/>
              <a:gd name="connsiteY0" fmla="*/ 135015 h 1080120"/>
              <a:gd name="connsiteX1" fmla="*/ 0 w 5914007"/>
              <a:gd name="connsiteY1" fmla="*/ 135015 h 1080120"/>
              <a:gd name="connsiteX2" fmla="*/ 0 w 5914007"/>
              <a:gd name="connsiteY2" fmla="*/ 720080 h 1080120"/>
              <a:gd name="connsiteX3" fmla="*/ 5914007 w 5914007"/>
              <a:gd name="connsiteY3" fmla="*/ 1080120 h 1080120"/>
              <a:gd name="connsiteX0" fmla="*/ 396052 w 5981601"/>
              <a:gd name="connsiteY0" fmla="*/ 0 h 1080120"/>
              <a:gd name="connsiteX1" fmla="*/ 2772316 w 5981601"/>
              <a:gd name="connsiteY1" fmla="*/ 0 h 1080120"/>
              <a:gd name="connsiteX2" fmla="*/ 2772316 w 5981601"/>
              <a:gd name="connsiteY2" fmla="*/ 720080 h 1080120"/>
              <a:gd name="connsiteX3" fmla="*/ 396052 w 5981601"/>
              <a:gd name="connsiteY3" fmla="*/ 720080 h 1080120"/>
              <a:gd name="connsiteX4" fmla="*/ 396052 w 5981601"/>
              <a:gd name="connsiteY4" fmla="*/ 0 h 1080120"/>
              <a:gd name="connsiteX0" fmla="*/ 198038 w 5981601"/>
              <a:gd name="connsiteY0" fmla="*/ 135015 h 1080120"/>
              <a:gd name="connsiteX1" fmla="*/ 0 w 5981601"/>
              <a:gd name="connsiteY1" fmla="*/ 135015 h 1080120"/>
              <a:gd name="connsiteX2" fmla="*/ 0 w 5981601"/>
              <a:gd name="connsiteY2" fmla="*/ 720080 h 1080120"/>
              <a:gd name="connsiteX3" fmla="*/ 5981601 w 5981601"/>
              <a:gd name="connsiteY3" fmla="*/ 1080120 h 1080120"/>
              <a:gd name="connsiteX0" fmla="*/ 396052 w 5813093"/>
              <a:gd name="connsiteY0" fmla="*/ 0 h 1080120"/>
              <a:gd name="connsiteX1" fmla="*/ 2772316 w 5813093"/>
              <a:gd name="connsiteY1" fmla="*/ 0 h 1080120"/>
              <a:gd name="connsiteX2" fmla="*/ 2772316 w 5813093"/>
              <a:gd name="connsiteY2" fmla="*/ 720080 h 1080120"/>
              <a:gd name="connsiteX3" fmla="*/ 396052 w 5813093"/>
              <a:gd name="connsiteY3" fmla="*/ 720080 h 1080120"/>
              <a:gd name="connsiteX4" fmla="*/ 396052 w 5813093"/>
              <a:gd name="connsiteY4" fmla="*/ 0 h 1080120"/>
              <a:gd name="connsiteX0" fmla="*/ 198038 w 5813093"/>
              <a:gd name="connsiteY0" fmla="*/ 135015 h 1080120"/>
              <a:gd name="connsiteX1" fmla="*/ 0 w 5813093"/>
              <a:gd name="connsiteY1" fmla="*/ 135015 h 1080120"/>
              <a:gd name="connsiteX2" fmla="*/ 0 w 5813093"/>
              <a:gd name="connsiteY2" fmla="*/ 720080 h 1080120"/>
              <a:gd name="connsiteX3" fmla="*/ 5813093 w 5813093"/>
              <a:gd name="connsiteY3" fmla="*/ 1080120 h 1080120"/>
              <a:gd name="connsiteX0" fmla="*/ 396052 w 4326023"/>
              <a:gd name="connsiteY0" fmla="*/ 0 h 936104"/>
              <a:gd name="connsiteX1" fmla="*/ 2772316 w 4326023"/>
              <a:gd name="connsiteY1" fmla="*/ 0 h 936104"/>
              <a:gd name="connsiteX2" fmla="*/ 2772316 w 4326023"/>
              <a:gd name="connsiteY2" fmla="*/ 720080 h 936104"/>
              <a:gd name="connsiteX3" fmla="*/ 396052 w 4326023"/>
              <a:gd name="connsiteY3" fmla="*/ 720080 h 936104"/>
              <a:gd name="connsiteX4" fmla="*/ 396052 w 4326023"/>
              <a:gd name="connsiteY4" fmla="*/ 0 h 936104"/>
              <a:gd name="connsiteX0" fmla="*/ 198038 w 4326023"/>
              <a:gd name="connsiteY0" fmla="*/ 135015 h 936104"/>
              <a:gd name="connsiteX1" fmla="*/ 0 w 4326023"/>
              <a:gd name="connsiteY1" fmla="*/ 135015 h 936104"/>
              <a:gd name="connsiteX2" fmla="*/ 0 w 4326023"/>
              <a:gd name="connsiteY2" fmla="*/ 720080 h 936104"/>
              <a:gd name="connsiteX3" fmla="*/ 4326023 w 4326023"/>
              <a:gd name="connsiteY3" fmla="*/ 936104 h 936104"/>
              <a:gd name="connsiteX0" fmla="*/ 396052 w 4326023"/>
              <a:gd name="connsiteY0" fmla="*/ 0 h 936104"/>
              <a:gd name="connsiteX1" fmla="*/ 2772316 w 4326023"/>
              <a:gd name="connsiteY1" fmla="*/ 0 h 936104"/>
              <a:gd name="connsiteX2" fmla="*/ 2772316 w 4326023"/>
              <a:gd name="connsiteY2" fmla="*/ 720080 h 936104"/>
              <a:gd name="connsiteX3" fmla="*/ 396052 w 4326023"/>
              <a:gd name="connsiteY3" fmla="*/ 720080 h 936104"/>
              <a:gd name="connsiteX4" fmla="*/ 396052 w 4326023"/>
              <a:gd name="connsiteY4" fmla="*/ 0 h 936104"/>
              <a:gd name="connsiteX0" fmla="*/ 337971 w 4326023"/>
              <a:gd name="connsiteY0" fmla="*/ 216024 h 936104"/>
              <a:gd name="connsiteX1" fmla="*/ 0 w 4326023"/>
              <a:gd name="connsiteY1" fmla="*/ 135015 h 936104"/>
              <a:gd name="connsiteX2" fmla="*/ 0 w 4326023"/>
              <a:gd name="connsiteY2" fmla="*/ 720080 h 936104"/>
              <a:gd name="connsiteX3" fmla="*/ 4326023 w 4326023"/>
              <a:gd name="connsiteY3" fmla="*/ 936104 h 936104"/>
              <a:gd name="connsiteX0" fmla="*/ 396052 w 4326023"/>
              <a:gd name="connsiteY0" fmla="*/ 0 h 936104"/>
              <a:gd name="connsiteX1" fmla="*/ 2772316 w 4326023"/>
              <a:gd name="connsiteY1" fmla="*/ 0 h 936104"/>
              <a:gd name="connsiteX2" fmla="*/ 2772316 w 4326023"/>
              <a:gd name="connsiteY2" fmla="*/ 720080 h 936104"/>
              <a:gd name="connsiteX3" fmla="*/ 396052 w 4326023"/>
              <a:gd name="connsiteY3" fmla="*/ 720080 h 936104"/>
              <a:gd name="connsiteX4" fmla="*/ 396052 w 4326023"/>
              <a:gd name="connsiteY4" fmla="*/ 0 h 936104"/>
              <a:gd name="connsiteX0" fmla="*/ 337971 w 4326023"/>
              <a:gd name="connsiteY0" fmla="*/ 216024 h 936104"/>
              <a:gd name="connsiteX1" fmla="*/ 0 w 4326023"/>
              <a:gd name="connsiteY1" fmla="*/ 135015 h 936104"/>
              <a:gd name="connsiteX2" fmla="*/ 0 w 4326023"/>
              <a:gd name="connsiteY2" fmla="*/ 864096 h 936104"/>
              <a:gd name="connsiteX3" fmla="*/ 4326023 w 4326023"/>
              <a:gd name="connsiteY3" fmla="*/ 936104 h 936104"/>
              <a:gd name="connsiteX0" fmla="*/ 396052 w 4326023"/>
              <a:gd name="connsiteY0" fmla="*/ 0 h 936104"/>
              <a:gd name="connsiteX1" fmla="*/ 2772316 w 4326023"/>
              <a:gd name="connsiteY1" fmla="*/ 0 h 936104"/>
              <a:gd name="connsiteX2" fmla="*/ 2772316 w 4326023"/>
              <a:gd name="connsiteY2" fmla="*/ 720080 h 936104"/>
              <a:gd name="connsiteX3" fmla="*/ 396052 w 4326023"/>
              <a:gd name="connsiteY3" fmla="*/ 720080 h 936104"/>
              <a:gd name="connsiteX4" fmla="*/ 396052 w 4326023"/>
              <a:gd name="connsiteY4" fmla="*/ 0 h 936104"/>
              <a:gd name="connsiteX0" fmla="*/ 405565 w 4326023"/>
              <a:gd name="connsiteY0" fmla="*/ 288032 h 936104"/>
              <a:gd name="connsiteX1" fmla="*/ 0 w 4326023"/>
              <a:gd name="connsiteY1" fmla="*/ 135015 h 936104"/>
              <a:gd name="connsiteX2" fmla="*/ 0 w 4326023"/>
              <a:gd name="connsiteY2" fmla="*/ 864096 h 936104"/>
              <a:gd name="connsiteX3" fmla="*/ 4326023 w 4326023"/>
              <a:gd name="connsiteY3" fmla="*/ 936104 h 936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6023" h="936104" extrusionOk="0">
                <a:moveTo>
                  <a:pt x="396052" y="0"/>
                </a:moveTo>
                <a:lnTo>
                  <a:pt x="2772316" y="0"/>
                </a:lnTo>
                <a:lnTo>
                  <a:pt x="2772316" y="720080"/>
                </a:lnTo>
                <a:lnTo>
                  <a:pt x="396052" y="720080"/>
                </a:lnTo>
                <a:lnTo>
                  <a:pt x="396052" y="0"/>
                </a:lnTo>
                <a:close/>
              </a:path>
              <a:path w="4326023" h="936104" fill="none" extrusionOk="0">
                <a:moveTo>
                  <a:pt x="405565" y="288032"/>
                </a:moveTo>
                <a:lnTo>
                  <a:pt x="0" y="135015"/>
                </a:lnTo>
                <a:lnTo>
                  <a:pt x="0" y="864096"/>
                </a:lnTo>
                <a:lnTo>
                  <a:pt x="4326023" y="936104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6228185" y="4149080"/>
            <a:ext cx="2915816" cy="1512168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1484556 w 3860820"/>
              <a:gd name="connsiteY0" fmla="*/ 0 h 1791816"/>
              <a:gd name="connsiteX1" fmla="*/ 3860820 w 3860820"/>
              <a:gd name="connsiteY1" fmla="*/ 0 h 1791816"/>
              <a:gd name="connsiteX2" fmla="*/ 3860820 w 3860820"/>
              <a:gd name="connsiteY2" fmla="*/ 720080 h 1791816"/>
              <a:gd name="connsiteX3" fmla="*/ 1484556 w 3860820"/>
              <a:gd name="connsiteY3" fmla="*/ 720080 h 1791816"/>
              <a:gd name="connsiteX4" fmla="*/ 1484556 w 3860820"/>
              <a:gd name="connsiteY4" fmla="*/ 0 h 1791816"/>
              <a:gd name="connsiteX0" fmla="*/ 1286542 w 3860820"/>
              <a:gd name="connsiteY0" fmla="*/ 135015 h 1791816"/>
              <a:gd name="connsiteX1" fmla="*/ 1088504 w 3860820"/>
              <a:gd name="connsiteY1" fmla="*/ 135015 h 1791816"/>
              <a:gd name="connsiteX2" fmla="*/ 1088504 w 3860820"/>
              <a:gd name="connsiteY2" fmla="*/ 720080 h 1791816"/>
              <a:gd name="connsiteX3" fmla="*/ 0 w 3860820"/>
              <a:gd name="connsiteY3" fmla="*/ 1791816 h 1791816"/>
              <a:gd name="connsiteX0" fmla="*/ 836484 w 3212748"/>
              <a:gd name="connsiteY0" fmla="*/ 0 h 864096"/>
              <a:gd name="connsiteX1" fmla="*/ 3212748 w 3212748"/>
              <a:gd name="connsiteY1" fmla="*/ 0 h 864096"/>
              <a:gd name="connsiteX2" fmla="*/ 3212748 w 3212748"/>
              <a:gd name="connsiteY2" fmla="*/ 720080 h 864096"/>
              <a:gd name="connsiteX3" fmla="*/ 836484 w 3212748"/>
              <a:gd name="connsiteY3" fmla="*/ 720080 h 864096"/>
              <a:gd name="connsiteX4" fmla="*/ 836484 w 3212748"/>
              <a:gd name="connsiteY4" fmla="*/ 0 h 864096"/>
              <a:gd name="connsiteX0" fmla="*/ 638470 w 3212748"/>
              <a:gd name="connsiteY0" fmla="*/ 135015 h 864096"/>
              <a:gd name="connsiteX1" fmla="*/ 440432 w 3212748"/>
              <a:gd name="connsiteY1" fmla="*/ 135015 h 864096"/>
              <a:gd name="connsiteX2" fmla="*/ 440432 w 3212748"/>
              <a:gd name="connsiteY2" fmla="*/ 720080 h 864096"/>
              <a:gd name="connsiteX3" fmla="*/ 0 w 3212748"/>
              <a:gd name="connsiteY3" fmla="*/ 864096 h 864096"/>
              <a:gd name="connsiteX0" fmla="*/ 396052 w 6472336"/>
              <a:gd name="connsiteY0" fmla="*/ 0 h 1512168"/>
              <a:gd name="connsiteX1" fmla="*/ 2772316 w 6472336"/>
              <a:gd name="connsiteY1" fmla="*/ 0 h 1512168"/>
              <a:gd name="connsiteX2" fmla="*/ 2772316 w 6472336"/>
              <a:gd name="connsiteY2" fmla="*/ 720080 h 1512168"/>
              <a:gd name="connsiteX3" fmla="*/ 396052 w 6472336"/>
              <a:gd name="connsiteY3" fmla="*/ 720080 h 1512168"/>
              <a:gd name="connsiteX4" fmla="*/ 396052 w 6472336"/>
              <a:gd name="connsiteY4" fmla="*/ 0 h 1512168"/>
              <a:gd name="connsiteX0" fmla="*/ 198038 w 6472336"/>
              <a:gd name="connsiteY0" fmla="*/ 135015 h 1512168"/>
              <a:gd name="connsiteX1" fmla="*/ 0 w 6472336"/>
              <a:gd name="connsiteY1" fmla="*/ 135015 h 1512168"/>
              <a:gd name="connsiteX2" fmla="*/ 0 w 6472336"/>
              <a:gd name="connsiteY2" fmla="*/ 720080 h 1512168"/>
              <a:gd name="connsiteX3" fmla="*/ 6472336 w 6472336"/>
              <a:gd name="connsiteY3" fmla="*/ 1512168 h 1512168"/>
              <a:gd name="connsiteX0" fmla="*/ 396052 w 6616352"/>
              <a:gd name="connsiteY0" fmla="*/ 0 h 1512168"/>
              <a:gd name="connsiteX1" fmla="*/ 2772316 w 6616352"/>
              <a:gd name="connsiteY1" fmla="*/ 0 h 1512168"/>
              <a:gd name="connsiteX2" fmla="*/ 2772316 w 6616352"/>
              <a:gd name="connsiteY2" fmla="*/ 720080 h 1512168"/>
              <a:gd name="connsiteX3" fmla="*/ 396052 w 6616352"/>
              <a:gd name="connsiteY3" fmla="*/ 720080 h 1512168"/>
              <a:gd name="connsiteX4" fmla="*/ 396052 w 6616352"/>
              <a:gd name="connsiteY4" fmla="*/ 0 h 1512168"/>
              <a:gd name="connsiteX0" fmla="*/ 198038 w 6616352"/>
              <a:gd name="connsiteY0" fmla="*/ 135015 h 1512168"/>
              <a:gd name="connsiteX1" fmla="*/ 0 w 6616352"/>
              <a:gd name="connsiteY1" fmla="*/ 135015 h 1512168"/>
              <a:gd name="connsiteX2" fmla="*/ 0 w 6616352"/>
              <a:gd name="connsiteY2" fmla="*/ 720080 h 1512168"/>
              <a:gd name="connsiteX3" fmla="*/ 6616352 w 6616352"/>
              <a:gd name="connsiteY3" fmla="*/ 1512168 h 1512168"/>
              <a:gd name="connsiteX0" fmla="*/ 396052 w 6075599"/>
              <a:gd name="connsiteY0" fmla="*/ 0 h 1512168"/>
              <a:gd name="connsiteX1" fmla="*/ 2772316 w 6075599"/>
              <a:gd name="connsiteY1" fmla="*/ 0 h 1512168"/>
              <a:gd name="connsiteX2" fmla="*/ 2772316 w 6075599"/>
              <a:gd name="connsiteY2" fmla="*/ 720080 h 1512168"/>
              <a:gd name="connsiteX3" fmla="*/ 396052 w 6075599"/>
              <a:gd name="connsiteY3" fmla="*/ 720080 h 1512168"/>
              <a:gd name="connsiteX4" fmla="*/ 396052 w 6075599"/>
              <a:gd name="connsiteY4" fmla="*/ 0 h 1512168"/>
              <a:gd name="connsiteX0" fmla="*/ 198038 w 6075599"/>
              <a:gd name="connsiteY0" fmla="*/ 135015 h 1512168"/>
              <a:gd name="connsiteX1" fmla="*/ 0 w 6075599"/>
              <a:gd name="connsiteY1" fmla="*/ 135015 h 1512168"/>
              <a:gd name="connsiteX2" fmla="*/ 0 w 6075599"/>
              <a:gd name="connsiteY2" fmla="*/ 720080 h 1512168"/>
              <a:gd name="connsiteX3" fmla="*/ 6075599 w 6075599"/>
              <a:gd name="connsiteY3" fmla="*/ 1512168 h 1512168"/>
              <a:gd name="connsiteX0" fmla="*/ 396052 w 6143193"/>
              <a:gd name="connsiteY0" fmla="*/ 0 h 1512168"/>
              <a:gd name="connsiteX1" fmla="*/ 2772316 w 6143193"/>
              <a:gd name="connsiteY1" fmla="*/ 0 h 1512168"/>
              <a:gd name="connsiteX2" fmla="*/ 2772316 w 6143193"/>
              <a:gd name="connsiteY2" fmla="*/ 720080 h 1512168"/>
              <a:gd name="connsiteX3" fmla="*/ 396052 w 6143193"/>
              <a:gd name="connsiteY3" fmla="*/ 720080 h 1512168"/>
              <a:gd name="connsiteX4" fmla="*/ 396052 w 6143193"/>
              <a:gd name="connsiteY4" fmla="*/ 0 h 1512168"/>
              <a:gd name="connsiteX0" fmla="*/ 198038 w 6143193"/>
              <a:gd name="connsiteY0" fmla="*/ 135015 h 1512168"/>
              <a:gd name="connsiteX1" fmla="*/ 0 w 6143193"/>
              <a:gd name="connsiteY1" fmla="*/ 135015 h 1512168"/>
              <a:gd name="connsiteX2" fmla="*/ 0 w 6143193"/>
              <a:gd name="connsiteY2" fmla="*/ 720080 h 1512168"/>
              <a:gd name="connsiteX3" fmla="*/ 6143193 w 6143193"/>
              <a:gd name="connsiteY3" fmla="*/ 1512168 h 1512168"/>
              <a:gd name="connsiteX0" fmla="*/ 396052 w 5914007"/>
              <a:gd name="connsiteY0" fmla="*/ 0 h 1080120"/>
              <a:gd name="connsiteX1" fmla="*/ 2772316 w 5914007"/>
              <a:gd name="connsiteY1" fmla="*/ 0 h 1080120"/>
              <a:gd name="connsiteX2" fmla="*/ 2772316 w 5914007"/>
              <a:gd name="connsiteY2" fmla="*/ 720080 h 1080120"/>
              <a:gd name="connsiteX3" fmla="*/ 396052 w 5914007"/>
              <a:gd name="connsiteY3" fmla="*/ 720080 h 1080120"/>
              <a:gd name="connsiteX4" fmla="*/ 396052 w 5914007"/>
              <a:gd name="connsiteY4" fmla="*/ 0 h 1080120"/>
              <a:gd name="connsiteX0" fmla="*/ 198038 w 5914007"/>
              <a:gd name="connsiteY0" fmla="*/ 135015 h 1080120"/>
              <a:gd name="connsiteX1" fmla="*/ 0 w 5914007"/>
              <a:gd name="connsiteY1" fmla="*/ 135015 h 1080120"/>
              <a:gd name="connsiteX2" fmla="*/ 0 w 5914007"/>
              <a:gd name="connsiteY2" fmla="*/ 720080 h 1080120"/>
              <a:gd name="connsiteX3" fmla="*/ 5914007 w 5914007"/>
              <a:gd name="connsiteY3" fmla="*/ 1080120 h 1080120"/>
              <a:gd name="connsiteX0" fmla="*/ 396052 w 5981601"/>
              <a:gd name="connsiteY0" fmla="*/ 0 h 1080120"/>
              <a:gd name="connsiteX1" fmla="*/ 2772316 w 5981601"/>
              <a:gd name="connsiteY1" fmla="*/ 0 h 1080120"/>
              <a:gd name="connsiteX2" fmla="*/ 2772316 w 5981601"/>
              <a:gd name="connsiteY2" fmla="*/ 720080 h 1080120"/>
              <a:gd name="connsiteX3" fmla="*/ 396052 w 5981601"/>
              <a:gd name="connsiteY3" fmla="*/ 720080 h 1080120"/>
              <a:gd name="connsiteX4" fmla="*/ 396052 w 5981601"/>
              <a:gd name="connsiteY4" fmla="*/ 0 h 1080120"/>
              <a:gd name="connsiteX0" fmla="*/ 198038 w 5981601"/>
              <a:gd name="connsiteY0" fmla="*/ 135015 h 1080120"/>
              <a:gd name="connsiteX1" fmla="*/ 0 w 5981601"/>
              <a:gd name="connsiteY1" fmla="*/ 135015 h 1080120"/>
              <a:gd name="connsiteX2" fmla="*/ 0 w 5981601"/>
              <a:gd name="connsiteY2" fmla="*/ 720080 h 1080120"/>
              <a:gd name="connsiteX3" fmla="*/ 5981601 w 5981601"/>
              <a:gd name="connsiteY3" fmla="*/ 1080120 h 1080120"/>
              <a:gd name="connsiteX0" fmla="*/ 396052 w 5813093"/>
              <a:gd name="connsiteY0" fmla="*/ 0 h 1080120"/>
              <a:gd name="connsiteX1" fmla="*/ 2772316 w 5813093"/>
              <a:gd name="connsiteY1" fmla="*/ 0 h 1080120"/>
              <a:gd name="connsiteX2" fmla="*/ 2772316 w 5813093"/>
              <a:gd name="connsiteY2" fmla="*/ 720080 h 1080120"/>
              <a:gd name="connsiteX3" fmla="*/ 396052 w 5813093"/>
              <a:gd name="connsiteY3" fmla="*/ 720080 h 1080120"/>
              <a:gd name="connsiteX4" fmla="*/ 396052 w 5813093"/>
              <a:gd name="connsiteY4" fmla="*/ 0 h 1080120"/>
              <a:gd name="connsiteX0" fmla="*/ 198038 w 5813093"/>
              <a:gd name="connsiteY0" fmla="*/ 135015 h 1080120"/>
              <a:gd name="connsiteX1" fmla="*/ 0 w 5813093"/>
              <a:gd name="connsiteY1" fmla="*/ 135015 h 1080120"/>
              <a:gd name="connsiteX2" fmla="*/ 0 w 5813093"/>
              <a:gd name="connsiteY2" fmla="*/ 720080 h 1080120"/>
              <a:gd name="connsiteX3" fmla="*/ 5813093 w 5813093"/>
              <a:gd name="connsiteY3" fmla="*/ 1080120 h 1080120"/>
              <a:gd name="connsiteX0" fmla="*/ 396052 w 4326023"/>
              <a:gd name="connsiteY0" fmla="*/ 0 h 936104"/>
              <a:gd name="connsiteX1" fmla="*/ 2772316 w 4326023"/>
              <a:gd name="connsiteY1" fmla="*/ 0 h 936104"/>
              <a:gd name="connsiteX2" fmla="*/ 2772316 w 4326023"/>
              <a:gd name="connsiteY2" fmla="*/ 720080 h 936104"/>
              <a:gd name="connsiteX3" fmla="*/ 396052 w 4326023"/>
              <a:gd name="connsiteY3" fmla="*/ 720080 h 936104"/>
              <a:gd name="connsiteX4" fmla="*/ 396052 w 4326023"/>
              <a:gd name="connsiteY4" fmla="*/ 0 h 936104"/>
              <a:gd name="connsiteX0" fmla="*/ 198038 w 4326023"/>
              <a:gd name="connsiteY0" fmla="*/ 135015 h 936104"/>
              <a:gd name="connsiteX1" fmla="*/ 0 w 4326023"/>
              <a:gd name="connsiteY1" fmla="*/ 135015 h 936104"/>
              <a:gd name="connsiteX2" fmla="*/ 0 w 4326023"/>
              <a:gd name="connsiteY2" fmla="*/ 720080 h 936104"/>
              <a:gd name="connsiteX3" fmla="*/ 4326023 w 4326023"/>
              <a:gd name="connsiteY3" fmla="*/ 936104 h 936104"/>
              <a:gd name="connsiteX0" fmla="*/ 2288687 w 4664951"/>
              <a:gd name="connsiteY0" fmla="*/ 216024 h 936104"/>
              <a:gd name="connsiteX1" fmla="*/ 4664951 w 4664951"/>
              <a:gd name="connsiteY1" fmla="*/ 216024 h 936104"/>
              <a:gd name="connsiteX2" fmla="*/ 4664951 w 4664951"/>
              <a:gd name="connsiteY2" fmla="*/ 936104 h 936104"/>
              <a:gd name="connsiteX3" fmla="*/ 2288687 w 4664951"/>
              <a:gd name="connsiteY3" fmla="*/ 936104 h 936104"/>
              <a:gd name="connsiteX4" fmla="*/ 2288687 w 4664951"/>
              <a:gd name="connsiteY4" fmla="*/ 216024 h 936104"/>
              <a:gd name="connsiteX0" fmla="*/ 2090673 w 4664951"/>
              <a:gd name="connsiteY0" fmla="*/ 351039 h 936104"/>
              <a:gd name="connsiteX1" fmla="*/ 1892635 w 4664951"/>
              <a:gd name="connsiteY1" fmla="*/ 351039 h 936104"/>
              <a:gd name="connsiteX2" fmla="*/ 1892635 w 4664951"/>
              <a:gd name="connsiteY2" fmla="*/ 936104 h 936104"/>
              <a:gd name="connsiteX3" fmla="*/ 0 w 4664951"/>
              <a:gd name="connsiteY3" fmla="*/ 0 h 936104"/>
              <a:gd name="connsiteX0" fmla="*/ 2559063 w 4935327"/>
              <a:gd name="connsiteY0" fmla="*/ 360040 h 1080120"/>
              <a:gd name="connsiteX1" fmla="*/ 4935327 w 4935327"/>
              <a:gd name="connsiteY1" fmla="*/ 360040 h 1080120"/>
              <a:gd name="connsiteX2" fmla="*/ 4935327 w 4935327"/>
              <a:gd name="connsiteY2" fmla="*/ 1080120 h 1080120"/>
              <a:gd name="connsiteX3" fmla="*/ 2559063 w 4935327"/>
              <a:gd name="connsiteY3" fmla="*/ 1080120 h 1080120"/>
              <a:gd name="connsiteX4" fmla="*/ 2559063 w 4935327"/>
              <a:gd name="connsiteY4" fmla="*/ 360040 h 1080120"/>
              <a:gd name="connsiteX0" fmla="*/ 2361049 w 4935327"/>
              <a:gd name="connsiteY0" fmla="*/ 495055 h 1080120"/>
              <a:gd name="connsiteX1" fmla="*/ 2163011 w 4935327"/>
              <a:gd name="connsiteY1" fmla="*/ 495055 h 1080120"/>
              <a:gd name="connsiteX2" fmla="*/ 2163011 w 4935327"/>
              <a:gd name="connsiteY2" fmla="*/ 1080120 h 1080120"/>
              <a:gd name="connsiteX3" fmla="*/ 0 w 4935327"/>
              <a:gd name="connsiteY3" fmla="*/ 0 h 1080120"/>
              <a:gd name="connsiteX0" fmla="*/ 2559063 w 4935327"/>
              <a:gd name="connsiteY0" fmla="*/ 360040 h 1080120"/>
              <a:gd name="connsiteX1" fmla="*/ 4935327 w 4935327"/>
              <a:gd name="connsiteY1" fmla="*/ 360040 h 1080120"/>
              <a:gd name="connsiteX2" fmla="*/ 4935327 w 4935327"/>
              <a:gd name="connsiteY2" fmla="*/ 1080120 h 1080120"/>
              <a:gd name="connsiteX3" fmla="*/ 2559063 w 4935327"/>
              <a:gd name="connsiteY3" fmla="*/ 1080120 h 1080120"/>
              <a:gd name="connsiteX4" fmla="*/ 2559063 w 4935327"/>
              <a:gd name="connsiteY4" fmla="*/ 360040 h 1080120"/>
              <a:gd name="connsiteX0" fmla="*/ 2361049 w 4935327"/>
              <a:gd name="connsiteY0" fmla="*/ 495055 h 1080120"/>
              <a:gd name="connsiteX1" fmla="*/ 2163011 w 4935327"/>
              <a:gd name="connsiteY1" fmla="*/ 495055 h 1080120"/>
              <a:gd name="connsiteX2" fmla="*/ 1150055 w 4935327"/>
              <a:gd name="connsiteY2" fmla="*/ 288032 h 1080120"/>
              <a:gd name="connsiteX3" fmla="*/ 0 w 4935327"/>
              <a:gd name="connsiteY3" fmla="*/ 0 h 1080120"/>
              <a:gd name="connsiteX0" fmla="*/ 1409008 w 3785272"/>
              <a:gd name="connsiteY0" fmla="*/ 648072 h 1368152"/>
              <a:gd name="connsiteX1" fmla="*/ 3785272 w 3785272"/>
              <a:gd name="connsiteY1" fmla="*/ 648072 h 1368152"/>
              <a:gd name="connsiteX2" fmla="*/ 3785272 w 3785272"/>
              <a:gd name="connsiteY2" fmla="*/ 1368152 h 1368152"/>
              <a:gd name="connsiteX3" fmla="*/ 1409008 w 3785272"/>
              <a:gd name="connsiteY3" fmla="*/ 1368152 h 1368152"/>
              <a:gd name="connsiteX4" fmla="*/ 1409008 w 3785272"/>
              <a:gd name="connsiteY4" fmla="*/ 648072 h 1368152"/>
              <a:gd name="connsiteX0" fmla="*/ 1210994 w 3785272"/>
              <a:gd name="connsiteY0" fmla="*/ 783087 h 1368152"/>
              <a:gd name="connsiteX1" fmla="*/ 1012956 w 3785272"/>
              <a:gd name="connsiteY1" fmla="*/ 783087 h 1368152"/>
              <a:gd name="connsiteX2" fmla="*/ 0 w 3785272"/>
              <a:gd name="connsiteY2" fmla="*/ 576064 h 1368152"/>
              <a:gd name="connsiteX3" fmla="*/ 1115782 w 3785272"/>
              <a:gd name="connsiteY3" fmla="*/ 0 h 1368152"/>
              <a:gd name="connsiteX0" fmla="*/ 396052 w 2772316"/>
              <a:gd name="connsiteY0" fmla="*/ 648072 h 1368152"/>
              <a:gd name="connsiteX1" fmla="*/ 2772316 w 2772316"/>
              <a:gd name="connsiteY1" fmla="*/ 648072 h 1368152"/>
              <a:gd name="connsiteX2" fmla="*/ 2772316 w 2772316"/>
              <a:gd name="connsiteY2" fmla="*/ 1368152 h 1368152"/>
              <a:gd name="connsiteX3" fmla="*/ 396052 w 2772316"/>
              <a:gd name="connsiteY3" fmla="*/ 1368152 h 1368152"/>
              <a:gd name="connsiteX4" fmla="*/ 396052 w 2772316"/>
              <a:gd name="connsiteY4" fmla="*/ 648072 h 1368152"/>
              <a:gd name="connsiteX0" fmla="*/ 198038 w 2772316"/>
              <a:gd name="connsiteY0" fmla="*/ 783087 h 1368152"/>
              <a:gd name="connsiteX1" fmla="*/ 0 w 2772316"/>
              <a:gd name="connsiteY1" fmla="*/ 783087 h 1368152"/>
              <a:gd name="connsiteX2" fmla="*/ 35231 w 2772316"/>
              <a:gd name="connsiteY2" fmla="*/ 576064 h 1368152"/>
              <a:gd name="connsiteX3" fmla="*/ 102826 w 2772316"/>
              <a:gd name="connsiteY3" fmla="*/ 0 h 1368152"/>
              <a:gd name="connsiteX0" fmla="*/ 396052 w 2772316"/>
              <a:gd name="connsiteY0" fmla="*/ 792088 h 1512168"/>
              <a:gd name="connsiteX1" fmla="*/ 2772316 w 2772316"/>
              <a:gd name="connsiteY1" fmla="*/ 792088 h 1512168"/>
              <a:gd name="connsiteX2" fmla="*/ 2772316 w 2772316"/>
              <a:gd name="connsiteY2" fmla="*/ 1512168 h 1512168"/>
              <a:gd name="connsiteX3" fmla="*/ 396052 w 2772316"/>
              <a:gd name="connsiteY3" fmla="*/ 1512168 h 1512168"/>
              <a:gd name="connsiteX4" fmla="*/ 396052 w 2772316"/>
              <a:gd name="connsiteY4" fmla="*/ 792088 h 1512168"/>
              <a:gd name="connsiteX0" fmla="*/ 198038 w 2772316"/>
              <a:gd name="connsiteY0" fmla="*/ 927103 h 1512168"/>
              <a:gd name="connsiteX1" fmla="*/ 0 w 2772316"/>
              <a:gd name="connsiteY1" fmla="*/ 927103 h 1512168"/>
              <a:gd name="connsiteX2" fmla="*/ 35231 w 2772316"/>
              <a:gd name="connsiteY2" fmla="*/ 720080 h 1512168"/>
              <a:gd name="connsiteX3" fmla="*/ 102826 w 2772316"/>
              <a:gd name="connsiteY3" fmla="*/ 0 h 1512168"/>
              <a:gd name="connsiteX0" fmla="*/ 396052 w 2772316"/>
              <a:gd name="connsiteY0" fmla="*/ 792088 h 1512168"/>
              <a:gd name="connsiteX1" fmla="*/ 2772316 w 2772316"/>
              <a:gd name="connsiteY1" fmla="*/ 792088 h 1512168"/>
              <a:gd name="connsiteX2" fmla="*/ 2772316 w 2772316"/>
              <a:gd name="connsiteY2" fmla="*/ 1512168 h 1512168"/>
              <a:gd name="connsiteX3" fmla="*/ 396052 w 2772316"/>
              <a:gd name="connsiteY3" fmla="*/ 1512168 h 1512168"/>
              <a:gd name="connsiteX4" fmla="*/ 396052 w 2772316"/>
              <a:gd name="connsiteY4" fmla="*/ 792088 h 1512168"/>
              <a:gd name="connsiteX0" fmla="*/ 373202 w 2772316"/>
              <a:gd name="connsiteY0" fmla="*/ 1080120 h 1512168"/>
              <a:gd name="connsiteX1" fmla="*/ 0 w 2772316"/>
              <a:gd name="connsiteY1" fmla="*/ 927103 h 1512168"/>
              <a:gd name="connsiteX2" fmla="*/ 35231 w 2772316"/>
              <a:gd name="connsiteY2" fmla="*/ 720080 h 1512168"/>
              <a:gd name="connsiteX3" fmla="*/ 102826 w 2772316"/>
              <a:gd name="connsiteY3" fmla="*/ 0 h 1512168"/>
              <a:gd name="connsiteX0" fmla="*/ 360821 w 2737085"/>
              <a:gd name="connsiteY0" fmla="*/ 792088 h 1512168"/>
              <a:gd name="connsiteX1" fmla="*/ 2737085 w 2737085"/>
              <a:gd name="connsiteY1" fmla="*/ 792088 h 1512168"/>
              <a:gd name="connsiteX2" fmla="*/ 2737085 w 2737085"/>
              <a:gd name="connsiteY2" fmla="*/ 1512168 h 1512168"/>
              <a:gd name="connsiteX3" fmla="*/ 360821 w 2737085"/>
              <a:gd name="connsiteY3" fmla="*/ 1512168 h 1512168"/>
              <a:gd name="connsiteX4" fmla="*/ 360821 w 2737085"/>
              <a:gd name="connsiteY4" fmla="*/ 792088 h 1512168"/>
              <a:gd name="connsiteX0" fmla="*/ 337971 w 2737085"/>
              <a:gd name="connsiteY0" fmla="*/ 1080120 h 1512168"/>
              <a:gd name="connsiteX1" fmla="*/ 202783 w 2737085"/>
              <a:gd name="connsiteY1" fmla="*/ 792088 h 1512168"/>
              <a:gd name="connsiteX2" fmla="*/ 0 w 2737085"/>
              <a:gd name="connsiteY2" fmla="*/ 720080 h 1512168"/>
              <a:gd name="connsiteX3" fmla="*/ 67595 w 2737085"/>
              <a:gd name="connsiteY3" fmla="*/ 0 h 1512168"/>
              <a:gd name="connsiteX0" fmla="*/ 293226 w 2669490"/>
              <a:gd name="connsiteY0" fmla="*/ 792088 h 1512168"/>
              <a:gd name="connsiteX1" fmla="*/ 2669490 w 2669490"/>
              <a:gd name="connsiteY1" fmla="*/ 792088 h 1512168"/>
              <a:gd name="connsiteX2" fmla="*/ 2669490 w 2669490"/>
              <a:gd name="connsiteY2" fmla="*/ 1512168 h 1512168"/>
              <a:gd name="connsiteX3" fmla="*/ 293226 w 2669490"/>
              <a:gd name="connsiteY3" fmla="*/ 1512168 h 1512168"/>
              <a:gd name="connsiteX4" fmla="*/ 293226 w 2669490"/>
              <a:gd name="connsiteY4" fmla="*/ 792088 h 1512168"/>
              <a:gd name="connsiteX0" fmla="*/ 270376 w 2669490"/>
              <a:gd name="connsiteY0" fmla="*/ 1080120 h 1512168"/>
              <a:gd name="connsiteX1" fmla="*/ 135188 w 2669490"/>
              <a:gd name="connsiteY1" fmla="*/ 792088 h 1512168"/>
              <a:gd name="connsiteX2" fmla="*/ 67593 w 2669490"/>
              <a:gd name="connsiteY2" fmla="*/ 576064 h 1512168"/>
              <a:gd name="connsiteX3" fmla="*/ 0 w 2669490"/>
              <a:gd name="connsiteY3" fmla="*/ 0 h 151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69490" h="1512168" extrusionOk="0">
                <a:moveTo>
                  <a:pt x="293226" y="792088"/>
                </a:moveTo>
                <a:lnTo>
                  <a:pt x="2669490" y="792088"/>
                </a:lnTo>
                <a:lnTo>
                  <a:pt x="2669490" y="1512168"/>
                </a:lnTo>
                <a:lnTo>
                  <a:pt x="293226" y="1512168"/>
                </a:lnTo>
                <a:lnTo>
                  <a:pt x="293226" y="792088"/>
                </a:lnTo>
                <a:close/>
              </a:path>
              <a:path w="2669490" h="1512168" fill="none" extrusionOk="0">
                <a:moveTo>
                  <a:pt x="270376" y="1080120"/>
                </a:moveTo>
                <a:lnTo>
                  <a:pt x="135188" y="792088"/>
                </a:lnTo>
                <a:lnTo>
                  <a:pt x="67593" y="576064"/>
                </a:lnTo>
                <a:lnTo>
                  <a:pt x="0" y="0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3779912" y="5445224"/>
            <a:ext cx="5364088" cy="1080120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1484556 w 3860820"/>
              <a:gd name="connsiteY0" fmla="*/ 0 h 1791816"/>
              <a:gd name="connsiteX1" fmla="*/ 3860820 w 3860820"/>
              <a:gd name="connsiteY1" fmla="*/ 0 h 1791816"/>
              <a:gd name="connsiteX2" fmla="*/ 3860820 w 3860820"/>
              <a:gd name="connsiteY2" fmla="*/ 720080 h 1791816"/>
              <a:gd name="connsiteX3" fmla="*/ 1484556 w 3860820"/>
              <a:gd name="connsiteY3" fmla="*/ 720080 h 1791816"/>
              <a:gd name="connsiteX4" fmla="*/ 1484556 w 3860820"/>
              <a:gd name="connsiteY4" fmla="*/ 0 h 1791816"/>
              <a:gd name="connsiteX0" fmla="*/ 1286542 w 3860820"/>
              <a:gd name="connsiteY0" fmla="*/ 135015 h 1791816"/>
              <a:gd name="connsiteX1" fmla="*/ 1088504 w 3860820"/>
              <a:gd name="connsiteY1" fmla="*/ 135015 h 1791816"/>
              <a:gd name="connsiteX2" fmla="*/ 1088504 w 3860820"/>
              <a:gd name="connsiteY2" fmla="*/ 720080 h 1791816"/>
              <a:gd name="connsiteX3" fmla="*/ 0 w 3860820"/>
              <a:gd name="connsiteY3" fmla="*/ 1791816 h 1791816"/>
              <a:gd name="connsiteX0" fmla="*/ 836484 w 3212748"/>
              <a:gd name="connsiteY0" fmla="*/ 0 h 864096"/>
              <a:gd name="connsiteX1" fmla="*/ 3212748 w 3212748"/>
              <a:gd name="connsiteY1" fmla="*/ 0 h 864096"/>
              <a:gd name="connsiteX2" fmla="*/ 3212748 w 3212748"/>
              <a:gd name="connsiteY2" fmla="*/ 720080 h 864096"/>
              <a:gd name="connsiteX3" fmla="*/ 836484 w 3212748"/>
              <a:gd name="connsiteY3" fmla="*/ 720080 h 864096"/>
              <a:gd name="connsiteX4" fmla="*/ 836484 w 3212748"/>
              <a:gd name="connsiteY4" fmla="*/ 0 h 864096"/>
              <a:gd name="connsiteX0" fmla="*/ 638470 w 3212748"/>
              <a:gd name="connsiteY0" fmla="*/ 135015 h 864096"/>
              <a:gd name="connsiteX1" fmla="*/ 440432 w 3212748"/>
              <a:gd name="connsiteY1" fmla="*/ 135015 h 864096"/>
              <a:gd name="connsiteX2" fmla="*/ 440432 w 3212748"/>
              <a:gd name="connsiteY2" fmla="*/ 720080 h 864096"/>
              <a:gd name="connsiteX3" fmla="*/ 0 w 3212748"/>
              <a:gd name="connsiteY3" fmla="*/ 864096 h 864096"/>
              <a:gd name="connsiteX0" fmla="*/ 396052 w 6472336"/>
              <a:gd name="connsiteY0" fmla="*/ 0 h 1512168"/>
              <a:gd name="connsiteX1" fmla="*/ 2772316 w 6472336"/>
              <a:gd name="connsiteY1" fmla="*/ 0 h 1512168"/>
              <a:gd name="connsiteX2" fmla="*/ 2772316 w 6472336"/>
              <a:gd name="connsiteY2" fmla="*/ 720080 h 1512168"/>
              <a:gd name="connsiteX3" fmla="*/ 396052 w 6472336"/>
              <a:gd name="connsiteY3" fmla="*/ 720080 h 1512168"/>
              <a:gd name="connsiteX4" fmla="*/ 396052 w 6472336"/>
              <a:gd name="connsiteY4" fmla="*/ 0 h 1512168"/>
              <a:gd name="connsiteX0" fmla="*/ 198038 w 6472336"/>
              <a:gd name="connsiteY0" fmla="*/ 135015 h 1512168"/>
              <a:gd name="connsiteX1" fmla="*/ 0 w 6472336"/>
              <a:gd name="connsiteY1" fmla="*/ 135015 h 1512168"/>
              <a:gd name="connsiteX2" fmla="*/ 0 w 6472336"/>
              <a:gd name="connsiteY2" fmla="*/ 720080 h 1512168"/>
              <a:gd name="connsiteX3" fmla="*/ 6472336 w 6472336"/>
              <a:gd name="connsiteY3" fmla="*/ 1512168 h 1512168"/>
              <a:gd name="connsiteX0" fmla="*/ 396052 w 6616352"/>
              <a:gd name="connsiteY0" fmla="*/ 0 h 1512168"/>
              <a:gd name="connsiteX1" fmla="*/ 2772316 w 6616352"/>
              <a:gd name="connsiteY1" fmla="*/ 0 h 1512168"/>
              <a:gd name="connsiteX2" fmla="*/ 2772316 w 6616352"/>
              <a:gd name="connsiteY2" fmla="*/ 720080 h 1512168"/>
              <a:gd name="connsiteX3" fmla="*/ 396052 w 6616352"/>
              <a:gd name="connsiteY3" fmla="*/ 720080 h 1512168"/>
              <a:gd name="connsiteX4" fmla="*/ 396052 w 6616352"/>
              <a:gd name="connsiteY4" fmla="*/ 0 h 1512168"/>
              <a:gd name="connsiteX0" fmla="*/ 198038 w 6616352"/>
              <a:gd name="connsiteY0" fmla="*/ 135015 h 1512168"/>
              <a:gd name="connsiteX1" fmla="*/ 0 w 6616352"/>
              <a:gd name="connsiteY1" fmla="*/ 135015 h 1512168"/>
              <a:gd name="connsiteX2" fmla="*/ 0 w 6616352"/>
              <a:gd name="connsiteY2" fmla="*/ 720080 h 1512168"/>
              <a:gd name="connsiteX3" fmla="*/ 6616352 w 6616352"/>
              <a:gd name="connsiteY3" fmla="*/ 1512168 h 1512168"/>
              <a:gd name="connsiteX0" fmla="*/ 396052 w 6075599"/>
              <a:gd name="connsiteY0" fmla="*/ 0 h 1512168"/>
              <a:gd name="connsiteX1" fmla="*/ 2772316 w 6075599"/>
              <a:gd name="connsiteY1" fmla="*/ 0 h 1512168"/>
              <a:gd name="connsiteX2" fmla="*/ 2772316 w 6075599"/>
              <a:gd name="connsiteY2" fmla="*/ 720080 h 1512168"/>
              <a:gd name="connsiteX3" fmla="*/ 396052 w 6075599"/>
              <a:gd name="connsiteY3" fmla="*/ 720080 h 1512168"/>
              <a:gd name="connsiteX4" fmla="*/ 396052 w 6075599"/>
              <a:gd name="connsiteY4" fmla="*/ 0 h 1512168"/>
              <a:gd name="connsiteX0" fmla="*/ 198038 w 6075599"/>
              <a:gd name="connsiteY0" fmla="*/ 135015 h 1512168"/>
              <a:gd name="connsiteX1" fmla="*/ 0 w 6075599"/>
              <a:gd name="connsiteY1" fmla="*/ 135015 h 1512168"/>
              <a:gd name="connsiteX2" fmla="*/ 0 w 6075599"/>
              <a:gd name="connsiteY2" fmla="*/ 720080 h 1512168"/>
              <a:gd name="connsiteX3" fmla="*/ 6075599 w 6075599"/>
              <a:gd name="connsiteY3" fmla="*/ 1512168 h 1512168"/>
              <a:gd name="connsiteX0" fmla="*/ 396052 w 6143193"/>
              <a:gd name="connsiteY0" fmla="*/ 0 h 1512168"/>
              <a:gd name="connsiteX1" fmla="*/ 2772316 w 6143193"/>
              <a:gd name="connsiteY1" fmla="*/ 0 h 1512168"/>
              <a:gd name="connsiteX2" fmla="*/ 2772316 w 6143193"/>
              <a:gd name="connsiteY2" fmla="*/ 720080 h 1512168"/>
              <a:gd name="connsiteX3" fmla="*/ 396052 w 6143193"/>
              <a:gd name="connsiteY3" fmla="*/ 720080 h 1512168"/>
              <a:gd name="connsiteX4" fmla="*/ 396052 w 6143193"/>
              <a:gd name="connsiteY4" fmla="*/ 0 h 1512168"/>
              <a:gd name="connsiteX0" fmla="*/ 198038 w 6143193"/>
              <a:gd name="connsiteY0" fmla="*/ 135015 h 1512168"/>
              <a:gd name="connsiteX1" fmla="*/ 0 w 6143193"/>
              <a:gd name="connsiteY1" fmla="*/ 135015 h 1512168"/>
              <a:gd name="connsiteX2" fmla="*/ 0 w 6143193"/>
              <a:gd name="connsiteY2" fmla="*/ 720080 h 1512168"/>
              <a:gd name="connsiteX3" fmla="*/ 6143193 w 6143193"/>
              <a:gd name="connsiteY3" fmla="*/ 1512168 h 1512168"/>
              <a:gd name="connsiteX0" fmla="*/ 396052 w 5914007"/>
              <a:gd name="connsiteY0" fmla="*/ 0 h 1080120"/>
              <a:gd name="connsiteX1" fmla="*/ 2772316 w 5914007"/>
              <a:gd name="connsiteY1" fmla="*/ 0 h 1080120"/>
              <a:gd name="connsiteX2" fmla="*/ 2772316 w 5914007"/>
              <a:gd name="connsiteY2" fmla="*/ 720080 h 1080120"/>
              <a:gd name="connsiteX3" fmla="*/ 396052 w 5914007"/>
              <a:gd name="connsiteY3" fmla="*/ 720080 h 1080120"/>
              <a:gd name="connsiteX4" fmla="*/ 396052 w 5914007"/>
              <a:gd name="connsiteY4" fmla="*/ 0 h 1080120"/>
              <a:gd name="connsiteX0" fmla="*/ 198038 w 5914007"/>
              <a:gd name="connsiteY0" fmla="*/ 135015 h 1080120"/>
              <a:gd name="connsiteX1" fmla="*/ 0 w 5914007"/>
              <a:gd name="connsiteY1" fmla="*/ 135015 h 1080120"/>
              <a:gd name="connsiteX2" fmla="*/ 0 w 5914007"/>
              <a:gd name="connsiteY2" fmla="*/ 720080 h 1080120"/>
              <a:gd name="connsiteX3" fmla="*/ 5914007 w 5914007"/>
              <a:gd name="connsiteY3" fmla="*/ 1080120 h 1080120"/>
              <a:gd name="connsiteX0" fmla="*/ 396052 w 5981601"/>
              <a:gd name="connsiteY0" fmla="*/ 0 h 1080120"/>
              <a:gd name="connsiteX1" fmla="*/ 2772316 w 5981601"/>
              <a:gd name="connsiteY1" fmla="*/ 0 h 1080120"/>
              <a:gd name="connsiteX2" fmla="*/ 2772316 w 5981601"/>
              <a:gd name="connsiteY2" fmla="*/ 720080 h 1080120"/>
              <a:gd name="connsiteX3" fmla="*/ 396052 w 5981601"/>
              <a:gd name="connsiteY3" fmla="*/ 720080 h 1080120"/>
              <a:gd name="connsiteX4" fmla="*/ 396052 w 5981601"/>
              <a:gd name="connsiteY4" fmla="*/ 0 h 1080120"/>
              <a:gd name="connsiteX0" fmla="*/ 198038 w 5981601"/>
              <a:gd name="connsiteY0" fmla="*/ 135015 h 1080120"/>
              <a:gd name="connsiteX1" fmla="*/ 0 w 5981601"/>
              <a:gd name="connsiteY1" fmla="*/ 135015 h 1080120"/>
              <a:gd name="connsiteX2" fmla="*/ 0 w 5981601"/>
              <a:gd name="connsiteY2" fmla="*/ 720080 h 1080120"/>
              <a:gd name="connsiteX3" fmla="*/ 5981601 w 5981601"/>
              <a:gd name="connsiteY3" fmla="*/ 1080120 h 1080120"/>
              <a:gd name="connsiteX0" fmla="*/ 396052 w 5813093"/>
              <a:gd name="connsiteY0" fmla="*/ 0 h 1080120"/>
              <a:gd name="connsiteX1" fmla="*/ 2772316 w 5813093"/>
              <a:gd name="connsiteY1" fmla="*/ 0 h 1080120"/>
              <a:gd name="connsiteX2" fmla="*/ 2772316 w 5813093"/>
              <a:gd name="connsiteY2" fmla="*/ 720080 h 1080120"/>
              <a:gd name="connsiteX3" fmla="*/ 396052 w 5813093"/>
              <a:gd name="connsiteY3" fmla="*/ 720080 h 1080120"/>
              <a:gd name="connsiteX4" fmla="*/ 396052 w 5813093"/>
              <a:gd name="connsiteY4" fmla="*/ 0 h 1080120"/>
              <a:gd name="connsiteX0" fmla="*/ 198038 w 5813093"/>
              <a:gd name="connsiteY0" fmla="*/ 135015 h 1080120"/>
              <a:gd name="connsiteX1" fmla="*/ 0 w 5813093"/>
              <a:gd name="connsiteY1" fmla="*/ 135015 h 1080120"/>
              <a:gd name="connsiteX2" fmla="*/ 0 w 5813093"/>
              <a:gd name="connsiteY2" fmla="*/ 720080 h 1080120"/>
              <a:gd name="connsiteX3" fmla="*/ 5813093 w 5813093"/>
              <a:gd name="connsiteY3" fmla="*/ 1080120 h 1080120"/>
              <a:gd name="connsiteX0" fmla="*/ 396052 w 4326023"/>
              <a:gd name="connsiteY0" fmla="*/ 0 h 936104"/>
              <a:gd name="connsiteX1" fmla="*/ 2772316 w 4326023"/>
              <a:gd name="connsiteY1" fmla="*/ 0 h 936104"/>
              <a:gd name="connsiteX2" fmla="*/ 2772316 w 4326023"/>
              <a:gd name="connsiteY2" fmla="*/ 720080 h 936104"/>
              <a:gd name="connsiteX3" fmla="*/ 396052 w 4326023"/>
              <a:gd name="connsiteY3" fmla="*/ 720080 h 936104"/>
              <a:gd name="connsiteX4" fmla="*/ 396052 w 4326023"/>
              <a:gd name="connsiteY4" fmla="*/ 0 h 936104"/>
              <a:gd name="connsiteX0" fmla="*/ 198038 w 4326023"/>
              <a:gd name="connsiteY0" fmla="*/ 135015 h 936104"/>
              <a:gd name="connsiteX1" fmla="*/ 0 w 4326023"/>
              <a:gd name="connsiteY1" fmla="*/ 135015 h 936104"/>
              <a:gd name="connsiteX2" fmla="*/ 0 w 4326023"/>
              <a:gd name="connsiteY2" fmla="*/ 720080 h 936104"/>
              <a:gd name="connsiteX3" fmla="*/ 4326023 w 4326023"/>
              <a:gd name="connsiteY3" fmla="*/ 936104 h 936104"/>
              <a:gd name="connsiteX0" fmla="*/ 2288687 w 4664951"/>
              <a:gd name="connsiteY0" fmla="*/ 216024 h 936104"/>
              <a:gd name="connsiteX1" fmla="*/ 4664951 w 4664951"/>
              <a:gd name="connsiteY1" fmla="*/ 216024 h 936104"/>
              <a:gd name="connsiteX2" fmla="*/ 4664951 w 4664951"/>
              <a:gd name="connsiteY2" fmla="*/ 936104 h 936104"/>
              <a:gd name="connsiteX3" fmla="*/ 2288687 w 4664951"/>
              <a:gd name="connsiteY3" fmla="*/ 936104 h 936104"/>
              <a:gd name="connsiteX4" fmla="*/ 2288687 w 4664951"/>
              <a:gd name="connsiteY4" fmla="*/ 216024 h 936104"/>
              <a:gd name="connsiteX0" fmla="*/ 2090673 w 4664951"/>
              <a:gd name="connsiteY0" fmla="*/ 351039 h 936104"/>
              <a:gd name="connsiteX1" fmla="*/ 1892635 w 4664951"/>
              <a:gd name="connsiteY1" fmla="*/ 351039 h 936104"/>
              <a:gd name="connsiteX2" fmla="*/ 1892635 w 4664951"/>
              <a:gd name="connsiteY2" fmla="*/ 936104 h 936104"/>
              <a:gd name="connsiteX3" fmla="*/ 0 w 4664951"/>
              <a:gd name="connsiteY3" fmla="*/ 0 h 936104"/>
              <a:gd name="connsiteX0" fmla="*/ 2559063 w 4935327"/>
              <a:gd name="connsiteY0" fmla="*/ 360040 h 1080120"/>
              <a:gd name="connsiteX1" fmla="*/ 4935327 w 4935327"/>
              <a:gd name="connsiteY1" fmla="*/ 360040 h 1080120"/>
              <a:gd name="connsiteX2" fmla="*/ 4935327 w 4935327"/>
              <a:gd name="connsiteY2" fmla="*/ 1080120 h 1080120"/>
              <a:gd name="connsiteX3" fmla="*/ 2559063 w 4935327"/>
              <a:gd name="connsiteY3" fmla="*/ 1080120 h 1080120"/>
              <a:gd name="connsiteX4" fmla="*/ 2559063 w 4935327"/>
              <a:gd name="connsiteY4" fmla="*/ 360040 h 1080120"/>
              <a:gd name="connsiteX0" fmla="*/ 2361049 w 4935327"/>
              <a:gd name="connsiteY0" fmla="*/ 495055 h 1080120"/>
              <a:gd name="connsiteX1" fmla="*/ 2163011 w 4935327"/>
              <a:gd name="connsiteY1" fmla="*/ 495055 h 1080120"/>
              <a:gd name="connsiteX2" fmla="*/ 2163011 w 4935327"/>
              <a:gd name="connsiteY2" fmla="*/ 1080120 h 1080120"/>
              <a:gd name="connsiteX3" fmla="*/ 0 w 4935327"/>
              <a:gd name="connsiteY3" fmla="*/ 0 h 1080120"/>
              <a:gd name="connsiteX0" fmla="*/ 2559063 w 4935327"/>
              <a:gd name="connsiteY0" fmla="*/ 360040 h 1080120"/>
              <a:gd name="connsiteX1" fmla="*/ 4935327 w 4935327"/>
              <a:gd name="connsiteY1" fmla="*/ 360040 h 1080120"/>
              <a:gd name="connsiteX2" fmla="*/ 4935327 w 4935327"/>
              <a:gd name="connsiteY2" fmla="*/ 1080120 h 1080120"/>
              <a:gd name="connsiteX3" fmla="*/ 2559063 w 4935327"/>
              <a:gd name="connsiteY3" fmla="*/ 1080120 h 1080120"/>
              <a:gd name="connsiteX4" fmla="*/ 2559063 w 4935327"/>
              <a:gd name="connsiteY4" fmla="*/ 360040 h 1080120"/>
              <a:gd name="connsiteX0" fmla="*/ 2603807 w 4935327"/>
              <a:gd name="connsiteY0" fmla="*/ 504056 h 1080120"/>
              <a:gd name="connsiteX1" fmla="*/ 2163011 w 4935327"/>
              <a:gd name="connsiteY1" fmla="*/ 495055 h 1080120"/>
              <a:gd name="connsiteX2" fmla="*/ 2163011 w 4935327"/>
              <a:gd name="connsiteY2" fmla="*/ 1080120 h 1080120"/>
              <a:gd name="connsiteX3" fmla="*/ 0 w 4935327"/>
              <a:gd name="connsiteY3" fmla="*/ 0 h 1080120"/>
              <a:gd name="connsiteX0" fmla="*/ 2559063 w 4935327"/>
              <a:gd name="connsiteY0" fmla="*/ 360040 h 1080120"/>
              <a:gd name="connsiteX1" fmla="*/ 4935327 w 4935327"/>
              <a:gd name="connsiteY1" fmla="*/ 360040 h 1080120"/>
              <a:gd name="connsiteX2" fmla="*/ 4935327 w 4935327"/>
              <a:gd name="connsiteY2" fmla="*/ 1080120 h 1080120"/>
              <a:gd name="connsiteX3" fmla="*/ 2559063 w 4935327"/>
              <a:gd name="connsiteY3" fmla="*/ 1080120 h 1080120"/>
              <a:gd name="connsiteX4" fmla="*/ 2559063 w 4935327"/>
              <a:gd name="connsiteY4" fmla="*/ 360040 h 1080120"/>
              <a:gd name="connsiteX0" fmla="*/ 2603807 w 4935327"/>
              <a:gd name="connsiteY0" fmla="*/ 504056 h 1080120"/>
              <a:gd name="connsiteX1" fmla="*/ 2163011 w 4935327"/>
              <a:gd name="connsiteY1" fmla="*/ 495055 h 1080120"/>
              <a:gd name="connsiteX2" fmla="*/ 1725084 w 4935327"/>
              <a:gd name="connsiteY2" fmla="*/ 432048 h 1080120"/>
              <a:gd name="connsiteX3" fmla="*/ 0 w 4935327"/>
              <a:gd name="connsiteY3" fmla="*/ 0 h 1080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35327" h="1080120" extrusionOk="0">
                <a:moveTo>
                  <a:pt x="2559063" y="360040"/>
                </a:moveTo>
                <a:lnTo>
                  <a:pt x="4935327" y="360040"/>
                </a:lnTo>
                <a:lnTo>
                  <a:pt x="4935327" y="1080120"/>
                </a:lnTo>
                <a:lnTo>
                  <a:pt x="2559063" y="1080120"/>
                </a:lnTo>
                <a:lnTo>
                  <a:pt x="2559063" y="360040"/>
                </a:lnTo>
                <a:close/>
              </a:path>
              <a:path w="4935327" h="1080120" fill="none" extrusionOk="0">
                <a:moveTo>
                  <a:pt x="2603807" y="504056"/>
                </a:moveTo>
                <a:lnTo>
                  <a:pt x="2163011" y="495055"/>
                </a:lnTo>
                <a:lnTo>
                  <a:pt x="1725084" y="432048"/>
                </a:lnTo>
                <a:lnTo>
                  <a:pt x="0" y="0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5" name="Skupina 64"/>
          <p:cNvGrpSpPr/>
          <p:nvPr/>
        </p:nvGrpSpPr>
        <p:grpSpPr>
          <a:xfrm>
            <a:off x="827584" y="1196752"/>
            <a:ext cx="7848872" cy="5481900"/>
            <a:chOff x="827584" y="1196752"/>
            <a:chExt cx="7848872" cy="5481900"/>
          </a:xfrm>
        </p:grpSpPr>
        <p:sp>
          <p:nvSpPr>
            <p:cNvPr id="59" name="TextovéPole 58"/>
            <p:cNvSpPr txBox="1"/>
            <p:nvPr/>
          </p:nvSpPr>
          <p:spPr>
            <a:xfrm>
              <a:off x="827584" y="3933056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Fr. středohoří</a:t>
              </a:r>
              <a:endParaRPr lang="cs-CZ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6804248" y="119675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Ardeny</a:t>
              </a:r>
              <a:endParaRPr lang="cs-CZ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899592" y="134076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Fr. středohoří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899592" y="263691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Jura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6948264" y="5445224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Alpy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948264" y="6309320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Pyreneje</a:t>
              </a:r>
              <a:endParaRPr lang="cs-CZ" dirty="0"/>
            </a:p>
          </p:txBody>
        </p:sp>
      </p:grpSp>
      <p:sp>
        <p:nvSpPr>
          <p:cNvPr id="27" name="AutoShape 357">
            <a:hlinkClick r:id="rId12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2988801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</p:spTree>
    <p:controls>
      <p:control spid="13345" name="HTMLSelect1" r:id="rId2" imgW="2305080" imgH="285840"/>
      <p:control spid="13355" name="HTMLSelect2" r:id="rId3" imgW="2305080" imgH="285840"/>
      <p:control spid="13356" name="HTMLSelect3" r:id="rId4" imgW="2305080" imgH="285840"/>
      <p:control spid="13357" name="HTMLSelect4" r:id="rId5" imgW="2305080" imgH="285840"/>
      <p:control spid="13358" name="HTMLSelect5" r:id="rId6" imgW="2305080" imgH="295200"/>
      <p:control spid="13359" name="HTMLSelect6" r:id="rId7" imgW="2305080" imgH="2952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2924944"/>
          <a:ext cx="6419055" cy="4109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9685"/>
                <a:gridCol w="2139685"/>
                <a:gridCol w="2139685"/>
              </a:tblGrid>
              <a:tr h="44169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název pohoří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nejvyšší bod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výška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45334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Ardeny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 smtClean="0"/>
                        <a:t>Signal</a:t>
                      </a:r>
                      <a:r>
                        <a:rPr lang="cs-CZ" sz="1800" dirty="0" smtClean="0"/>
                        <a:t> de </a:t>
                      </a:r>
                      <a:r>
                        <a:rPr lang="cs-CZ" sz="1800" dirty="0" err="1" smtClean="0"/>
                        <a:t>Botrange</a:t>
                      </a:r>
                      <a:endParaRPr lang="cs-CZ" sz="1800" dirty="0" smtClean="0"/>
                    </a:p>
                    <a:p>
                      <a:pPr algn="ctr"/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694 m n. m.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045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Vogézy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Grand </a:t>
                      </a:r>
                      <a:r>
                        <a:rPr lang="cs-CZ" sz="1800" dirty="0" err="1" smtClean="0"/>
                        <a:t>Ballon</a:t>
                      </a:r>
                      <a:r>
                        <a:rPr lang="cs-CZ" sz="1800" dirty="0" smtClean="0"/>
                        <a:t> (</a:t>
                      </a:r>
                      <a:r>
                        <a:rPr lang="cs-CZ" sz="1800" dirty="0" err="1" smtClean="0"/>
                        <a:t>Ballon</a:t>
                      </a:r>
                      <a:r>
                        <a:rPr lang="cs-CZ" sz="1800" dirty="0" smtClean="0"/>
                        <a:t> de </a:t>
                      </a:r>
                      <a:r>
                        <a:rPr lang="cs-CZ" sz="1800" dirty="0" err="1" smtClean="0"/>
                        <a:t>Guebwiller</a:t>
                      </a:r>
                      <a:r>
                        <a:rPr lang="cs-CZ" sz="1800" dirty="0" smtClean="0"/>
                        <a:t>)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1424 m n. m.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69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Jura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Crêt</a:t>
                      </a:r>
                      <a:r>
                        <a:rPr lang="cs-CZ" sz="1800" dirty="0" smtClean="0"/>
                        <a:t> de la </a:t>
                      </a:r>
                      <a:r>
                        <a:rPr lang="cs-CZ" sz="1800" dirty="0" err="1" smtClean="0"/>
                        <a:t>Neige</a:t>
                      </a:r>
                      <a:r>
                        <a:rPr lang="cs-CZ" sz="1800" dirty="0" smtClean="0"/>
                        <a:t> 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1720 m n. m.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334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Alpy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 smtClean="0"/>
                        <a:t>Mont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Blanc</a:t>
                      </a:r>
                      <a:endParaRPr lang="cs-CZ" sz="1800" dirty="0" smtClean="0"/>
                    </a:p>
                    <a:p>
                      <a:pPr algn="ctr"/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4810 m n. m.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334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Francouzské středohoří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 smtClean="0"/>
                        <a:t>Puy</a:t>
                      </a:r>
                      <a:r>
                        <a:rPr lang="cs-CZ" sz="1800" dirty="0" smtClean="0"/>
                        <a:t> de </a:t>
                      </a:r>
                      <a:r>
                        <a:rPr lang="cs-CZ" sz="1800" dirty="0" err="1" smtClean="0"/>
                        <a:t>Sancy</a:t>
                      </a:r>
                      <a:endParaRPr lang="cs-CZ" sz="1800" dirty="0" smtClean="0"/>
                    </a:p>
                    <a:p>
                      <a:pPr algn="ctr"/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1886 m n. m.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334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Pyreneje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 smtClean="0"/>
                        <a:t>Pico</a:t>
                      </a:r>
                      <a:r>
                        <a:rPr lang="cs-CZ" sz="1800" dirty="0" smtClean="0"/>
                        <a:t> de Aneto</a:t>
                      </a:r>
                    </a:p>
                    <a:p>
                      <a:pPr algn="ctr"/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3404 m n. m.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" name="Tlačítko akce: Návrat 4">
            <a:hlinkClick r:id="" action="ppaction://hlinkshowjump?jump=lastslideviewed" highlightClick="1"/>
          </p:cNvPr>
          <p:cNvSpPr/>
          <p:nvPr/>
        </p:nvSpPr>
        <p:spPr>
          <a:xfrm>
            <a:off x="8567936" y="6353944"/>
            <a:ext cx="576064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Graf 5"/>
          <p:cNvGraphicFramePr/>
          <p:nvPr/>
        </p:nvGraphicFramePr>
        <p:xfrm>
          <a:off x="3851920" y="0"/>
          <a:ext cx="5292080" cy="2852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i="1" dirty="0" smtClean="0"/>
              <a:t>Slepá mapa - Francie</a:t>
            </a:r>
            <a:r>
              <a:rPr lang="cs-CZ" dirty="0" smtClean="0"/>
              <a:t> [online]. [cit. 2013-02-12]. Dostupné z: http://www.</a:t>
            </a:r>
            <a:r>
              <a:rPr lang="cs-CZ" dirty="0" err="1" smtClean="0"/>
              <a:t>infomat.net</a:t>
            </a:r>
            <a:r>
              <a:rPr lang="cs-CZ" dirty="0" smtClean="0"/>
              <a:t>/1/</a:t>
            </a:r>
            <a:r>
              <a:rPr lang="cs-CZ" dirty="0" err="1" smtClean="0"/>
              <a:t>staffroom</a:t>
            </a:r>
            <a:r>
              <a:rPr lang="cs-CZ" dirty="0" smtClean="0"/>
              <a:t>/</a:t>
            </a:r>
            <a:r>
              <a:rPr lang="cs-CZ" dirty="0" err="1" smtClean="0"/>
              <a:t>worksheets</a:t>
            </a:r>
            <a:r>
              <a:rPr lang="cs-CZ" dirty="0" smtClean="0"/>
              <a:t>/</a:t>
            </a:r>
            <a:r>
              <a:rPr lang="cs-CZ" dirty="0" err="1" smtClean="0"/>
              <a:t>geography</a:t>
            </a:r>
            <a:r>
              <a:rPr lang="cs-CZ" dirty="0" smtClean="0"/>
              <a:t>/7_11/</a:t>
            </a:r>
            <a:r>
              <a:rPr lang="cs-CZ" dirty="0" err="1" smtClean="0"/>
              <a:t>Maps</a:t>
            </a:r>
            <a:r>
              <a:rPr lang="cs-CZ" dirty="0" smtClean="0"/>
              <a:t>%</a:t>
            </a:r>
            <a:r>
              <a:rPr lang="cs-CZ" dirty="0" err="1" smtClean="0"/>
              <a:t>20Countries</a:t>
            </a:r>
            <a:r>
              <a:rPr lang="cs-CZ" dirty="0" smtClean="0"/>
              <a:t>/</a:t>
            </a:r>
            <a:r>
              <a:rPr lang="cs-CZ" dirty="0" err="1" smtClean="0"/>
              <a:t>france.htm</a:t>
            </a:r>
            <a:r>
              <a:rPr lang="cs-CZ" dirty="0" smtClean="0"/>
              <a:t> 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312</Words>
  <Application>Microsoft Office PowerPoint</Application>
  <PresentationFormat>Předvádění na obrazovce (4:3)</PresentationFormat>
  <Paragraphs>74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56</cp:revision>
  <dcterms:created xsi:type="dcterms:W3CDTF">2012-12-16T16:16:42Z</dcterms:created>
  <dcterms:modified xsi:type="dcterms:W3CDTF">2013-04-04T08:30:28Z</dcterms:modified>
</cp:coreProperties>
</file>