
<file path=[Content_Types].xml><?xml version="1.0" encoding="utf-8"?>
<Types xmlns="http://schemas.openxmlformats.org/package/2006/content-types"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activeX/activeX4.xml" ContentType="application/vnd.ms-office.activeX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activeX/activeX2.xml" ContentType="application/vnd.ms-office.activeX+xml"/>
  <Override PartName="/ppt/activeX/activeX3.xml" ContentType="application/vnd.ms-office.activeX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Override PartName="/ppt/activeX/activeX1.xml" ContentType="application/vnd.ms-office.activeX+xml"/>
  <Override PartName="/ppt/vbaProject.bin" ContentType="application/vnd.ms-office.vbaProject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Default Extension="gif" ContentType="image/gif"/>
  <Override PartName="/ppt/activeX/activeX8.xml" ContentType="application/vnd.ms-office.activeX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activeX/activeX6.xml" ContentType="application/vnd.ms-office.activeX+xml"/>
  <Override PartName="/ppt/activeX/activeX7.xml" ContentType="application/vnd.ms-office.activeX+xml"/>
  <Override PartName="/ppt/notesSlides/notesSlide4.xml" ContentType="application/vnd.openxmlformats-officedocument.presentationml.notesSlide+xml"/>
  <Override PartName="/ppt/charts/chart1.xml" ContentType="application/vnd.openxmlformats-officedocument.drawingml.chart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Default Extension="bin" ContentType="application/vnd.ms-office.activeX"/>
  <Override PartName="/ppt/activeX/activeX5.xml" ContentType="application/vnd.ms-office.activeX+xml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8" r:id="rId2"/>
    <p:sldId id="259" r:id="rId3"/>
    <p:sldId id="256" r:id="rId4"/>
    <p:sldId id="260" r:id="rId5"/>
    <p:sldId id="257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F81BD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142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12" Type="http://schemas.microsoft.com/office/2006/relationships/vbaProject" Target="vbaProject.bin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activeX/_rels/activeX1.xml.rels><?xml version="1.0" encoding="UTF-8" standalone="yes"?>
<Relationships xmlns="http://schemas.openxmlformats.org/package/2006/relationships"><Relationship Id="rId1" Type="http://schemas.microsoft.com/office/2006/relationships/activeXControlBinary" Target="activeX1.bin"/></Relationships>
</file>

<file path=ppt/activeX/_rels/activeX2.xml.rels><?xml version="1.0" encoding="UTF-8" standalone="yes"?>
<Relationships xmlns="http://schemas.openxmlformats.org/package/2006/relationships"><Relationship Id="rId1" Type="http://schemas.microsoft.com/office/2006/relationships/activeXControlBinary" Target="activeX2.bin"/></Relationships>
</file>

<file path=ppt/activeX/_rels/activeX3.xml.rels><?xml version="1.0" encoding="UTF-8" standalone="yes"?>
<Relationships xmlns="http://schemas.openxmlformats.org/package/2006/relationships"><Relationship Id="rId1" Type="http://schemas.microsoft.com/office/2006/relationships/activeXControlBinary" Target="activeX3.bin"/></Relationships>
</file>

<file path=ppt/activeX/_rels/activeX4.xml.rels><?xml version="1.0" encoding="UTF-8" standalone="yes"?>
<Relationships xmlns="http://schemas.openxmlformats.org/package/2006/relationships"><Relationship Id="rId1" Type="http://schemas.microsoft.com/office/2006/relationships/activeXControlBinary" Target="activeX4.bin"/></Relationships>
</file>

<file path=ppt/activeX/_rels/activeX5.xml.rels><?xml version="1.0" encoding="UTF-8" standalone="yes"?>
<Relationships xmlns="http://schemas.openxmlformats.org/package/2006/relationships"><Relationship Id="rId1" Type="http://schemas.microsoft.com/office/2006/relationships/activeXControlBinary" Target="activeX5.bin"/></Relationships>
</file>

<file path=ppt/activeX/_rels/activeX6.xml.rels><?xml version="1.0" encoding="UTF-8" standalone="yes"?>
<Relationships xmlns="http://schemas.openxmlformats.org/package/2006/relationships"><Relationship Id="rId1" Type="http://schemas.microsoft.com/office/2006/relationships/activeXControlBinary" Target="activeX6.bin"/></Relationships>
</file>

<file path=ppt/activeX/_rels/activeX7.xml.rels><?xml version="1.0" encoding="UTF-8" standalone="yes"?>
<Relationships xmlns="http://schemas.openxmlformats.org/package/2006/relationships"><Relationship Id="rId1" Type="http://schemas.microsoft.com/office/2006/relationships/activeXControlBinary" Target="activeX7.bin"/></Relationships>
</file>

<file path=ppt/activeX/_rels/activeX8.xml.rels><?xml version="1.0" encoding="UTF-8" standalone="yes"?>
<Relationships xmlns="http://schemas.openxmlformats.org/package/2006/relationships"><Relationship Id="rId1" Type="http://schemas.microsoft.com/office/2006/relationships/activeXControlBinary" Target="activeX8.bin"/></Relationships>
</file>

<file path=ppt/activeX/activeX1.xml><?xml version="1.0" encoding="utf-8"?>
<ax:ocx xmlns:ax="http://schemas.microsoft.com/office/2006/activeX" xmlns:r="http://schemas.openxmlformats.org/officeDocument/2006/relationships" ax:classid="{5512D122-5CC6-11CF-8D67-00AA00BDCE1D}" ax:persistence="persistStream" r:id="rId1"/>
</file>

<file path=ppt/activeX/activeX2.xml><?xml version="1.0" encoding="utf-8"?>
<ax:ocx xmlns:ax="http://schemas.microsoft.com/office/2006/activeX" xmlns:r="http://schemas.openxmlformats.org/officeDocument/2006/relationships" ax:classid="{5512D122-5CC6-11CF-8D67-00AA00BDCE1D}" ax:persistence="persistStream" r:id="rId1"/>
</file>

<file path=ppt/activeX/activeX3.xml><?xml version="1.0" encoding="utf-8"?>
<ax:ocx xmlns:ax="http://schemas.microsoft.com/office/2006/activeX" xmlns:r="http://schemas.openxmlformats.org/officeDocument/2006/relationships" ax:classid="{5512D122-5CC6-11CF-8D67-00AA00BDCE1D}" ax:persistence="persistStream" r:id="rId1"/>
</file>

<file path=ppt/activeX/activeX4.xml><?xml version="1.0" encoding="utf-8"?>
<ax:ocx xmlns:ax="http://schemas.microsoft.com/office/2006/activeX" xmlns:r="http://schemas.openxmlformats.org/officeDocument/2006/relationships" ax:classid="{5512D122-5CC6-11CF-8D67-00AA00BDCE1D}" ax:persistence="persistStream" r:id="rId1"/>
</file>

<file path=ppt/activeX/activeX5.xml><?xml version="1.0" encoding="utf-8"?>
<ax:ocx xmlns:ax="http://schemas.microsoft.com/office/2006/activeX" xmlns:r="http://schemas.openxmlformats.org/officeDocument/2006/relationships" ax:classid="{5512D122-5CC6-11CF-8D67-00AA00BDCE1D}" ax:persistence="persistStream" r:id="rId1"/>
</file>

<file path=ppt/activeX/activeX6.xml><?xml version="1.0" encoding="utf-8"?>
<ax:ocx xmlns:ax="http://schemas.microsoft.com/office/2006/activeX" xmlns:r="http://schemas.openxmlformats.org/officeDocument/2006/relationships" ax:classid="{5512D122-5CC6-11CF-8D67-00AA00BDCE1D}" ax:persistence="persistStream" r:id="rId1"/>
</file>

<file path=ppt/activeX/activeX7.xml><?xml version="1.0" encoding="utf-8"?>
<ax:ocx xmlns:ax="http://schemas.microsoft.com/office/2006/activeX" xmlns:r="http://schemas.openxmlformats.org/officeDocument/2006/relationships" ax:classid="{5512D122-5CC6-11CF-8D67-00AA00BDCE1D}" ax:persistence="persistStream" r:id="rId1"/>
</file>

<file path=ppt/activeX/activeX8.xml><?xml version="1.0" encoding="utf-8"?>
<ax:ocx xmlns:ax="http://schemas.microsoft.com/office/2006/activeX" xmlns:r="http://schemas.openxmlformats.org/officeDocument/2006/relationships" ax:classid="{5512D122-5CC6-11CF-8D67-00AA00BDCE1D}" ax:persistence="persistStream" r:id="rId1"/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oleObject" Target="Se&#353;it1" TargetMode="Externa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cs-CZ"/>
  <c:style val="8"/>
  <c:chart>
    <c:view3D>
      <c:rAngAx val="1"/>
    </c:view3D>
    <c:plotArea>
      <c:layout/>
      <c:bar3DChart>
        <c:barDir val="col"/>
        <c:grouping val="clustered"/>
        <c:ser>
          <c:idx val="0"/>
          <c:order val="0"/>
          <c:dPt>
            <c:idx val="9"/>
            <c:spPr>
              <a:solidFill>
                <a:schemeClr val="accent3">
                  <a:lumMod val="75000"/>
                </a:schemeClr>
              </a:solidFill>
            </c:spPr>
          </c:dPt>
          <c:cat>
            <c:strRef>
              <c:f>List1!$D$4:$D$13</c:f>
              <c:strCache>
                <c:ptCount val="10"/>
                <c:pt idx="0">
                  <c:v>Schwarzwald </c:v>
                </c:pt>
                <c:pt idx="1">
                  <c:v>Harz </c:v>
                </c:pt>
                <c:pt idx="2">
                  <c:v>Spessart </c:v>
                </c:pt>
                <c:pt idx="3">
                  <c:v>Erzgebirge </c:v>
                </c:pt>
                <c:pt idx="4">
                  <c:v>Böhmerwald </c:v>
                </c:pt>
                <c:pt idx="5">
                  <c:v>Bavorské Alpy </c:v>
                </c:pt>
                <c:pt idx="6">
                  <c:v>Eifel </c:v>
                </c:pt>
                <c:pt idx="7">
                  <c:v>Schwäbische Alb </c:v>
                </c:pt>
                <c:pt idx="8">
                  <c:v>Thüringer Wald </c:v>
                </c:pt>
                <c:pt idx="9">
                  <c:v>Krkonoše</c:v>
                </c:pt>
              </c:strCache>
            </c:strRef>
          </c:cat>
          <c:val>
            <c:numRef>
              <c:f>List1!$F$4:$F$13</c:f>
              <c:numCache>
                <c:formatCode>General</c:formatCode>
                <c:ptCount val="10"/>
                <c:pt idx="0">
                  <c:v>1493</c:v>
                </c:pt>
                <c:pt idx="1">
                  <c:v>1141</c:v>
                </c:pt>
                <c:pt idx="2">
                  <c:v>586</c:v>
                </c:pt>
                <c:pt idx="3">
                  <c:v>1244</c:v>
                </c:pt>
                <c:pt idx="4">
                  <c:v>1456</c:v>
                </c:pt>
                <c:pt idx="5">
                  <c:v>2962</c:v>
                </c:pt>
                <c:pt idx="6">
                  <c:v>747</c:v>
                </c:pt>
                <c:pt idx="7">
                  <c:v>1015</c:v>
                </c:pt>
                <c:pt idx="8">
                  <c:v>983</c:v>
                </c:pt>
                <c:pt idx="9">
                  <c:v>1602</c:v>
                </c:pt>
              </c:numCache>
            </c:numRef>
          </c:val>
        </c:ser>
        <c:shape val="cone"/>
        <c:axId val="70525696"/>
        <c:axId val="70527232"/>
        <c:axId val="0"/>
      </c:bar3DChart>
      <c:catAx>
        <c:axId val="70525696"/>
        <c:scaling>
          <c:orientation val="minMax"/>
        </c:scaling>
        <c:axPos val="b"/>
        <c:tickLblPos val="nextTo"/>
        <c:crossAx val="70527232"/>
        <c:crosses val="autoZero"/>
        <c:auto val="1"/>
        <c:lblAlgn val="ctr"/>
        <c:lblOffset val="100"/>
      </c:catAx>
      <c:valAx>
        <c:axId val="70527232"/>
        <c:scaling>
          <c:orientation val="minMax"/>
        </c:scaling>
        <c:axPos val="l"/>
        <c:majorGridlines/>
        <c:title>
          <c:tx>
            <c:rich>
              <a:bodyPr rot="-5400000" vert="horz"/>
              <a:lstStyle/>
              <a:p>
                <a:pPr>
                  <a:defRPr/>
                </a:pPr>
                <a:r>
                  <a:rPr lang="en-US"/>
                  <a:t>m n. n.</a:t>
                </a:r>
              </a:p>
            </c:rich>
          </c:tx>
          <c:layout/>
        </c:title>
        <c:numFmt formatCode="General" sourceLinked="1"/>
        <c:tickLblPos val="nextTo"/>
        <c:crossAx val="70525696"/>
        <c:crosses val="autoZero"/>
        <c:crossBetween val="between"/>
      </c:valAx>
    </c:plotArea>
    <c:plotVisOnly val="1"/>
  </c:chart>
  <c:externalData r:id="rId1"/>
</c:chartSpace>
</file>

<file path=ppt/drawings/_rels/vmlDrawing1.v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image" Target="../media/image5.wmf"/><Relationship Id="rId7" Type="http://schemas.openxmlformats.org/officeDocument/2006/relationships/image" Target="../media/image9.wmf"/><Relationship Id="rId2" Type="http://schemas.openxmlformats.org/officeDocument/2006/relationships/image" Target="../media/image4.wmf"/><Relationship Id="rId1" Type="http://schemas.openxmlformats.org/officeDocument/2006/relationships/image" Target="../media/image3.wmf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02BF3EF-B1B4-4C0E-8C7D-CFB173BCAFBD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E70F5D2-961C-4484-A2CC-F52C60B91BC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C7465C-8B64-4727-9314-871CDBB8CD49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C7465C-8B64-4727-9314-871CDBB8CD49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E70F5D2-961C-4484-A2CC-F52C60B91BC6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E70F5D2-961C-4484-A2CC-F52C60B91BC6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E70F5D2-961C-4484-A2CC-F52C60B91BC6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D3B2E-CAE1-4951-9CF7-44BE136BAE80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D3B2E-CAE1-4951-9CF7-44BE136BAE80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D3B2E-CAE1-4951-9CF7-44BE136BAE80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D3B2E-CAE1-4951-9CF7-44BE136BAE80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D3B2E-CAE1-4951-9CF7-44BE136BAE80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D3B2E-CAE1-4951-9CF7-44BE136BAE80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D3B2E-CAE1-4951-9CF7-44BE136BAE80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D3B2E-CAE1-4951-9CF7-44BE136BAE80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D3B2E-CAE1-4951-9CF7-44BE136BAE80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D3B2E-CAE1-4951-9CF7-44BE136BAE80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D3B2E-CAE1-4951-9CF7-44BE136BAE80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0CD3B2E-CAE1-4951-9CF7-44BE136BAE80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control" Target="../activeX/activeX7.xml"/><Relationship Id="rId13" Type="http://schemas.openxmlformats.org/officeDocument/2006/relationships/hyperlink" Target="http://www.freeworldmaps.net/europe/germany/index.html" TargetMode="External"/><Relationship Id="rId3" Type="http://schemas.openxmlformats.org/officeDocument/2006/relationships/control" Target="../activeX/activeX2.xml"/><Relationship Id="rId7" Type="http://schemas.openxmlformats.org/officeDocument/2006/relationships/control" Target="../activeX/activeX6.xml"/><Relationship Id="rId12" Type="http://schemas.openxmlformats.org/officeDocument/2006/relationships/image" Target="../media/image11.gif"/><Relationship Id="rId2" Type="http://schemas.openxmlformats.org/officeDocument/2006/relationships/control" Target="../activeX/activeX1.xml"/><Relationship Id="rId1" Type="http://schemas.openxmlformats.org/officeDocument/2006/relationships/vmlDrawing" Target="../drawings/vmlDrawing1.vml"/><Relationship Id="rId6" Type="http://schemas.openxmlformats.org/officeDocument/2006/relationships/control" Target="../activeX/activeX5.xml"/><Relationship Id="rId11" Type="http://schemas.openxmlformats.org/officeDocument/2006/relationships/notesSlide" Target="../notesSlides/notesSlide3.xml"/><Relationship Id="rId5" Type="http://schemas.openxmlformats.org/officeDocument/2006/relationships/control" Target="../activeX/activeX4.xml"/><Relationship Id="rId10" Type="http://schemas.openxmlformats.org/officeDocument/2006/relationships/slideLayout" Target="../slideLayouts/slideLayout7.xml"/><Relationship Id="rId4" Type="http://schemas.openxmlformats.org/officeDocument/2006/relationships/control" Target="../activeX/activeX3.xml"/><Relationship Id="rId9" Type="http://schemas.openxmlformats.org/officeDocument/2006/relationships/control" Target="../activeX/activeX8.xml"/><Relationship Id="rId14" Type="http://schemas.openxmlformats.org/officeDocument/2006/relationships/slide" Target="slide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3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2275" y="404813"/>
            <a:ext cx="5759450" cy="1258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827088" y="2205038"/>
            <a:ext cx="7489825" cy="1200329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  <a:latin typeface="+mj-lt"/>
                <a:cs typeface="Arial" pitchFamily="34" charset="0"/>
              </a:rPr>
              <a:t>Významná pohoří Německa -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  <a:latin typeface="+mj-lt"/>
                <a:cs typeface="Arial" pitchFamily="34" charset="0"/>
              </a:rPr>
              <a:t>interaktivní slepá mapa</a:t>
            </a:r>
            <a:endParaRPr lang="cs-CZ" sz="3600" dirty="0">
              <a:solidFill>
                <a:schemeClr val="tx2">
                  <a:lumMod val="75000"/>
                </a:schemeClr>
              </a:solidFill>
              <a:latin typeface="+mj-lt"/>
              <a:cs typeface="Arial" pitchFamily="34" charset="0"/>
            </a:endParaRPr>
          </a:p>
        </p:txBody>
      </p:sp>
      <p:pic>
        <p:nvPicPr>
          <p:cNvPr id="2052" name="Obrázek 2" descr="GT-COL.GI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95738" y="4941888"/>
            <a:ext cx="1152525" cy="723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054" name="TextovéPole 6"/>
          <p:cNvSpPr txBox="1">
            <a:spLocks noChangeArrowheads="1"/>
          </p:cNvSpPr>
          <p:nvPr/>
        </p:nvSpPr>
        <p:spPr bwMode="auto">
          <a:xfrm>
            <a:off x="900112" y="4400550"/>
            <a:ext cx="3095824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dirty="0">
                <a:latin typeface="Calibri" pitchFamily="34" charset="0"/>
              </a:rPr>
              <a:t>Autor</a:t>
            </a:r>
            <a:r>
              <a:rPr lang="cs-CZ" dirty="0" smtClean="0">
                <a:latin typeface="Calibri" pitchFamily="34" charset="0"/>
              </a:rPr>
              <a:t>: Mgr. Martin Rosocha</a:t>
            </a:r>
            <a:endParaRPr lang="cs-CZ" dirty="0">
              <a:latin typeface="Calibri" pitchFamily="34" charset="0"/>
            </a:endParaRPr>
          </a:p>
        </p:txBody>
      </p:sp>
      <p:sp>
        <p:nvSpPr>
          <p:cNvPr id="2055" name="TextovéPole 8"/>
          <p:cNvSpPr txBox="1">
            <a:spLocks noChangeArrowheads="1"/>
          </p:cNvSpPr>
          <p:nvPr/>
        </p:nvSpPr>
        <p:spPr bwMode="auto">
          <a:xfrm>
            <a:off x="6084888" y="4400550"/>
            <a:ext cx="21590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 dirty="0">
                <a:latin typeface="Calibri" pitchFamily="34" charset="0"/>
              </a:rPr>
              <a:t>Datum</a:t>
            </a:r>
            <a:r>
              <a:rPr lang="cs-CZ" dirty="0" smtClean="0">
                <a:latin typeface="Calibri" pitchFamily="34" charset="0"/>
              </a:rPr>
              <a:t>: 01. 12. 2012</a:t>
            </a:r>
            <a:endParaRPr lang="cs-CZ" dirty="0">
              <a:latin typeface="Calibri" pitchFamily="34" charset="0"/>
            </a:endParaRPr>
          </a:p>
        </p:txBody>
      </p:sp>
      <p:sp>
        <p:nvSpPr>
          <p:cNvPr id="2056" name="TextovéPole 9"/>
          <p:cNvSpPr txBox="1">
            <a:spLocks noChangeArrowheads="1"/>
          </p:cNvSpPr>
          <p:nvPr/>
        </p:nvSpPr>
        <p:spPr bwMode="auto">
          <a:xfrm>
            <a:off x="1692275" y="5661025"/>
            <a:ext cx="6048375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400">
                <a:latin typeface="Calibri" pitchFamily="34" charset="0"/>
              </a:rPr>
              <a:t>Gymnázium, Třeboň, Na Sadech 308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900113" y="620713"/>
          <a:ext cx="7200800" cy="5981994"/>
        </p:xfrm>
        <a:graphic>
          <a:graphicData uri="http://schemas.openxmlformats.org/drawingml/2006/table">
            <a:tbl>
              <a:tblPr/>
              <a:tblGrid>
                <a:gridCol w="2190257"/>
                <a:gridCol w="5010543"/>
              </a:tblGrid>
              <a:tr h="4205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CZ.1.07/1.5.00/34.0702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05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smtClean="0">
                          <a:latin typeface="+mn-lt"/>
                          <a:ea typeface="Calibri"/>
                          <a:cs typeface="Times New Roman"/>
                        </a:rPr>
                        <a:t>VY_32_INOVACE_ZE.03</a:t>
                      </a:r>
                      <a:endParaRPr lang="cs-CZ" sz="14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05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Škola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Gymnázium, Třeboň, Na Sadech 308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05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latin typeface="Calibri"/>
                          <a:ea typeface="Calibri"/>
                          <a:cs typeface="Times New Roman"/>
                        </a:rPr>
                        <a:t>Mgr. Martin Rosocha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05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Název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latin typeface="Calibri"/>
                          <a:ea typeface="Calibri"/>
                          <a:cs typeface="Times New Roman"/>
                        </a:rPr>
                        <a:t>Významná pohoří</a:t>
                      </a:r>
                      <a:r>
                        <a:rPr lang="cs-CZ" sz="1400" baseline="0" dirty="0" smtClean="0">
                          <a:latin typeface="Calibri"/>
                          <a:ea typeface="Calibri"/>
                          <a:cs typeface="Times New Roman"/>
                        </a:rPr>
                        <a:t> – Německa; interaktivní slepá mapa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05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latin typeface="Calibri"/>
                          <a:ea typeface="Calibri"/>
                          <a:cs typeface="Times New Roman"/>
                        </a:rPr>
                        <a:t>Zeměpis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05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Tematická oblast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latin typeface="+mn-lt"/>
                          <a:ea typeface="Calibri"/>
                          <a:cs typeface="Times New Roman"/>
                        </a:rPr>
                        <a:t>Regionální geografie pro SŠ, fyzická geografie Evropy</a:t>
                      </a:r>
                      <a:endParaRPr lang="cs-CZ" sz="14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0886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Šablona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400" smtClean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smtClean="0">
                          <a:latin typeface="Arial"/>
                          <a:ea typeface="Calibri"/>
                          <a:cs typeface="Times New Roman"/>
                        </a:rPr>
                        <a:t>III/2 </a:t>
                      </a:r>
                      <a:r>
                        <a:rPr lang="cs-CZ" sz="1400" dirty="0">
                          <a:latin typeface="Arial"/>
                          <a:ea typeface="Calibri"/>
                          <a:cs typeface="Times New Roman"/>
                        </a:rPr>
                        <a:t>- Inovace a zkvalitnění výuky prostřednictvím </a:t>
                      </a:r>
                      <a:r>
                        <a:rPr lang="cs-CZ" sz="1400" dirty="0" err="1" smtClean="0">
                          <a:latin typeface="Arial"/>
                          <a:ea typeface="Calibri"/>
                          <a:cs typeface="Times New Roman"/>
                        </a:rPr>
                        <a:t>ICT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05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latin typeface="Calibri"/>
                          <a:ea typeface="Calibri"/>
                          <a:cs typeface="Times New Roman"/>
                        </a:rPr>
                        <a:t>VII, 3.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05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Metodický list/Anotace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latin typeface="Calibri"/>
                          <a:ea typeface="Calibri"/>
                          <a:cs typeface="Times New Roman"/>
                        </a:rPr>
                        <a:t>Interaktivní slepá mapa slouží</a:t>
                      </a:r>
                      <a:r>
                        <a:rPr lang="cs-CZ" sz="1400" baseline="0" dirty="0" smtClean="0">
                          <a:latin typeface="Calibri"/>
                          <a:ea typeface="Calibri"/>
                          <a:cs typeface="Times New Roman"/>
                        </a:rPr>
                        <a:t> jako testovací materiál pro </a:t>
                      </a:r>
                      <a:r>
                        <a:rPr lang="cs-CZ" sz="1400" baseline="0" dirty="0" err="1" smtClean="0">
                          <a:latin typeface="Calibri"/>
                          <a:ea typeface="Calibri"/>
                          <a:cs typeface="Times New Roman"/>
                        </a:rPr>
                        <a:t>FG</a:t>
                      </a:r>
                      <a:r>
                        <a:rPr lang="cs-CZ" sz="1400" baseline="0" dirty="0" smtClean="0">
                          <a:latin typeface="Calibri"/>
                          <a:ea typeface="Calibri"/>
                          <a:cs typeface="Times New Roman"/>
                        </a:rPr>
                        <a:t> států Evropy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baseline="0" dirty="0" smtClean="0">
                          <a:latin typeface="+mn-lt"/>
                          <a:ea typeface="Calibri"/>
                          <a:cs typeface="Times New Roman"/>
                        </a:rPr>
                        <a:t>Po spuštění je třeba „povolit aktivní obsah = povolit makra v souboru (zobrazí se po spuštění v horní části pod kartami)</a:t>
                      </a:r>
                      <a:endParaRPr lang="cs-CZ" sz="14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0547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Pokud není uvedeno jinak, použitý materiál je z vlastních zdrojů autora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36" name="Picture 24" descr="http://www.infomat.net/1/staffroom/worksheets/geography/11_14/Maps%20Countries/german2.gif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1691680" y="-24223"/>
            <a:ext cx="6048672" cy="6893797"/>
          </a:xfrm>
          <a:prstGeom prst="rect">
            <a:avLst/>
          </a:prstGeom>
          <a:noFill/>
        </p:spPr>
      </p:pic>
      <p:sp>
        <p:nvSpPr>
          <p:cNvPr id="13" name="TextovéPole 12"/>
          <p:cNvSpPr txBox="1"/>
          <p:nvPr/>
        </p:nvSpPr>
        <p:spPr>
          <a:xfrm>
            <a:off x="0" y="0"/>
            <a:ext cx="3635896" cy="461665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Významná pohoří Německa</a:t>
            </a:r>
            <a:endParaRPr lang="cs-CZ" sz="2400" dirty="0"/>
          </a:p>
        </p:txBody>
      </p:sp>
      <p:sp>
        <p:nvSpPr>
          <p:cNvPr id="14" name="Obdélník 13"/>
          <p:cNvSpPr/>
          <p:nvPr/>
        </p:nvSpPr>
        <p:spPr>
          <a:xfrm>
            <a:off x="0" y="6027003"/>
            <a:ext cx="2808312" cy="830997"/>
          </a:xfrm>
          <a:prstGeom prst="rect">
            <a:avLst/>
          </a:prstGeom>
          <a:ln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>
              <a:lnSpc>
                <a:spcPct val="100000"/>
              </a:lnSpc>
            </a:pPr>
            <a:r>
              <a:rPr lang="cs-CZ" sz="1600" dirty="0" smtClean="0"/>
              <a:t>Podle atlasu doplňte názvy pohoří. Najděte je rovněž na satelitním snímku.</a:t>
            </a:r>
            <a:endParaRPr lang="cs-CZ" sz="1600" dirty="0"/>
          </a:p>
        </p:txBody>
      </p:sp>
      <p:sp>
        <p:nvSpPr>
          <p:cNvPr id="16" name="AutoShape 357">
            <a:hlinkClick r:id="rId13" tooltip="Satelitní snímek Asie" highlightClick="1"/>
            <a:hlinkHover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7092280" y="0"/>
            <a:ext cx="973138" cy="496888"/>
          </a:xfrm>
          <a:prstGeom prst="roundRect">
            <a:avLst>
              <a:gd name="adj" fmla="val 16667"/>
            </a:avLst>
          </a:prstGeom>
          <a:ln>
            <a:headEnd/>
            <a:tailEnd/>
          </a:ln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lIns="90000" tIns="46800" rIns="90000" bIns="46800" anchor="ctr">
            <a:spAutoFit/>
          </a:bodyPr>
          <a:lstStyle/>
          <a:p>
            <a:pPr algn="ctr">
              <a:lnSpc>
                <a:spcPct val="100000"/>
              </a:lnSpc>
            </a:pPr>
            <a:r>
              <a:rPr lang="cs-CZ" sz="1200" dirty="0"/>
              <a:t>Satelitní snímek</a:t>
            </a:r>
          </a:p>
        </p:txBody>
      </p:sp>
      <p:sp>
        <p:nvSpPr>
          <p:cNvPr id="19" name="Elipsa 18"/>
          <p:cNvSpPr/>
          <p:nvPr/>
        </p:nvSpPr>
        <p:spPr>
          <a:xfrm rot="1871875">
            <a:off x="3386385" y="5119333"/>
            <a:ext cx="210990" cy="763687"/>
          </a:xfrm>
          <a:prstGeom prst="ellipse">
            <a:avLst/>
          </a:prstGeom>
          <a:noFill/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Volný tvar 29"/>
          <p:cNvSpPr/>
          <p:nvPr/>
        </p:nvSpPr>
        <p:spPr>
          <a:xfrm>
            <a:off x="719580" y="620688"/>
            <a:ext cx="3924428" cy="3096344"/>
          </a:xfrm>
          <a:custGeom>
            <a:avLst/>
            <a:gdLst>
              <a:gd name="connsiteX0" fmla="*/ 0 w 2376264"/>
              <a:gd name="connsiteY0" fmla="*/ 0 h 720080"/>
              <a:gd name="connsiteX1" fmla="*/ 2376264 w 2376264"/>
              <a:gd name="connsiteY1" fmla="*/ 0 h 720080"/>
              <a:gd name="connsiteX2" fmla="*/ 2376264 w 2376264"/>
              <a:gd name="connsiteY2" fmla="*/ 720080 h 720080"/>
              <a:gd name="connsiteX3" fmla="*/ 0 w 2376264"/>
              <a:gd name="connsiteY3" fmla="*/ 720080 h 720080"/>
              <a:gd name="connsiteX4" fmla="*/ 0 w 2376264"/>
              <a:gd name="connsiteY4" fmla="*/ 0 h 720080"/>
              <a:gd name="connsiteX0" fmla="*/ -198014 w 2376264"/>
              <a:gd name="connsiteY0" fmla="*/ 135015 h 720080"/>
              <a:gd name="connsiteX1" fmla="*/ -396052 w 2376264"/>
              <a:gd name="connsiteY1" fmla="*/ 135015 h 720080"/>
              <a:gd name="connsiteX2" fmla="*/ -396052 w 2376264"/>
              <a:gd name="connsiteY2" fmla="*/ 720080 h 720080"/>
              <a:gd name="connsiteX3" fmla="*/ 2690335 w 2376264"/>
              <a:gd name="connsiteY3" fmla="*/ 1858454 h 720080"/>
              <a:gd name="connsiteX0" fmla="*/ 396052 w 3564404"/>
              <a:gd name="connsiteY0" fmla="*/ 0 h 1224136"/>
              <a:gd name="connsiteX1" fmla="*/ 2772316 w 3564404"/>
              <a:gd name="connsiteY1" fmla="*/ 0 h 1224136"/>
              <a:gd name="connsiteX2" fmla="*/ 2772316 w 3564404"/>
              <a:gd name="connsiteY2" fmla="*/ 720080 h 1224136"/>
              <a:gd name="connsiteX3" fmla="*/ 396052 w 3564404"/>
              <a:gd name="connsiteY3" fmla="*/ 720080 h 1224136"/>
              <a:gd name="connsiteX4" fmla="*/ 396052 w 3564404"/>
              <a:gd name="connsiteY4" fmla="*/ 0 h 1224136"/>
              <a:gd name="connsiteX0" fmla="*/ 198038 w 3564404"/>
              <a:gd name="connsiteY0" fmla="*/ 135015 h 1224136"/>
              <a:gd name="connsiteX1" fmla="*/ 0 w 3564404"/>
              <a:gd name="connsiteY1" fmla="*/ 135015 h 1224136"/>
              <a:gd name="connsiteX2" fmla="*/ 0 w 3564404"/>
              <a:gd name="connsiteY2" fmla="*/ 720080 h 1224136"/>
              <a:gd name="connsiteX3" fmla="*/ 3564404 w 3564404"/>
              <a:gd name="connsiteY3" fmla="*/ 1224136 h 1224136"/>
              <a:gd name="connsiteX0" fmla="*/ 396052 w 3168352"/>
              <a:gd name="connsiteY0" fmla="*/ 0 h 1440160"/>
              <a:gd name="connsiteX1" fmla="*/ 2772316 w 3168352"/>
              <a:gd name="connsiteY1" fmla="*/ 0 h 1440160"/>
              <a:gd name="connsiteX2" fmla="*/ 2772316 w 3168352"/>
              <a:gd name="connsiteY2" fmla="*/ 720080 h 1440160"/>
              <a:gd name="connsiteX3" fmla="*/ 396052 w 3168352"/>
              <a:gd name="connsiteY3" fmla="*/ 720080 h 1440160"/>
              <a:gd name="connsiteX4" fmla="*/ 396052 w 3168352"/>
              <a:gd name="connsiteY4" fmla="*/ 0 h 1440160"/>
              <a:gd name="connsiteX0" fmla="*/ 198038 w 3168352"/>
              <a:gd name="connsiteY0" fmla="*/ 135015 h 1440160"/>
              <a:gd name="connsiteX1" fmla="*/ 0 w 3168352"/>
              <a:gd name="connsiteY1" fmla="*/ 135015 h 1440160"/>
              <a:gd name="connsiteX2" fmla="*/ 0 w 3168352"/>
              <a:gd name="connsiteY2" fmla="*/ 720080 h 1440160"/>
              <a:gd name="connsiteX3" fmla="*/ 3168352 w 3168352"/>
              <a:gd name="connsiteY3" fmla="*/ 1440160 h 1440160"/>
              <a:gd name="connsiteX0" fmla="*/ 684084 w 3060348"/>
              <a:gd name="connsiteY0" fmla="*/ 0 h 1800200"/>
              <a:gd name="connsiteX1" fmla="*/ 3060348 w 3060348"/>
              <a:gd name="connsiteY1" fmla="*/ 0 h 1800200"/>
              <a:gd name="connsiteX2" fmla="*/ 3060348 w 3060348"/>
              <a:gd name="connsiteY2" fmla="*/ 720080 h 1800200"/>
              <a:gd name="connsiteX3" fmla="*/ 684084 w 3060348"/>
              <a:gd name="connsiteY3" fmla="*/ 720080 h 1800200"/>
              <a:gd name="connsiteX4" fmla="*/ 684084 w 3060348"/>
              <a:gd name="connsiteY4" fmla="*/ 0 h 1800200"/>
              <a:gd name="connsiteX0" fmla="*/ 486070 w 3060348"/>
              <a:gd name="connsiteY0" fmla="*/ 135015 h 1800200"/>
              <a:gd name="connsiteX1" fmla="*/ 288032 w 3060348"/>
              <a:gd name="connsiteY1" fmla="*/ 135015 h 1800200"/>
              <a:gd name="connsiteX2" fmla="*/ 288032 w 3060348"/>
              <a:gd name="connsiteY2" fmla="*/ 720080 h 1800200"/>
              <a:gd name="connsiteX3" fmla="*/ 0 w 3060348"/>
              <a:gd name="connsiteY3" fmla="*/ 1800200 h 1800200"/>
              <a:gd name="connsiteX0" fmla="*/ 1260148 w 3636412"/>
              <a:gd name="connsiteY0" fmla="*/ 0 h 1872208"/>
              <a:gd name="connsiteX1" fmla="*/ 3636412 w 3636412"/>
              <a:gd name="connsiteY1" fmla="*/ 0 h 1872208"/>
              <a:gd name="connsiteX2" fmla="*/ 3636412 w 3636412"/>
              <a:gd name="connsiteY2" fmla="*/ 720080 h 1872208"/>
              <a:gd name="connsiteX3" fmla="*/ 1260148 w 3636412"/>
              <a:gd name="connsiteY3" fmla="*/ 720080 h 1872208"/>
              <a:gd name="connsiteX4" fmla="*/ 1260148 w 3636412"/>
              <a:gd name="connsiteY4" fmla="*/ 0 h 1872208"/>
              <a:gd name="connsiteX0" fmla="*/ 1062134 w 3636412"/>
              <a:gd name="connsiteY0" fmla="*/ 135015 h 1872208"/>
              <a:gd name="connsiteX1" fmla="*/ 864096 w 3636412"/>
              <a:gd name="connsiteY1" fmla="*/ 135015 h 1872208"/>
              <a:gd name="connsiteX2" fmla="*/ 864096 w 3636412"/>
              <a:gd name="connsiteY2" fmla="*/ 720080 h 1872208"/>
              <a:gd name="connsiteX3" fmla="*/ 0 w 3636412"/>
              <a:gd name="connsiteY3" fmla="*/ 1872208 h 1872208"/>
              <a:gd name="connsiteX0" fmla="*/ 396052 w 4824536"/>
              <a:gd name="connsiteY0" fmla="*/ 0 h 1152128"/>
              <a:gd name="connsiteX1" fmla="*/ 2772316 w 4824536"/>
              <a:gd name="connsiteY1" fmla="*/ 0 h 1152128"/>
              <a:gd name="connsiteX2" fmla="*/ 2772316 w 4824536"/>
              <a:gd name="connsiteY2" fmla="*/ 720080 h 1152128"/>
              <a:gd name="connsiteX3" fmla="*/ 396052 w 4824536"/>
              <a:gd name="connsiteY3" fmla="*/ 720080 h 1152128"/>
              <a:gd name="connsiteX4" fmla="*/ 396052 w 4824536"/>
              <a:gd name="connsiteY4" fmla="*/ 0 h 1152128"/>
              <a:gd name="connsiteX0" fmla="*/ 198038 w 4824536"/>
              <a:gd name="connsiteY0" fmla="*/ 135015 h 1152128"/>
              <a:gd name="connsiteX1" fmla="*/ 0 w 4824536"/>
              <a:gd name="connsiteY1" fmla="*/ 135015 h 1152128"/>
              <a:gd name="connsiteX2" fmla="*/ 0 w 4824536"/>
              <a:gd name="connsiteY2" fmla="*/ 720080 h 1152128"/>
              <a:gd name="connsiteX3" fmla="*/ 4824536 w 4824536"/>
              <a:gd name="connsiteY3" fmla="*/ 1152128 h 1152128"/>
              <a:gd name="connsiteX0" fmla="*/ 396052 w 4680520"/>
              <a:gd name="connsiteY0" fmla="*/ 0 h 1872208"/>
              <a:gd name="connsiteX1" fmla="*/ 2772316 w 4680520"/>
              <a:gd name="connsiteY1" fmla="*/ 0 h 1872208"/>
              <a:gd name="connsiteX2" fmla="*/ 2772316 w 4680520"/>
              <a:gd name="connsiteY2" fmla="*/ 720080 h 1872208"/>
              <a:gd name="connsiteX3" fmla="*/ 396052 w 4680520"/>
              <a:gd name="connsiteY3" fmla="*/ 720080 h 1872208"/>
              <a:gd name="connsiteX4" fmla="*/ 396052 w 4680520"/>
              <a:gd name="connsiteY4" fmla="*/ 0 h 1872208"/>
              <a:gd name="connsiteX0" fmla="*/ 198038 w 4680520"/>
              <a:gd name="connsiteY0" fmla="*/ 135015 h 1872208"/>
              <a:gd name="connsiteX1" fmla="*/ 0 w 4680520"/>
              <a:gd name="connsiteY1" fmla="*/ 135015 h 1872208"/>
              <a:gd name="connsiteX2" fmla="*/ 0 w 4680520"/>
              <a:gd name="connsiteY2" fmla="*/ 720080 h 1872208"/>
              <a:gd name="connsiteX3" fmla="*/ 4680520 w 4680520"/>
              <a:gd name="connsiteY3" fmla="*/ 1872208 h 1872208"/>
              <a:gd name="connsiteX0" fmla="*/ 396052 w 5040560"/>
              <a:gd name="connsiteY0" fmla="*/ 0 h 1107504"/>
              <a:gd name="connsiteX1" fmla="*/ 2772316 w 5040560"/>
              <a:gd name="connsiteY1" fmla="*/ 0 h 1107504"/>
              <a:gd name="connsiteX2" fmla="*/ 2772316 w 5040560"/>
              <a:gd name="connsiteY2" fmla="*/ 720080 h 1107504"/>
              <a:gd name="connsiteX3" fmla="*/ 396052 w 5040560"/>
              <a:gd name="connsiteY3" fmla="*/ 720080 h 1107504"/>
              <a:gd name="connsiteX4" fmla="*/ 396052 w 5040560"/>
              <a:gd name="connsiteY4" fmla="*/ 0 h 1107504"/>
              <a:gd name="connsiteX0" fmla="*/ 198038 w 5040560"/>
              <a:gd name="connsiteY0" fmla="*/ 135015 h 1107504"/>
              <a:gd name="connsiteX1" fmla="*/ 0 w 5040560"/>
              <a:gd name="connsiteY1" fmla="*/ 135015 h 1107504"/>
              <a:gd name="connsiteX2" fmla="*/ 0 w 5040560"/>
              <a:gd name="connsiteY2" fmla="*/ 720080 h 1107504"/>
              <a:gd name="connsiteX3" fmla="*/ 5040560 w 5040560"/>
              <a:gd name="connsiteY3" fmla="*/ 1107504 h 1107504"/>
              <a:gd name="connsiteX0" fmla="*/ 396052 w 4716016"/>
              <a:gd name="connsiteY0" fmla="*/ 0 h 1080120"/>
              <a:gd name="connsiteX1" fmla="*/ 2772316 w 4716016"/>
              <a:gd name="connsiteY1" fmla="*/ 0 h 1080120"/>
              <a:gd name="connsiteX2" fmla="*/ 2772316 w 4716016"/>
              <a:gd name="connsiteY2" fmla="*/ 720080 h 1080120"/>
              <a:gd name="connsiteX3" fmla="*/ 396052 w 4716016"/>
              <a:gd name="connsiteY3" fmla="*/ 720080 h 1080120"/>
              <a:gd name="connsiteX4" fmla="*/ 396052 w 4716016"/>
              <a:gd name="connsiteY4" fmla="*/ 0 h 1080120"/>
              <a:gd name="connsiteX0" fmla="*/ 198038 w 4716016"/>
              <a:gd name="connsiteY0" fmla="*/ 135015 h 1080120"/>
              <a:gd name="connsiteX1" fmla="*/ 0 w 4716016"/>
              <a:gd name="connsiteY1" fmla="*/ 135015 h 1080120"/>
              <a:gd name="connsiteX2" fmla="*/ 0 w 4716016"/>
              <a:gd name="connsiteY2" fmla="*/ 720080 h 1080120"/>
              <a:gd name="connsiteX3" fmla="*/ 4716016 w 4716016"/>
              <a:gd name="connsiteY3" fmla="*/ 1080120 h 1080120"/>
              <a:gd name="connsiteX0" fmla="*/ 396052 w 4320480"/>
              <a:gd name="connsiteY0" fmla="*/ 0 h 3096344"/>
              <a:gd name="connsiteX1" fmla="*/ 2772316 w 4320480"/>
              <a:gd name="connsiteY1" fmla="*/ 0 h 3096344"/>
              <a:gd name="connsiteX2" fmla="*/ 2772316 w 4320480"/>
              <a:gd name="connsiteY2" fmla="*/ 720080 h 3096344"/>
              <a:gd name="connsiteX3" fmla="*/ 396052 w 4320480"/>
              <a:gd name="connsiteY3" fmla="*/ 720080 h 3096344"/>
              <a:gd name="connsiteX4" fmla="*/ 396052 w 4320480"/>
              <a:gd name="connsiteY4" fmla="*/ 0 h 3096344"/>
              <a:gd name="connsiteX0" fmla="*/ 198038 w 4320480"/>
              <a:gd name="connsiteY0" fmla="*/ 135015 h 3096344"/>
              <a:gd name="connsiteX1" fmla="*/ 0 w 4320480"/>
              <a:gd name="connsiteY1" fmla="*/ 135015 h 3096344"/>
              <a:gd name="connsiteX2" fmla="*/ 0 w 4320480"/>
              <a:gd name="connsiteY2" fmla="*/ 720080 h 3096344"/>
              <a:gd name="connsiteX3" fmla="*/ 4320480 w 4320480"/>
              <a:gd name="connsiteY3" fmla="*/ 3096344 h 3096344"/>
              <a:gd name="connsiteX0" fmla="*/ 396052 w 4320480"/>
              <a:gd name="connsiteY0" fmla="*/ 0 h 3096344"/>
              <a:gd name="connsiteX1" fmla="*/ 2772316 w 4320480"/>
              <a:gd name="connsiteY1" fmla="*/ 0 h 3096344"/>
              <a:gd name="connsiteX2" fmla="*/ 2772316 w 4320480"/>
              <a:gd name="connsiteY2" fmla="*/ 720080 h 3096344"/>
              <a:gd name="connsiteX3" fmla="*/ 396052 w 4320480"/>
              <a:gd name="connsiteY3" fmla="*/ 720080 h 3096344"/>
              <a:gd name="connsiteX4" fmla="*/ 396052 w 4320480"/>
              <a:gd name="connsiteY4" fmla="*/ 0 h 3096344"/>
              <a:gd name="connsiteX0" fmla="*/ 432048 w 4320480"/>
              <a:gd name="connsiteY0" fmla="*/ 144016 h 3096344"/>
              <a:gd name="connsiteX1" fmla="*/ 0 w 4320480"/>
              <a:gd name="connsiteY1" fmla="*/ 135015 h 3096344"/>
              <a:gd name="connsiteX2" fmla="*/ 0 w 4320480"/>
              <a:gd name="connsiteY2" fmla="*/ 720080 h 3096344"/>
              <a:gd name="connsiteX3" fmla="*/ 4320480 w 4320480"/>
              <a:gd name="connsiteY3" fmla="*/ 3096344 h 3096344"/>
              <a:gd name="connsiteX0" fmla="*/ 396052 w 4320480"/>
              <a:gd name="connsiteY0" fmla="*/ 0 h 3096344"/>
              <a:gd name="connsiteX1" fmla="*/ 2772316 w 4320480"/>
              <a:gd name="connsiteY1" fmla="*/ 0 h 3096344"/>
              <a:gd name="connsiteX2" fmla="*/ 2772316 w 4320480"/>
              <a:gd name="connsiteY2" fmla="*/ 720080 h 3096344"/>
              <a:gd name="connsiteX3" fmla="*/ 396052 w 4320480"/>
              <a:gd name="connsiteY3" fmla="*/ 720080 h 3096344"/>
              <a:gd name="connsiteX4" fmla="*/ 396052 w 4320480"/>
              <a:gd name="connsiteY4" fmla="*/ 0 h 3096344"/>
              <a:gd name="connsiteX0" fmla="*/ 432048 w 4320480"/>
              <a:gd name="connsiteY0" fmla="*/ 144016 h 3096344"/>
              <a:gd name="connsiteX1" fmla="*/ 2160240 w 4320480"/>
              <a:gd name="connsiteY1" fmla="*/ 1152128 h 3096344"/>
              <a:gd name="connsiteX2" fmla="*/ 0 w 4320480"/>
              <a:gd name="connsiteY2" fmla="*/ 720080 h 3096344"/>
              <a:gd name="connsiteX3" fmla="*/ 4320480 w 4320480"/>
              <a:gd name="connsiteY3" fmla="*/ 3096344 h 3096344"/>
              <a:gd name="connsiteX0" fmla="*/ 396052 w 4320480"/>
              <a:gd name="connsiteY0" fmla="*/ 0 h 3096344"/>
              <a:gd name="connsiteX1" fmla="*/ 2772316 w 4320480"/>
              <a:gd name="connsiteY1" fmla="*/ 0 h 3096344"/>
              <a:gd name="connsiteX2" fmla="*/ 2772316 w 4320480"/>
              <a:gd name="connsiteY2" fmla="*/ 720080 h 3096344"/>
              <a:gd name="connsiteX3" fmla="*/ 396052 w 4320480"/>
              <a:gd name="connsiteY3" fmla="*/ 720080 h 3096344"/>
              <a:gd name="connsiteX4" fmla="*/ 396052 w 4320480"/>
              <a:gd name="connsiteY4" fmla="*/ 0 h 3096344"/>
              <a:gd name="connsiteX0" fmla="*/ 2448272 w 4320480"/>
              <a:gd name="connsiteY0" fmla="*/ 1080120 h 3096344"/>
              <a:gd name="connsiteX1" fmla="*/ 2160240 w 4320480"/>
              <a:gd name="connsiteY1" fmla="*/ 1152128 h 3096344"/>
              <a:gd name="connsiteX2" fmla="*/ 0 w 4320480"/>
              <a:gd name="connsiteY2" fmla="*/ 720080 h 3096344"/>
              <a:gd name="connsiteX3" fmla="*/ 4320480 w 4320480"/>
              <a:gd name="connsiteY3" fmla="*/ 3096344 h 3096344"/>
              <a:gd name="connsiteX0" fmla="*/ 0 w 3924428"/>
              <a:gd name="connsiteY0" fmla="*/ 0 h 3096344"/>
              <a:gd name="connsiteX1" fmla="*/ 2376264 w 3924428"/>
              <a:gd name="connsiteY1" fmla="*/ 0 h 3096344"/>
              <a:gd name="connsiteX2" fmla="*/ 2376264 w 3924428"/>
              <a:gd name="connsiteY2" fmla="*/ 720080 h 3096344"/>
              <a:gd name="connsiteX3" fmla="*/ 0 w 3924428"/>
              <a:gd name="connsiteY3" fmla="*/ 720080 h 3096344"/>
              <a:gd name="connsiteX4" fmla="*/ 0 w 3924428"/>
              <a:gd name="connsiteY4" fmla="*/ 0 h 3096344"/>
              <a:gd name="connsiteX0" fmla="*/ 2052220 w 3924428"/>
              <a:gd name="connsiteY0" fmla="*/ 1080120 h 3096344"/>
              <a:gd name="connsiteX1" fmla="*/ 1764188 w 3924428"/>
              <a:gd name="connsiteY1" fmla="*/ 1152128 h 3096344"/>
              <a:gd name="connsiteX2" fmla="*/ 2268244 w 3924428"/>
              <a:gd name="connsiteY2" fmla="*/ 1440160 h 3096344"/>
              <a:gd name="connsiteX3" fmla="*/ 3924428 w 3924428"/>
              <a:gd name="connsiteY3" fmla="*/ 3096344 h 3096344"/>
              <a:gd name="connsiteX0" fmla="*/ 0 w 3924428"/>
              <a:gd name="connsiteY0" fmla="*/ 0 h 3096344"/>
              <a:gd name="connsiteX1" fmla="*/ 2376264 w 3924428"/>
              <a:gd name="connsiteY1" fmla="*/ 0 h 3096344"/>
              <a:gd name="connsiteX2" fmla="*/ 2376264 w 3924428"/>
              <a:gd name="connsiteY2" fmla="*/ 720080 h 3096344"/>
              <a:gd name="connsiteX3" fmla="*/ 0 w 3924428"/>
              <a:gd name="connsiteY3" fmla="*/ 720080 h 3096344"/>
              <a:gd name="connsiteX4" fmla="*/ 0 w 3924428"/>
              <a:gd name="connsiteY4" fmla="*/ 0 h 3096344"/>
              <a:gd name="connsiteX0" fmla="*/ 2268244 w 3924428"/>
              <a:gd name="connsiteY0" fmla="*/ 648072 h 3096344"/>
              <a:gd name="connsiteX1" fmla="*/ 1764188 w 3924428"/>
              <a:gd name="connsiteY1" fmla="*/ 1152128 h 3096344"/>
              <a:gd name="connsiteX2" fmla="*/ 2268244 w 3924428"/>
              <a:gd name="connsiteY2" fmla="*/ 1440160 h 3096344"/>
              <a:gd name="connsiteX3" fmla="*/ 3924428 w 3924428"/>
              <a:gd name="connsiteY3" fmla="*/ 3096344 h 3096344"/>
              <a:gd name="connsiteX0" fmla="*/ 0 w 3924428"/>
              <a:gd name="connsiteY0" fmla="*/ 0 h 3096344"/>
              <a:gd name="connsiteX1" fmla="*/ 2376264 w 3924428"/>
              <a:gd name="connsiteY1" fmla="*/ 0 h 3096344"/>
              <a:gd name="connsiteX2" fmla="*/ 2376264 w 3924428"/>
              <a:gd name="connsiteY2" fmla="*/ 720080 h 3096344"/>
              <a:gd name="connsiteX3" fmla="*/ 0 w 3924428"/>
              <a:gd name="connsiteY3" fmla="*/ 720080 h 3096344"/>
              <a:gd name="connsiteX4" fmla="*/ 0 w 3924428"/>
              <a:gd name="connsiteY4" fmla="*/ 0 h 3096344"/>
              <a:gd name="connsiteX0" fmla="*/ 2268244 w 3924428"/>
              <a:gd name="connsiteY0" fmla="*/ 648072 h 3096344"/>
              <a:gd name="connsiteX1" fmla="*/ 2556276 w 3924428"/>
              <a:gd name="connsiteY1" fmla="*/ 1152128 h 3096344"/>
              <a:gd name="connsiteX2" fmla="*/ 2268244 w 3924428"/>
              <a:gd name="connsiteY2" fmla="*/ 1440160 h 3096344"/>
              <a:gd name="connsiteX3" fmla="*/ 3924428 w 3924428"/>
              <a:gd name="connsiteY3" fmla="*/ 3096344 h 3096344"/>
              <a:gd name="connsiteX0" fmla="*/ 0 w 3924428"/>
              <a:gd name="connsiteY0" fmla="*/ 0 h 3096344"/>
              <a:gd name="connsiteX1" fmla="*/ 2376264 w 3924428"/>
              <a:gd name="connsiteY1" fmla="*/ 0 h 3096344"/>
              <a:gd name="connsiteX2" fmla="*/ 2376264 w 3924428"/>
              <a:gd name="connsiteY2" fmla="*/ 720080 h 3096344"/>
              <a:gd name="connsiteX3" fmla="*/ 0 w 3924428"/>
              <a:gd name="connsiteY3" fmla="*/ 720080 h 3096344"/>
              <a:gd name="connsiteX4" fmla="*/ 0 w 3924428"/>
              <a:gd name="connsiteY4" fmla="*/ 0 h 3096344"/>
              <a:gd name="connsiteX0" fmla="*/ 2268244 w 3924428"/>
              <a:gd name="connsiteY0" fmla="*/ 648072 h 3096344"/>
              <a:gd name="connsiteX1" fmla="*/ 2556276 w 3924428"/>
              <a:gd name="connsiteY1" fmla="*/ 1152128 h 3096344"/>
              <a:gd name="connsiteX2" fmla="*/ 2772300 w 3924428"/>
              <a:gd name="connsiteY2" fmla="*/ 1512168 h 3096344"/>
              <a:gd name="connsiteX3" fmla="*/ 3924428 w 3924428"/>
              <a:gd name="connsiteY3" fmla="*/ 3096344 h 3096344"/>
              <a:gd name="connsiteX0" fmla="*/ 0 w 3924428"/>
              <a:gd name="connsiteY0" fmla="*/ 0 h 3096344"/>
              <a:gd name="connsiteX1" fmla="*/ 2376264 w 3924428"/>
              <a:gd name="connsiteY1" fmla="*/ 0 h 3096344"/>
              <a:gd name="connsiteX2" fmla="*/ 2376264 w 3924428"/>
              <a:gd name="connsiteY2" fmla="*/ 720080 h 3096344"/>
              <a:gd name="connsiteX3" fmla="*/ 0 w 3924428"/>
              <a:gd name="connsiteY3" fmla="*/ 720080 h 3096344"/>
              <a:gd name="connsiteX4" fmla="*/ 0 w 3924428"/>
              <a:gd name="connsiteY4" fmla="*/ 0 h 3096344"/>
              <a:gd name="connsiteX0" fmla="*/ 2124228 w 3924428"/>
              <a:gd name="connsiteY0" fmla="*/ 720080 h 3096344"/>
              <a:gd name="connsiteX1" fmla="*/ 2556276 w 3924428"/>
              <a:gd name="connsiteY1" fmla="*/ 1152128 h 3096344"/>
              <a:gd name="connsiteX2" fmla="*/ 2772300 w 3924428"/>
              <a:gd name="connsiteY2" fmla="*/ 1512168 h 3096344"/>
              <a:gd name="connsiteX3" fmla="*/ 3924428 w 3924428"/>
              <a:gd name="connsiteY3" fmla="*/ 3096344 h 30963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924428" h="3096344" extrusionOk="0">
                <a:moveTo>
                  <a:pt x="0" y="0"/>
                </a:moveTo>
                <a:lnTo>
                  <a:pt x="2376264" y="0"/>
                </a:lnTo>
                <a:lnTo>
                  <a:pt x="2376264" y="720080"/>
                </a:lnTo>
                <a:lnTo>
                  <a:pt x="0" y="720080"/>
                </a:lnTo>
                <a:lnTo>
                  <a:pt x="0" y="0"/>
                </a:lnTo>
                <a:close/>
              </a:path>
              <a:path w="3924428" h="3096344" fill="none" extrusionOk="0">
                <a:moveTo>
                  <a:pt x="2124228" y="720080"/>
                </a:moveTo>
                <a:lnTo>
                  <a:pt x="2556276" y="1152128"/>
                </a:lnTo>
                <a:lnTo>
                  <a:pt x="2772300" y="1512168"/>
                </a:lnTo>
                <a:lnTo>
                  <a:pt x="3924428" y="3096344"/>
                </a:lnTo>
              </a:path>
            </a:pathLst>
          </a:custGeom>
          <a:solidFill>
            <a:srgbClr val="4F81BD">
              <a:alpha val="50196"/>
            </a:srgbClr>
          </a:solidFill>
          <a:ln>
            <a:headEnd type="none" w="med" len="med"/>
            <a:tailEnd type="arrow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AutoShape 357">
            <a:hlinkClick r:id="" action="ppaction://noaction" highlightClick="1"/>
            <a:hlinkHover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7308304" y="5877272"/>
            <a:ext cx="1549202" cy="445088"/>
          </a:xfrm>
          <a:prstGeom prst="roundRect">
            <a:avLst>
              <a:gd name="adj" fmla="val 16667"/>
            </a:avLst>
          </a:prstGeom>
          <a:ln>
            <a:headEnd/>
            <a:tailEnd/>
          </a:ln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lIns="90000" tIns="46800" rIns="90000" bIns="46800" anchor="ctr">
            <a:spAutoFit/>
          </a:bodyPr>
          <a:lstStyle/>
          <a:p>
            <a:pPr algn="ctr">
              <a:lnSpc>
                <a:spcPct val="100000"/>
              </a:lnSpc>
            </a:pPr>
            <a:r>
              <a:rPr lang="cs-CZ" sz="2000" dirty="0" smtClean="0"/>
              <a:t>vyhodnocení</a:t>
            </a:r>
            <a:endParaRPr lang="cs-CZ" sz="2000" dirty="0"/>
          </a:p>
        </p:txBody>
      </p:sp>
      <p:sp>
        <p:nvSpPr>
          <p:cNvPr id="47" name="AutoShape 357">
            <a:hlinkClick r:id="" action="ppaction://noaction" highlightClick="1"/>
            <a:hlinkHover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7812360" y="6515068"/>
            <a:ext cx="648072" cy="342932"/>
          </a:xfrm>
          <a:prstGeom prst="roundRect">
            <a:avLst>
              <a:gd name="adj" fmla="val 16667"/>
            </a:avLst>
          </a:prstGeom>
          <a:ln>
            <a:headEnd/>
            <a:tailEnd/>
          </a:ln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lIns="90000" tIns="46800" rIns="90000" bIns="46800" anchor="ctr">
            <a:spAutoFit/>
          </a:bodyPr>
          <a:lstStyle/>
          <a:p>
            <a:pPr algn="ctr">
              <a:lnSpc>
                <a:spcPct val="100000"/>
              </a:lnSpc>
            </a:pPr>
            <a:r>
              <a:rPr lang="cs-CZ" sz="1400" dirty="0" smtClean="0"/>
              <a:t>znovu</a:t>
            </a:r>
            <a:endParaRPr lang="cs-CZ" sz="1400" dirty="0"/>
          </a:p>
        </p:txBody>
      </p:sp>
      <p:sp>
        <p:nvSpPr>
          <p:cNvPr id="41" name="AutoShape 357">
            <a:hlinkClick r:id="rId14" action="ppaction://hlinksldjump" tooltip="Satelitní snímek Asie" highlightClick="1"/>
            <a:hlinkHover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8170862" y="-8151"/>
            <a:ext cx="973138" cy="513191"/>
          </a:xfrm>
          <a:prstGeom prst="roundRect">
            <a:avLst>
              <a:gd name="adj" fmla="val 16667"/>
            </a:avLst>
          </a:prstGeom>
          <a:ln>
            <a:headEnd/>
            <a:tailEnd/>
          </a:ln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lIns="90000" tIns="46800" rIns="90000" bIns="46800" anchor="ctr">
            <a:spAutoFit/>
          </a:bodyPr>
          <a:lstStyle/>
          <a:p>
            <a:pPr algn="ctr">
              <a:lnSpc>
                <a:spcPct val="100000"/>
              </a:lnSpc>
            </a:pPr>
            <a:r>
              <a:rPr lang="cs-CZ" sz="1200" dirty="0" smtClean="0"/>
              <a:t>Nejvyšší body</a:t>
            </a:r>
            <a:endParaRPr lang="cs-CZ" sz="1200" dirty="0"/>
          </a:p>
        </p:txBody>
      </p:sp>
      <p:sp>
        <p:nvSpPr>
          <p:cNvPr id="43" name="Elipsa 42"/>
          <p:cNvSpPr/>
          <p:nvPr/>
        </p:nvSpPr>
        <p:spPr>
          <a:xfrm rot="20346733">
            <a:off x="3671967" y="5304796"/>
            <a:ext cx="477584" cy="290373"/>
          </a:xfrm>
          <a:prstGeom prst="ellipse">
            <a:avLst/>
          </a:prstGeom>
          <a:noFill/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Elipsa 43"/>
          <p:cNvSpPr/>
          <p:nvPr/>
        </p:nvSpPr>
        <p:spPr>
          <a:xfrm rot="21172041">
            <a:off x="4326343" y="5689821"/>
            <a:ext cx="1643444" cy="374903"/>
          </a:xfrm>
          <a:prstGeom prst="ellipse">
            <a:avLst/>
          </a:prstGeom>
          <a:noFill/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Elipsa 44"/>
          <p:cNvSpPr/>
          <p:nvPr/>
        </p:nvSpPr>
        <p:spPr>
          <a:xfrm rot="20181354">
            <a:off x="5469235" y="3519399"/>
            <a:ext cx="883185" cy="350123"/>
          </a:xfrm>
          <a:prstGeom prst="ellipse">
            <a:avLst/>
          </a:prstGeom>
          <a:noFill/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Elipsa 45"/>
          <p:cNvSpPr/>
          <p:nvPr/>
        </p:nvSpPr>
        <p:spPr>
          <a:xfrm rot="2759409">
            <a:off x="5616569" y="4732166"/>
            <a:ext cx="883185" cy="350123"/>
          </a:xfrm>
          <a:prstGeom prst="ellipse">
            <a:avLst/>
          </a:prstGeom>
          <a:noFill/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Elipsa 47"/>
          <p:cNvSpPr/>
          <p:nvPr/>
        </p:nvSpPr>
        <p:spPr>
          <a:xfrm rot="1393867">
            <a:off x="4459094" y="3613104"/>
            <a:ext cx="627308" cy="286686"/>
          </a:xfrm>
          <a:prstGeom prst="ellipse">
            <a:avLst/>
          </a:prstGeom>
          <a:noFill/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Elipsa 48"/>
          <p:cNvSpPr/>
          <p:nvPr/>
        </p:nvSpPr>
        <p:spPr>
          <a:xfrm>
            <a:off x="2699792" y="3861048"/>
            <a:ext cx="400938" cy="326773"/>
          </a:xfrm>
          <a:prstGeom prst="ellipse">
            <a:avLst/>
          </a:prstGeom>
          <a:noFill/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Elipsa 49"/>
          <p:cNvSpPr/>
          <p:nvPr/>
        </p:nvSpPr>
        <p:spPr>
          <a:xfrm>
            <a:off x="4211960" y="3933056"/>
            <a:ext cx="400938" cy="326773"/>
          </a:xfrm>
          <a:prstGeom prst="ellipse">
            <a:avLst/>
          </a:prstGeom>
          <a:noFill/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Volný tvar 50"/>
          <p:cNvSpPr/>
          <p:nvPr/>
        </p:nvSpPr>
        <p:spPr>
          <a:xfrm>
            <a:off x="396052" y="1556792"/>
            <a:ext cx="4031932" cy="2592288"/>
          </a:xfrm>
          <a:custGeom>
            <a:avLst/>
            <a:gdLst>
              <a:gd name="connsiteX0" fmla="*/ 0 w 2376264"/>
              <a:gd name="connsiteY0" fmla="*/ 0 h 720080"/>
              <a:gd name="connsiteX1" fmla="*/ 2376264 w 2376264"/>
              <a:gd name="connsiteY1" fmla="*/ 0 h 720080"/>
              <a:gd name="connsiteX2" fmla="*/ 2376264 w 2376264"/>
              <a:gd name="connsiteY2" fmla="*/ 720080 h 720080"/>
              <a:gd name="connsiteX3" fmla="*/ 0 w 2376264"/>
              <a:gd name="connsiteY3" fmla="*/ 720080 h 720080"/>
              <a:gd name="connsiteX4" fmla="*/ 0 w 2376264"/>
              <a:gd name="connsiteY4" fmla="*/ 0 h 720080"/>
              <a:gd name="connsiteX0" fmla="*/ -198014 w 2376264"/>
              <a:gd name="connsiteY0" fmla="*/ 135015 h 720080"/>
              <a:gd name="connsiteX1" fmla="*/ -396052 w 2376264"/>
              <a:gd name="connsiteY1" fmla="*/ 135015 h 720080"/>
              <a:gd name="connsiteX2" fmla="*/ -396052 w 2376264"/>
              <a:gd name="connsiteY2" fmla="*/ 720080 h 720080"/>
              <a:gd name="connsiteX3" fmla="*/ 2690335 w 2376264"/>
              <a:gd name="connsiteY3" fmla="*/ 1858454 h 720080"/>
              <a:gd name="connsiteX0" fmla="*/ 396052 w 3564404"/>
              <a:gd name="connsiteY0" fmla="*/ 0 h 1224136"/>
              <a:gd name="connsiteX1" fmla="*/ 2772316 w 3564404"/>
              <a:gd name="connsiteY1" fmla="*/ 0 h 1224136"/>
              <a:gd name="connsiteX2" fmla="*/ 2772316 w 3564404"/>
              <a:gd name="connsiteY2" fmla="*/ 720080 h 1224136"/>
              <a:gd name="connsiteX3" fmla="*/ 396052 w 3564404"/>
              <a:gd name="connsiteY3" fmla="*/ 720080 h 1224136"/>
              <a:gd name="connsiteX4" fmla="*/ 396052 w 3564404"/>
              <a:gd name="connsiteY4" fmla="*/ 0 h 1224136"/>
              <a:gd name="connsiteX0" fmla="*/ 198038 w 3564404"/>
              <a:gd name="connsiteY0" fmla="*/ 135015 h 1224136"/>
              <a:gd name="connsiteX1" fmla="*/ 0 w 3564404"/>
              <a:gd name="connsiteY1" fmla="*/ 135015 h 1224136"/>
              <a:gd name="connsiteX2" fmla="*/ 0 w 3564404"/>
              <a:gd name="connsiteY2" fmla="*/ 720080 h 1224136"/>
              <a:gd name="connsiteX3" fmla="*/ 3564404 w 3564404"/>
              <a:gd name="connsiteY3" fmla="*/ 1224136 h 1224136"/>
              <a:gd name="connsiteX0" fmla="*/ 396052 w 3168352"/>
              <a:gd name="connsiteY0" fmla="*/ 0 h 1440160"/>
              <a:gd name="connsiteX1" fmla="*/ 2772316 w 3168352"/>
              <a:gd name="connsiteY1" fmla="*/ 0 h 1440160"/>
              <a:gd name="connsiteX2" fmla="*/ 2772316 w 3168352"/>
              <a:gd name="connsiteY2" fmla="*/ 720080 h 1440160"/>
              <a:gd name="connsiteX3" fmla="*/ 396052 w 3168352"/>
              <a:gd name="connsiteY3" fmla="*/ 720080 h 1440160"/>
              <a:gd name="connsiteX4" fmla="*/ 396052 w 3168352"/>
              <a:gd name="connsiteY4" fmla="*/ 0 h 1440160"/>
              <a:gd name="connsiteX0" fmla="*/ 198038 w 3168352"/>
              <a:gd name="connsiteY0" fmla="*/ 135015 h 1440160"/>
              <a:gd name="connsiteX1" fmla="*/ 0 w 3168352"/>
              <a:gd name="connsiteY1" fmla="*/ 135015 h 1440160"/>
              <a:gd name="connsiteX2" fmla="*/ 0 w 3168352"/>
              <a:gd name="connsiteY2" fmla="*/ 720080 h 1440160"/>
              <a:gd name="connsiteX3" fmla="*/ 3168352 w 3168352"/>
              <a:gd name="connsiteY3" fmla="*/ 1440160 h 1440160"/>
              <a:gd name="connsiteX0" fmla="*/ 684084 w 3060348"/>
              <a:gd name="connsiteY0" fmla="*/ 0 h 1800200"/>
              <a:gd name="connsiteX1" fmla="*/ 3060348 w 3060348"/>
              <a:gd name="connsiteY1" fmla="*/ 0 h 1800200"/>
              <a:gd name="connsiteX2" fmla="*/ 3060348 w 3060348"/>
              <a:gd name="connsiteY2" fmla="*/ 720080 h 1800200"/>
              <a:gd name="connsiteX3" fmla="*/ 684084 w 3060348"/>
              <a:gd name="connsiteY3" fmla="*/ 720080 h 1800200"/>
              <a:gd name="connsiteX4" fmla="*/ 684084 w 3060348"/>
              <a:gd name="connsiteY4" fmla="*/ 0 h 1800200"/>
              <a:gd name="connsiteX0" fmla="*/ 486070 w 3060348"/>
              <a:gd name="connsiteY0" fmla="*/ 135015 h 1800200"/>
              <a:gd name="connsiteX1" fmla="*/ 288032 w 3060348"/>
              <a:gd name="connsiteY1" fmla="*/ 135015 h 1800200"/>
              <a:gd name="connsiteX2" fmla="*/ 288032 w 3060348"/>
              <a:gd name="connsiteY2" fmla="*/ 720080 h 1800200"/>
              <a:gd name="connsiteX3" fmla="*/ 0 w 3060348"/>
              <a:gd name="connsiteY3" fmla="*/ 1800200 h 1800200"/>
              <a:gd name="connsiteX0" fmla="*/ 1260148 w 3636412"/>
              <a:gd name="connsiteY0" fmla="*/ 0 h 1872208"/>
              <a:gd name="connsiteX1" fmla="*/ 3636412 w 3636412"/>
              <a:gd name="connsiteY1" fmla="*/ 0 h 1872208"/>
              <a:gd name="connsiteX2" fmla="*/ 3636412 w 3636412"/>
              <a:gd name="connsiteY2" fmla="*/ 720080 h 1872208"/>
              <a:gd name="connsiteX3" fmla="*/ 1260148 w 3636412"/>
              <a:gd name="connsiteY3" fmla="*/ 720080 h 1872208"/>
              <a:gd name="connsiteX4" fmla="*/ 1260148 w 3636412"/>
              <a:gd name="connsiteY4" fmla="*/ 0 h 1872208"/>
              <a:gd name="connsiteX0" fmla="*/ 1062134 w 3636412"/>
              <a:gd name="connsiteY0" fmla="*/ 135015 h 1872208"/>
              <a:gd name="connsiteX1" fmla="*/ 864096 w 3636412"/>
              <a:gd name="connsiteY1" fmla="*/ 135015 h 1872208"/>
              <a:gd name="connsiteX2" fmla="*/ 864096 w 3636412"/>
              <a:gd name="connsiteY2" fmla="*/ 720080 h 1872208"/>
              <a:gd name="connsiteX3" fmla="*/ 0 w 3636412"/>
              <a:gd name="connsiteY3" fmla="*/ 1872208 h 1872208"/>
              <a:gd name="connsiteX0" fmla="*/ 396052 w 4824536"/>
              <a:gd name="connsiteY0" fmla="*/ 0 h 1152128"/>
              <a:gd name="connsiteX1" fmla="*/ 2772316 w 4824536"/>
              <a:gd name="connsiteY1" fmla="*/ 0 h 1152128"/>
              <a:gd name="connsiteX2" fmla="*/ 2772316 w 4824536"/>
              <a:gd name="connsiteY2" fmla="*/ 720080 h 1152128"/>
              <a:gd name="connsiteX3" fmla="*/ 396052 w 4824536"/>
              <a:gd name="connsiteY3" fmla="*/ 720080 h 1152128"/>
              <a:gd name="connsiteX4" fmla="*/ 396052 w 4824536"/>
              <a:gd name="connsiteY4" fmla="*/ 0 h 1152128"/>
              <a:gd name="connsiteX0" fmla="*/ 198038 w 4824536"/>
              <a:gd name="connsiteY0" fmla="*/ 135015 h 1152128"/>
              <a:gd name="connsiteX1" fmla="*/ 0 w 4824536"/>
              <a:gd name="connsiteY1" fmla="*/ 135015 h 1152128"/>
              <a:gd name="connsiteX2" fmla="*/ 0 w 4824536"/>
              <a:gd name="connsiteY2" fmla="*/ 720080 h 1152128"/>
              <a:gd name="connsiteX3" fmla="*/ 4824536 w 4824536"/>
              <a:gd name="connsiteY3" fmla="*/ 1152128 h 1152128"/>
              <a:gd name="connsiteX0" fmla="*/ 396052 w 4680520"/>
              <a:gd name="connsiteY0" fmla="*/ 0 h 1872208"/>
              <a:gd name="connsiteX1" fmla="*/ 2772316 w 4680520"/>
              <a:gd name="connsiteY1" fmla="*/ 0 h 1872208"/>
              <a:gd name="connsiteX2" fmla="*/ 2772316 w 4680520"/>
              <a:gd name="connsiteY2" fmla="*/ 720080 h 1872208"/>
              <a:gd name="connsiteX3" fmla="*/ 396052 w 4680520"/>
              <a:gd name="connsiteY3" fmla="*/ 720080 h 1872208"/>
              <a:gd name="connsiteX4" fmla="*/ 396052 w 4680520"/>
              <a:gd name="connsiteY4" fmla="*/ 0 h 1872208"/>
              <a:gd name="connsiteX0" fmla="*/ 198038 w 4680520"/>
              <a:gd name="connsiteY0" fmla="*/ 135015 h 1872208"/>
              <a:gd name="connsiteX1" fmla="*/ 0 w 4680520"/>
              <a:gd name="connsiteY1" fmla="*/ 135015 h 1872208"/>
              <a:gd name="connsiteX2" fmla="*/ 0 w 4680520"/>
              <a:gd name="connsiteY2" fmla="*/ 720080 h 1872208"/>
              <a:gd name="connsiteX3" fmla="*/ 4680520 w 4680520"/>
              <a:gd name="connsiteY3" fmla="*/ 1872208 h 1872208"/>
              <a:gd name="connsiteX0" fmla="*/ 396052 w 5040560"/>
              <a:gd name="connsiteY0" fmla="*/ 0 h 1107504"/>
              <a:gd name="connsiteX1" fmla="*/ 2772316 w 5040560"/>
              <a:gd name="connsiteY1" fmla="*/ 0 h 1107504"/>
              <a:gd name="connsiteX2" fmla="*/ 2772316 w 5040560"/>
              <a:gd name="connsiteY2" fmla="*/ 720080 h 1107504"/>
              <a:gd name="connsiteX3" fmla="*/ 396052 w 5040560"/>
              <a:gd name="connsiteY3" fmla="*/ 720080 h 1107504"/>
              <a:gd name="connsiteX4" fmla="*/ 396052 w 5040560"/>
              <a:gd name="connsiteY4" fmla="*/ 0 h 1107504"/>
              <a:gd name="connsiteX0" fmla="*/ 198038 w 5040560"/>
              <a:gd name="connsiteY0" fmla="*/ 135015 h 1107504"/>
              <a:gd name="connsiteX1" fmla="*/ 0 w 5040560"/>
              <a:gd name="connsiteY1" fmla="*/ 135015 h 1107504"/>
              <a:gd name="connsiteX2" fmla="*/ 0 w 5040560"/>
              <a:gd name="connsiteY2" fmla="*/ 720080 h 1107504"/>
              <a:gd name="connsiteX3" fmla="*/ 5040560 w 5040560"/>
              <a:gd name="connsiteY3" fmla="*/ 1107504 h 1107504"/>
              <a:gd name="connsiteX0" fmla="*/ 396052 w 4716016"/>
              <a:gd name="connsiteY0" fmla="*/ 0 h 1080120"/>
              <a:gd name="connsiteX1" fmla="*/ 2772316 w 4716016"/>
              <a:gd name="connsiteY1" fmla="*/ 0 h 1080120"/>
              <a:gd name="connsiteX2" fmla="*/ 2772316 w 4716016"/>
              <a:gd name="connsiteY2" fmla="*/ 720080 h 1080120"/>
              <a:gd name="connsiteX3" fmla="*/ 396052 w 4716016"/>
              <a:gd name="connsiteY3" fmla="*/ 720080 h 1080120"/>
              <a:gd name="connsiteX4" fmla="*/ 396052 w 4716016"/>
              <a:gd name="connsiteY4" fmla="*/ 0 h 1080120"/>
              <a:gd name="connsiteX0" fmla="*/ 198038 w 4716016"/>
              <a:gd name="connsiteY0" fmla="*/ 135015 h 1080120"/>
              <a:gd name="connsiteX1" fmla="*/ 0 w 4716016"/>
              <a:gd name="connsiteY1" fmla="*/ 135015 h 1080120"/>
              <a:gd name="connsiteX2" fmla="*/ 0 w 4716016"/>
              <a:gd name="connsiteY2" fmla="*/ 720080 h 1080120"/>
              <a:gd name="connsiteX3" fmla="*/ 4716016 w 4716016"/>
              <a:gd name="connsiteY3" fmla="*/ 1080120 h 1080120"/>
              <a:gd name="connsiteX0" fmla="*/ 396052 w 4320480"/>
              <a:gd name="connsiteY0" fmla="*/ 0 h 3096344"/>
              <a:gd name="connsiteX1" fmla="*/ 2772316 w 4320480"/>
              <a:gd name="connsiteY1" fmla="*/ 0 h 3096344"/>
              <a:gd name="connsiteX2" fmla="*/ 2772316 w 4320480"/>
              <a:gd name="connsiteY2" fmla="*/ 720080 h 3096344"/>
              <a:gd name="connsiteX3" fmla="*/ 396052 w 4320480"/>
              <a:gd name="connsiteY3" fmla="*/ 720080 h 3096344"/>
              <a:gd name="connsiteX4" fmla="*/ 396052 w 4320480"/>
              <a:gd name="connsiteY4" fmla="*/ 0 h 3096344"/>
              <a:gd name="connsiteX0" fmla="*/ 198038 w 4320480"/>
              <a:gd name="connsiteY0" fmla="*/ 135015 h 3096344"/>
              <a:gd name="connsiteX1" fmla="*/ 0 w 4320480"/>
              <a:gd name="connsiteY1" fmla="*/ 135015 h 3096344"/>
              <a:gd name="connsiteX2" fmla="*/ 0 w 4320480"/>
              <a:gd name="connsiteY2" fmla="*/ 720080 h 3096344"/>
              <a:gd name="connsiteX3" fmla="*/ 4320480 w 4320480"/>
              <a:gd name="connsiteY3" fmla="*/ 3096344 h 3096344"/>
              <a:gd name="connsiteX0" fmla="*/ 396052 w 4320480"/>
              <a:gd name="connsiteY0" fmla="*/ 0 h 3096344"/>
              <a:gd name="connsiteX1" fmla="*/ 2772316 w 4320480"/>
              <a:gd name="connsiteY1" fmla="*/ 0 h 3096344"/>
              <a:gd name="connsiteX2" fmla="*/ 2772316 w 4320480"/>
              <a:gd name="connsiteY2" fmla="*/ 720080 h 3096344"/>
              <a:gd name="connsiteX3" fmla="*/ 396052 w 4320480"/>
              <a:gd name="connsiteY3" fmla="*/ 720080 h 3096344"/>
              <a:gd name="connsiteX4" fmla="*/ 396052 w 4320480"/>
              <a:gd name="connsiteY4" fmla="*/ 0 h 3096344"/>
              <a:gd name="connsiteX0" fmla="*/ 432048 w 4320480"/>
              <a:gd name="connsiteY0" fmla="*/ 144016 h 3096344"/>
              <a:gd name="connsiteX1" fmla="*/ 0 w 4320480"/>
              <a:gd name="connsiteY1" fmla="*/ 135015 h 3096344"/>
              <a:gd name="connsiteX2" fmla="*/ 0 w 4320480"/>
              <a:gd name="connsiteY2" fmla="*/ 720080 h 3096344"/>
              <a:gd name="connsiteX3" fmla="*/ 4320480 w 4320480"/>
              <a:gd name="connsiteY3" fmla="*/ 3096344 h 3096344"/>
              <a:gd name="connsiteX0" fmla="*/ 396052 w 4320480"/>
              <a:gd name="connsiteY0" fmla="*/ 0 h 3096344"/>
              <a:gd name="connsiteX1" fmla="*/ 2772316 w 4320480"/>
              <a:gd name="connsiteY1" fmla="*/ 0 h 3096344"/>
              <a:gd name="connsiteX2" fmla="*/ 2772316 w 4320480"/>
              <a:gd name="connsiteY2" fmla="*/ 720080 h 3096344"/>
              <a:gd name="connsiteX3" fmla="*/ 396052 w 4320480"/>
              <a:gd name="connsiteY3" fmla="*/ 720080 h 3096344"/>
              <a:gd name="connsiteX4" fmla="*/ 396052 w 4320480"/>
              <a:gd name="connsiteY4" fmla="*/ 0 h 3096344"/>
              <a:gd name="connsiteX0" fmla="*/ 432048 w 4320480"/>
              <a:gd name="connsiteY0" fmla="*/ 144016 h 3096344"/>
              <a:gd name="connsiteX1" fmla="*/ 2051720 w 4320480"/>
              <a:gd name="connsiteY1" fmla="*/ 1224136 h 3096344"/>
              <a:gd name="connsiteX2" fmla="*/ 0 w 4320480"/>
              <a:gd name="connsiteY2" fmla="*/ 720080 h 3096344"/>
              <a:gd name="connsiteX3" fmla="*/ 4320480 w 4320480"/>
              <a:gd name="connsiteY3" fmla="*/ 3096344 h 3096344"/>
              <a:gd name="connsiteX0" fmla="*/ 396052 w 4320480"/>
              <a:gd name="connsiteY0" fmla="*/ 0 h 3096344"/>
              <a:gd name="connsiteX1" fmla="*/ 2772316 w 4320480"/>
              <a:gd name="connsiteY1" fmla="*/ 0 h 3096344"/>
              <a:gd name="connsiteX2" fmla="*/ 2772316 w 4320480"/>
              <a:gd name="connsiteY2" fmla="*/ 720080 h 3096344"/>
              <a:gd name="connsiteX3" fmla="*/ 396052 w 4320480"/>
              <a:gd name="connsiteY3" fmla="*/ 720080 h 3096344"/>
              <a:gd name="connsiteX4" fmla="*/ 396052 w 4320480"/>
              <a:gd name="connsiteY4" fmla="*/ 0 h 3096344"/>
              <a:gd name="connsiteX0" fmla="*/ 2051720 w 4320480"/>
              <a:gd name="connsiteY0" fmla="*/ 864096 h 3096344"/>
              <a:gd name="connsiteX1" fmla="*/ 2051720 w 4320480"/>
              <a:gd name="connsiteY1" fmla="*/ 1224136 h 3096344"/>
              <a:gd name="connsiteX2" fmla="*/ 0 w 4320480"/>
              <a:gd name="connsiteY2" fmla="*/ 720080 h 3096344"/>
              <a:gd name="connsiteX3" fmla="*/ 4320480 w 4320480"/>
              <a:gd name="connsiteY3" fmla="*/ 3096344 h 3096344"/>
              <a:gd name="connsiteX0" fmla="*/ 0 w 3924428"/>
              <a:gd name="connsiteY0" fmla="*/ 0 h 3096344"/>
              <a:gd name="connsiteX1" fmla="*/ 2376264 w 3924428"/>
              <a:gd name="connsiteY1" fmla="*/ 0 h 3096344"/>
              <a:gd name="connsiteX2" fmla="*/ 2376264 w 3924428"/>
              <a:gd name="connsiteY2" fmla="*/ 720080 h 3096344"/>
              <a:gd name="connsiteX3" fmla="*/ 0 w 3924428"/>
              <a:gd name="connsiteY3" fmla="*/ 720080 h 3096344"/>
              <a:gd name="connsiteX4" fmla="*/ 0 w 3924428"/>
              <a:gd name="connsiteY4" fmla="*/ 0 h 3096344"/>
              <a:gd name="connsiteX0" fmla="*/ 1655668 w 3924428"/>
              <a:gd name="connsiteY0" fmla="*/ 864096 h 3096344"/>
              <a:gd name="connsiteX1" fmla="*/ 1655668 w 3924428"/>
              <a:gd name="connsiteY1" fmla="*/ 1224136 h 3096344"/>
              <a:gd name="connsiteX2" fmla="*/ 2591772 w 3924428"/>
              <a:gd name="connsiteY2" fmla="*/ 1440160 h 3096344"/>
              <a:gd name="connsiteX3" fmla="*/ 3924428 w 3924428"/>
              <a:gd name="connsiteY3" fmla="*/ 3096344 h 3096344"/>
              <a:gd name="connsiteX0" fmla="*/ 0 w 4031932"/>
              <a:gd name="connsiteY0" fmla="*/ 0 h 2592288"/>
              <a:gd name="connsiteX1" fmla="*/ 2376264 w 4031932"/>
              <a:gd name="connsiteY1" fmla="*/ 0 h 2592288"/>
              <a:gd name="connsiteX2" fmla="*/ 2376264 w 4031932"/>
              <a:gd name="connsiteY2" fmla="*/ 720080 h 2592288"/>
              <a:gd name="connsiteX3" fmla="*/ 0 w 4031932"/>
              <a:gd name="connsiteY3" fmla="*/ 720080 h 2592288"/>
              <a:gd name="connsiteX4" fmla="*/ 0 w 4031932"/>
              <a:gd name="connsiteY4" fmla="*/ 0 h 2592288"/>
              <a:gd name="connsiteX0" fmla="*/ 1655668 w 4031932"/>
              <a:gd name="connsiteY0" fmla="*/ 864096 h 2592288"/>
              <a:gd name="connsiteX1" fmla="*/ 1655668 w 4031932"/>
              <a:gd name="connsiteY1" fmla="*/ 1224136 h 2592288"/>
              <a:gd name="connsiteX2" fmla="*/ 2591772 w 4031932"/>
              <a:gd name="connsiteY2" fmla="*/ 1440160 h 2592288"/>
              <a:gd name="connsiteX3" fmla="*/ 4031932 w 4031932"/>
              <a:gd name="connsiteY3" fmla="*/ 2592288 h 2592288"/>
              <a:gd name="connsiteX0" fmla="*/ 0 w 4031932"/>
              <a:gd name="connsiteY0" fmla="*/ 0 h 2592288"/>
              <a:gd name="connsiteX1" fmla="*/ 2376264 w 4031932"/>
              <a:gd name="connsiteY1" fmla="*/ 0 h 2592288"/>
              <a:gd name="connsiteX2" fmla="*/ 2376264 w 4031932"/>
              <a:gd name="connsiteY2" fmla="*/ 720080 h 2592288"/>
              <a:gd name="connsiteX3" fmla="*/ 0 w 4031932"/>
              <a:gd name="connsiteY3" fmla="*/ 720080 h 2592288"/>
              <a:gd name="connsiteX4" fmla="*/ 0 w 4031932"/>
              <a:gd name="connsiteY4" fmla="*/ 0 h 2592288"/>
              <a:gd name="connsiteX0" fmla="*/ 1655668 w 4031932"/>
              <a:gd name="connsiteY0" fmla="*/ 864096 h 2592288"/>
              <a:gd name="connsiteX1" fmla="*/ 2015708 w 4031932"/>
              <a:gd name="connsiteY1" fmla="*/ 1080120 h 2592288"/>
              <a:gd name="connsiteX2" fmla="*/ 2591772 w 4031932"/>
              <a:gd name="connsiteY2" fmla="*/ 1440160 h 2592288"/>
              <a:gd name="connsiteX3" fmla="*/ 4031932 w 4031932"/>
              <a:gd name="connsiteY3" fmla="*/ 2592288 h 2592288"/>
              <a:gd name="connsiteX0" fmla="*/ 0 w 4031932"/>
              <a:gd name="connsiteY0" fmla="*/ 0 h 2592288"/>
              <a:gd name="connsiteX1" fmla="*/ 2376264 w 4031932"/>
              <a:gd name="connsiteY1" fmla="*/ 0 h 2592288"/>
              <a:gd name="connsiteX2" fmla="*/ 2376264 w 4031932"/>
              <a:gd name="connsiteY2" fmla="*/ 720080 h 2592288"/>
              <a:gd name="connsiteX3" fmla="*/ 0 w 4031932"/>
              <a:gd name="connsiteY3" fmla="*/ 720080 h 2592288"/>
              <a:gd name="connsiteX4" fmla="*/ 0 w 4031932"/>
              <a:gd name="connsiteY4" fmla="*/ 0 h 2592288"/>
              <a:gd name="connsiteX0" fmla="*/ 1871692 w 4031932"/>
              <a:gd name="connsiteY0" fmla="*/ 576064 h 2592288"/>
              <a:gd name="connsiteX1" fmla="*/ 2015708 w 4031932"/>
              <a:gd name="connsiteY1" fmla="*/ 1080120 h 2592288"/>
              <a:gd name="connsiteX2" fmla="*/ 2591772 w 4031932"/>
              <a:gd name="connsiteY2" fmla="*/ 1440160 h 2592288"/>
              <a:gd name="connsiteX3" fmla="*/ 4031932 w 4031932"/>
              <a:gd name="connsiteY3" fmla="*/ 2592288 h 2592288"/>
              <a:gd name="connsiteX0" fmla="*/ 0 w 4031932"/>
              <a:gd name="connsiteY0" fmla="*/ 0 h 2592288"/>
              <a:gd name="connsiteX1" fmla="*/ 2376264 w 4031932"/>
              <a:gd name="connsiteY1" fmla="*/ 0 h 2592288"/>
              <a:gd name="connsiteX2" fmla="*/ 2376264 w 4031932"/>
              <a:gd name="connsiteY2" fmla="*/ 720080 h 2592288"/>
              <a:gd name="connsiteX3" fmla="*/ 0 w 4031932"/>
              <a:gd name="connsiteY3" fmla="*/ 720080 h 2592288"/>
              <a:gd name="connsiteX4" fmla="*/ 0 w 4031932"/>
              <a:gd name="connsiteY4" fmla="*/ 0 h 2592288"/>
              <a:gd name="connsiteX0" fmla="*/ 1871692 w 4031932"/>
              <a:gd name="connsiteY0" fmla="*/ 720080 h 2592288"/>
              <a:gd name="connsiteX1" fmla="*/ 2015708 w 4031932"/>
              <a:gd name="connsiteY1" fmla="*/ 1080120 h 2592288"/>
              <a:gd name="connsiteX2" fmla="*/ 2591772 w 4031932"/>
              <a:gd name="connsiteY2" fmla="*/ 1440160 h 2592288"/>
              <a:gd name="connsiteX3" fmla="*/ 4031932 w 4031932"/>
              <a:gd name="connsiteY3" fmla="*/ 2592288 h 2592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031932" h="2592288" extrusionOk="0">
                <a:moveTo>
                  <a:pt x="0" y="0"/>
                </a:moveTo>
                <a:lnTo>
                  <a:pt x="2376264" y="0"/>
                </a:lnTo>
                <a:lnTo>
                  <a:pt x="2376264" y="720080"/>
                </a:lnTo>
                <a:lnTo>
                  <a:pt x="0" y="720080"/>
                </a:lnTo>
                <a:lnTo>
                  <a:pt x="0" y="0"/>
                </a:lnTo>
                <a:close/>
              </a:path>
              <a:path w="4031932" h="2592288" fill="none" extrusionOk="0">
                <a:moveTo>
                  <a:pt x="1871692" y="720080"/>
                </a:moveTo>
                <a:lnTo>
                  <a:pt x="2015708" y="1080120"/>
                </a:lnTo>
                <a:lnTo>
                  <a:pt x="2591772" y="1440160"/>
                </a:lnTo>
                <a:lnTo>
                  <a:pt x="4031932" y="2592288"/>
                </a:lnTo>
              </a:path>
            </a:pathLst>
          </a:custGeom>
          <a:solidFill>
            <a:srgbClr val="4F81BD">
              <a:alpha val="50196"/>
            </a:srgbClr>
          </a:solidFill>
          <a:ln>
            <a:headEnd type="none" w="med" len="med"/>
            <a:tailEnd type="arrow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Volný tvar 51"/>
          <p:cNvSpPr/>
          <p:nvPr/>
        </p:nvSpPr>
        <p:spPr>
          <a:xfrm>
            <a:off x="395536" y="2564904"/>
            <a:ext cx="2592288" cy="1512168"/>
          </a:xfrm>
          <a:custGeom>
            <a:avLst/>
            <a:gdLst>
              <a:gd name="connsiteX0" fmla="*/ 0 w 2376264"/>
              <a:gd name="connsiteY0" fmla="*/ 0 h 720080"/>
              <a:gd name="connsiteX1" fmla="*/ 2376264 w 2376264"/>
              <a:gd name="connsiteY1" fmla="*/ 0 h 720080"/>
              <a:gd name="connsiteX2" fmla="*/ 2376264 w 2376264"/>
              <a:gd name="connsiteY2" fmla="*/ 720080 h 720080"/>
              <a:gd name="connsiteX3" fmla="*/ 0 w 2376264"/>
              <a:gd name="connsiteY3" fmla="*/ 720080 h 720080"/>
              <a:gd name="connsiteX4" fmla="*/ 0 w 2376264"/>
              <a:gd name="connsiteY4" fmla="*/ 0 h 720080"/>
              <a:gd name="connsiteX0" fmla="*/ -198014 w 2376264"/>
              <a:gd name="connsiteY0" fmla="*/ 135015 h 720080"/>
              <a:gd name="connsiteX1" fmla="*/ -396052 w 2376264"/>
              <a:gd name="connsiteY1" fmla="*/ 135015 h 720080"/>
              <a:gd name="connsiteX2" fmla="*/ -396052 w 2376264"/>
              <a:gd name="connsiteY2" fmla="*/ 720080 h 720080"/>
              <a:gd name="connsiteX3" fmla="*/ 2690335 w 2376264"/>
              <a:gd name="connsiteY3" fmla="*/ 1858454 h 720080"/>
              <a:gd name="connsiteX0" fmla="*/ 396052 w 3564404"/>
              <a:gd name="connsiteY0" fmla="*/ 0 h 1224136"/>
              <a:gd name="connsiteX1" fmla="*/ 2772316 w 3564404"/>
              <a:gd name="connsiteY1" fmla="*/ 0 h 1224136"/>
              <a:gd name="connsiteX2" fmla="*/ 2772316 w 3564404"/>
              <a:gd name="connsiteY2" fmla="*/ 720080 h 1224136"/>
              <a:gd name="connsiteX3" fmla="*/ 396052 w 3564404"/>
              <a:gd name="connsiteY3" fmla="*/ 720080 h 1224136"/>
              <a:gd name="connsiteX4" fmla="*/ 396052 w 3564404"/>
              <a:gd name="connsiteY4" fmla="*/ 0 h 1224136"/>
              <a:gd name="connsiteX0" fmla="*/ 198038 w 3564404"/>
              <a:gd name="connsiteY0" fmla="*/ 135015 h 1224136"/>
              <a:gd name="connsiteX1" fmla="*/ 0 w 3564404"/>
              <a:gd name="connsiteY1" fmla="*/ 135015 h 1224136"/>
              <a:gd name="connsiteX2" fmla="*/ 0 w 3564404"/>
              <a:gd name="connsiteY2" fmla="*/ 720080 h 1224136"/>
              <a:gd name="connsiteX3" fmla="*/ 3564404 w 3564404"/>
              <a:gd name="connsiteY3" fmla="*/ 1224136 h 1224136"/>
              <a:gd name="connsiteX0" fmla="*/ 396052 w 3168352"/>
              <a:gd name="connsiteY0" fmla="*/ 0 h 1440160"/>
              <a:gd name="connsiteX1" fmla="*/ 2772316 w 3168352"/>
              <a:gd name="connsiteY1" fmla="*/ 0 h 1440160"/>
              <a:gd name="connsiteX2" fmla="*/ 2772316 w 3168352"/>
              <a:gd name="connsiteY2" fmla="*/ 720080 h 1440160"/>
              <a:gd name="connsiteX3" fmla="*/ 396052 w 3168352"/>
              <a:gd name="connsiteY3" fmla="*/ 720080 h 1440160"/>
              <a:gd name="connsiteX4" fmla="*/ 396052 w 3168352"/>
              <a:gd name="connsiteY4" fmla="*/ 0 h 1440160"/>
              <a:gd name="connsiteX0" fmla="*/ 198038 w 3168352"/>
              <a:gd name="connsiteY0" fmla="*/ 135015 h 1440160"/>
              <a:gd name="connsiteX1" fmla="*/ 0 w 3168352"/>
              <a:gd name="connsiteY1" fmla="*/ 135015 h 1440160"/>
              <a:gd name="connsiteX2" fmla="*/ 0 w 3168352"/>
              <a:gd name="connsiteY2" fmla="*/ 720080 h 1440160"/>
              <a:gd name="connsiteX3" fmla="*/ 3168352 w 3168352"/>
              <a:gd name="connsiteY3" fmla="*/ 1440160 h 1440160"/>
              <a:gd name="connsiteX0" fmla="*/ 684084 w 3060348"/>
              <a:gd name="connsiteY0" fmla="*/ 0 h 1800200"/>
              <a:gd name="connsiteX1" fmla="*/ 3060348 w 3060348"/>
              <a:gd name="connsiteY1" fmla="*/ 0 h 1800200"/>
              <a:gd name="connsiteX2" fmla="*/ 3060348 w 3060348"/>
              <a:gd name="connsiteY2" fmla="*/ 720080 h 1800200"/>
              <a:gd name="connsiteX3" fmla="*/ 684084 w 3060348"/>
              <a:gd name="connsiteY3" fmla="*/ 720080 h 1800200"/>
              <a:gd name="connsiteX4" fmla="*/ 684084 w 3060348"/>
              <a:gd name="connsiteY4" fmla="*/ 0 h 1800200"/>
              <a:gd name="connsiteX0" fmla="*/ 486070 w 3060348"/>
              <a:gd name="connsiteY0" fmla="*/ 135015 h 1800200"/>
              <a:gd name="connsiteX1" fmla="*/ 288032 w 3060348"/>
              <a:gd name="connsiteY1" fmla="*/ 135015 h 1800200"/>
              <a:gd name="connsiteX2" fmla="*/ 288032 w 3060348"/>
              <a:gd name="connsiteY2" fmla="*/ 720080 h 1800200"/>
              <a:gd name="connsiteX3" fmla="*/ 0 w 3060348"/>
              <a:gd name="connsiteY3" fmla="*/ 1800200 h 1800200"/>
              <a:gd name="connsiteX0" fmla="*/ 1260148 w 3636412"/>
              <a:gd name="connsiteY0" fmla="*/ 0 h 1872208"/>
              <a:gd name="connsiteX1" fmla="*/ 3636412 w 3636412"/>
              <a:gd name="connsiteY1" fmla="*/ 0 h 1872208"/>
              <a:gd name="connsiteX2" fmla="*/ 3636412 w 3636412"/>
              <a:gd name="connsiteY2" fmla="*/ 720080 h 1872208"/>
              <a:gd name="connsiteX3" fmla="*/ 1260148 w 3636412"/>
              <a:gd name="connsiteY3" fmla="*/ 720080 h 1872208"/>
              <a:gd name="connsiteX4" fmla="*/ 1260148 w 3636412"/>
              <a:gd name="connsiteY4" fmla="*/ 0 h 1872208"/>
              <a:gd name="connsiteX0" fmla="*/ 1062134 w 3636412"/>
              <a:gd name="connsiteY0" fmla="*/ 135015 h 1872208"/>
              <a:gd name="connsiteX1" fmla="*/ 864096 w 3636412"/>
              <a:gd name="connsiteY1" fmla="*/ 135015 h 1872208"/>
              <a:gd name="connsiteX2" fmla="*/ 864096 w 3636412"/>
              <a:gd name="connsiteY2" fmla="*/ 720080 h 1872208"/>
              <a:gd name="connsiteX3" fmla="*/ 0 w 3636412"/>
              <a:gd name="connsiteY3" fmla="*/ 1872208 h 1872208"/>
              <a:gd name="connsiteX0" fmla="*/ 396052 w 4824536"/>
              <a:gd name="connsiteY0" fmla="*/ 0 h 1152128"/>
              <a:gd name="connsiteX1" fmla="*/ 2772316 w 4824536"/>
              <a:gd name="connsiteY1" fmla="*/ 0 h 1152128"/>
              <a:gd name="connsiteX2" fmla="*/ 2772316 w 4824536"/>
              <a:gd name="connsiteY2" fmla="*/ 720080 h 1152128"/>
              <a:gd name="connsiteX3" fmla="*/ 396052 w 4824536"/>
              <a:gd name="connsiteY3" fmla="*/ 720080 h 1152128"/>
              <a:gd name="connsiteX4" fmla="*/ 396052 w 4824536"/>
              <a:gd name="connsiteY4" fmla="*/ 0 h 1152128"/>
              <a:gd name="connsiteX0" fmla="*/ 198038 w 4824536"/>
              <a:gd name="connsiteY0" fmla="*/ 135015 h 1152128"/>
              <a:gd name="connsiteX1" fmla="*/ 0 w 4824536"/>
              <a:gd name="connsiteY1" fmla="*/ 135015 h 1152128"/>
              <a:gd name="connsiteX2" fmla="*/ 0 w 4824536"/>
              <a:gd name="connsiteY2" fmla="*/ 720080 h 1152128"/>
              <a:gd name="connsiteX3" fmla="*/ 4824536 w 4824536"/>
              <a:gd name="connsiteY3" fmla="*/ 1152128 h 1152128"/>
              <a:gd name="connsiteX0" fmla="*/ 396052 w 4680520"/>
              <a:gd name="connsiteY0" fmla="*/ 0 h 1872208"/>
              <a:gd name="connsiteX1" fmla="*/ 2772316 w 4680520"/>
              <a:gd name="connsiteY1" fmla="*/ 0 h 1872208"/>
              <a:gd name="connsiteX2" fmla="*/ 2772316 w 4680520"/>
              <a:gd name="connsiteY2" fmla="*/ 720080 h 1872208"/>
              <a:gd name="connsiteX3" fmla="*/ 396052 w 4680520"/>
              <a:gd name="connsiteY3" fmla="*/ 720080 h 1872208"/>
              <a:gd name="connsiteX4" fmla="*/ 396052 w 4680520"/>
              <a:gd name="connsiteY4" fmla="*/ 0 h 1872208"/>
              <a:gd name="connsiteX0" fmla="*/ 198038 w 4680520"/>
              <a:gd name="connsiteY0" fmla="*/ 135015 h 1872208"/>
              <a:gd name="connsiteX1" fmla="*/ 0 w 4680520"/>
              <a:gd name="connsiteY1" fmla="*/ 135015 h 1872208"/>
              <a:gd name="connsiteX2" fmla="*/ 0 w 4680520"/>
              <a:gd name="connsiteY2" fmla="*/ 720080 h 1872208"/>
              <a:gd name="connsiteX3" fmla="*/ 4680520 w 4680520"/>
              <a:gd name="connsiteY3" fmla="*/ 1872208 h 1872208"/>
              <a:gd name="connsiteX0" fmla="*/ 396052 w 5040560"/>
              <a:gd name="connsiteY0" fmla="*/ 0 h 1107504"/>
              <a:gd name="connsiteX1" fmla="*/ 2772316 w 5040560"/>
              <a:gd name="connsiteY1" fmla="*/ 0 h 1107504"/>
              <a:gd name="connsiteX2" fmla="*/ 2772316 w 5040560"/>
              <a:gd name="connsiteY2" fmla="*/ 720080 h 1107504"/>
              <a:gd name="connsiteX3" fmla="*/ 396052 w 5040560"/>
              <a:gd name="connsiteY3" fmla="*/ 720080 h 1107504"/>
              <a:gd name="connsiteX4" fmla="*/ 396052 w 5040560"/>
              <a:gd name="connsiteY4" fmla="*/ 0 h 1107504"/>
              <a:gd name="connsiteX0" fmla="*/ 198038 w 5040560"/>
              <a:gd name="connsiteY0" fmla="*/ 135015 h 1107504"/>
              <a:gd name="connsiteX1" fmla="*/ 0 w 5040560"/>
              <a:gd name="connsiteY1" fmla="*/ 135015 h 1107504"/>
              <a:gd name="connsiteX2" fmla="*/ 0 w 5040560"/>
              <a:gd name="connsiteY2" fmla="*/ 720080 h 1107504"/>
              <a:gd name="connsiteX3" fmla="*/ 5040560 w 5040560"/>
              <a:gd name="connsiteY3" fmla="*/ 1107504 h 1107504"/>
              <a:gd name="connsiteX0" fmla="*/ 396052 w 4716016"/>
              <a:gd name="connsiteY0" fmla="*/ 0 h 1080120"/>
              <a:gd name="connsiteX1" fmla="*/ 2772316 w 4716016"/>
              <a:gd name="connsiteY1" fmla="*/ 0 h 1080120"/>
              <a:gd name="connsiteX2" fmla="*/ 2772316 w 4716016"/>
              <a:gd name="connsiteY2" fmla="*/ 720080 h 1080120"/>
              <a:gd name="connsiteX3" fmla="*/ 396052 w 4716016"/>
              <a:gd name="connsiteY3" fmla="*/ 720080 h 1080120"/>
              <a:gd name="connsiteX4" fmla="*/ 396052 w 4716016"/>
              <a:gd name="connsiteY4" fmla="*/ 0 h 1080120"/>
              <a:gd name="connsiteX0" fmla="*/ 198038 w 4716016"/>
              <a:gd name="connsiteY0" fmla="*/ 135015 h 1080120"/>
              <a:gd name="connsiteX1" fmla="*/ 0 w 4716016"/>
              <a:gd name="connsiteY1" fmla="*/ 135015 h 1080120"/>
              <a:gd name="connsiteX2" fmla="*/ 0 w 4716016"/>
              <a:gd name="connsiteY2" fmla="*/ 720080 h 1080120"/>
              <a:gd name="connsiteX3" fmla="*/ 4716016 w 4716016"/>
              <a:gd name="connsiteY3" fmla="*/ 1080120 h 1080120"/>
              <a:gd name="connsiteX0" fmla="*/ 396052 w 4320480"/>
              <a:gd name="connsiteY0" fmla="*/ 0 h 3096344"/>
              <a:gd name="connsiteX1" fmla="*/ 2772316 w 4320480"/>
              <a:gd name="connsiteY1" fmla="*/ 0 h 3096344"/>
              <a:gd name="connsiteX2" fmla="*/ 2772316 w 4320480"/>
              <a:gd name="connsiteY2" fmla="*/ 720080 h 3096344"/>
              <a:gd name="connsiteX3" fmla="*/ 396052 w 4320480"/>
              <a:gd name="connsiteY3" fmla="*/ 720080 h 3096344"/>
              <a:gd name="connsiteX4" fmla="*/ 396052 w 4320480"/>
              <a:gd name="connsiteY4" fmla="*/ 0 h 3096344"/>
              <a:gd name="connsiteX0" fmla="*/ 198038 w 4320480"/>
              <a:gd name="connsiteY0" fmla="*/ 135015 h 3096344"/>
              <a:gd name="connsiteX1" fmla="*/ 0 w 4320480"/>
              <a:gd name="connsiteY1" fmla="*/ 135015 h 3096344"/>
              <a:gd name="connsiteX2" fmla="*/ 0 w 4320480"/>
              <a:gd name="connsiteY2" fmla="*/ 720080 h 3096344"/>
              <a:gd name="connsiteX3" fmla="*/ 4320480 w 4320480"/>
              <a:gd name="connsiteY3" fmla="*/ 3096344 h 3096344"/>
              <a:gd name="connsiteX0" fmla="*/ 396052 w 4320480"/>
              <a:gd name="connsiteY0" fmla="*/ 0 h 3096344"/>
              <a:gd name="connsiteX1" fmla="*/ 2772316 w 4320480"/>
              <a:gd name="connsiteY1" fmla="*/ 0 h 3096344"/>
              <a:gd name="connsiteX2" fmla="*/ 2772316 w 4320480"/>
              <a:gd name="connsiteY2" fmla="*/ 720080 h 3096344"/>
              <a:gd name="connsiteX3" fmla="*/ 396052 w 4320480"/>
              <a:gd name="connsiteY3" fmla="*/ 720080 h 3096344"/>
              <a:gd name="connsiteX4" fmla="*/ 396052 w 4320480"/>
              <a:gd name="connsiteY4" fmla="*/ 0 h 3096344"/>
              <a:gd name="connsiteX0" fmla="*/ 432048 w 4320480"/>
              <a:gd name="connsiteY0" fmla="*/ 144016 h 3096344"/>
              <a:gd name="connsiteX1" fmla="*/ 0 w 4320480"/>
              <a:gd name="connsiteY1" fmla="*/ 135015 h 3096344"/>
              <a:gd name="connsiteX2" fmla="*/ 0 w 4320480"/>
              <a:gd name="connsiteY2" fmla="*/ 720080 h 3096344"/>
              <a:gd name="connsiteX3" fmla="*/ 4320480 w 4320480"/>
              <a:gd name="connsiteY3" fmla="*/ 3096344 h 3096344"/>
              <a:gd name="connsiteX0" fmla="*/ 396052 w 4320480"/>
              <a:gd name="connsiteY0" fmla="*/ 0 h 3096344"/>
              <a:gd name="connsiteX1" fmla="*/ 2772316 w 4320480"/>
              <a:gd name="connsiteY1" fmla="*/ 0 h 3096344"/>
              <a:gd name="connsiteX2" fmla="*/ 2772316 w 4320480"/>
              <a:gd name="connsiteY2" fmla="*/ 720080 h 3096344"/>
              <a:gd name="connsiteX3" fmla="*/ 396052 w 4320480"/>
              <a:gd name="connsiteY3" fmla="*/ 720080 h 3096344"/>
              <a:gd name="connsiteX4" fmla="*/ 396052 w 4320480"/>
              <a:gd name="connsiteY4" fmla="*/ 0 h 3096344"/>
              <a:gd name="connsiteX0" fmla="*/ 432048 w 4320480"/>
              <a:gd name="connsiteY0" fmla="*/ 144016 h 3096344"/>
              <a:gd name="connsiteX1" fmla="*/ 2051720 w 4320480"/>
              <a:gd name="connsiteY1" fmla="*/ 1224136 h 3096344"/>
              <a:gd name="connsiteX2" fmla="*/ 0 w 4320480"/>
              <a:gd name="connsiteY2" fmla="*/ 720080 h 3096344"/>
              <a:gd name="connsiteX3" fmla="*/ 4320480 w 4320480"/>
              <a:gd name="connsiteY3" fmla="*/ 3096344 h 3096344"/>
              <a:gd name="connsiteX0" fmla="*/ 396052 w 4320480"/>
              <a:gd name="connsiteY0" fmla="*/ 0 h 3096344"/>
              <a:gd name="connsiteX1" fmla="*/ 2772316 w 4320480"/>
              <a:gd name="connsiteY1" fmla="*/ 0 h 3096344"/>
              <a:gd name="connsiteX2" fmla="*/ 2772316 w 4320480"/>
              <a:gd name="connsiteY2" fmla="*/ 720080 h 3096344"/>
              <a:gd name="connsiteX3" fmla="*/ 396052 w 4320480"/>
              <a:gd name="connsiteY3" fmla="*/ 720080 h 3096344"/>
              <a:gd name="connsiteX4" fmla="*/ 396052 w 4320480"/>
              <a:gd name="connsiteY4" fmla="*/ 0 h 3096344"/>
              <a:gd name="connsiteX0" fmla="*/ 2051720 w 4320480"/>
              <a:gd name="connsiteY0" fmla="*/ 864096 h 3096344"/>
              <a:gd name="connsiteX1" fmla="*/ 2051720 w 4320480"/>
              <a:gd name="connsiteY1" fmla="*/ 1224136 h 3096344"/>
              <a:gd name="connsiteX2" fmla="*/ 0 w 4320480"/>
              <a:gd name="connsiteY2" fmla="*/ 720080 h 3096344"/>
              <a:gd name="connsiteX3" fmla="*/ 4320480 w 4320480"/>
              <a:gd name="connsiteY3" fmla="*/ 3096344 h 3096344"/>
              <a:gd name="connsiteX0" fmla="*/ 0 w 3924428"/>
              <a:gd name="connsiteY0" fmla="*/ 0 h 3096344"/>
              <a:gd name="connsiteX1" fmla="*/ 2376264 w 3924428"/>
              <a:gd name="connsiteY1" fmla="*/ 0 h 3096344"/>
              <a:gd name="connsiteX2" fmla="*/ 2376264 w 3924428"/>
              <a:gd name="connsiteY2" fmla="*/ 720080 h 3096344"/>
              <a:gd name="connsiteX3" fmla="*/ 0 w 3924428"/>
              <a:gd name="connsiteY3" fmla="*/ 720080 h 3096344"/>
              <a:gd name="connsiteX4" fmla="*/ 0 w 3924428"/>
              <a:gd name="connsiteY4" fmla="*/ 0 h 3096344"/>
              <a:gd name="connsiteX0" fmla="*/ 1655668 w 3924428"/>
              <a:gd name="connsiteY0" fmla="*/ 864096 h 3096344"/>
              <a:gd name="connsiteX1" fmla="*/ 1655668 w 3924428"/>
              <a:gd name="connsiteY1" fmla="*/ 1224136 h 3096344"/>
              <a:gd name="connsiteX2" fmla="*/ 2591772 w 3924428"/>
              <a:gd name="connsiteY2" fmla="*/ 1440160 h 3096344"/>
              <a:gd name="connsiteX3" fmla="*/ 3924428 w 3924428"/>
              <a:gd name="connsiteY3" fmla="*/ 3096344 h 3096344"/>
              <a:gd name="connsiteX0" fmla="*/ 0 w 4031932"/>
              <a:gd name="connsiteY0" fmla="*/ 0 h 2592288"/>
              <a:gd name="connsiteX1" fmla="*/ 2376264 w 4031932"/>
              <a:gd name="connsiteY1" fmla="*/ 0 h 2592288"/>
              <a:gd name="connsiteX2" fmla="*/ 2376264 w 4031932"/>
              <a:gd name="connsiteY2" fmla="*/ 720080 h 2592288"/>
              <a:gd name="connsiteX3" fmla="*/ 0 w 4031932"/>
              <a:gd name="connsiteY3" fmla="*/ 720080 h 2592288"/>
              <a:gd name="connsiteX4" fmla="*/ 0 w 4031932"/>
              <a:gd name="connsiteY4" fmla="*/ 0 h 2592288"/>
              <a:gd name="connsiteX0" fmla="*/ 1655668 w 4031932"/>
              <a:gd name="connsiteY0" fmla="*/ 864096 h 2592288"/>
              <a:gd name="connsiteX1" fmla="*/ 1655668 w 4031932"/>
              <a:gd name="connsiteY1" fmla="*/ 1224136 h 2592288"/>
              <a:gd name="connsiteX2" fmla="*/ 2591772 w 4031932"/>
              <a:gd name="connsiteY2" fmla="*/ 1440160 h 2592288"/>
              <a:gd name="connsiteX3" fmla="*/ 4031932 w 4031932"/>
              <a:gd name="connsiteY3" fmla="*/ 2592288 h 2592288"/>
              <a:gd name="connsiteX0" fmla="*/ 0 w 4031932"/>
              <a:gd name="connsiteY0" fmla="*/ 0 h 2592288"/>
              <a:gd name="connsiteX1" fmla="*/ 2376264 w 4031932"/>
              <a:gd name="connsiteY1" fmla="*/ 0 h 2592288"/>
              <a:gd name="connsiteX2" fmla="*/ 2376264 w 4031932"/>
              <a:gd name="connsiteY2" fmla="*/ 720080 h 2592288"/>
              <a:gd name="connsiteX3" fmla="*/ 0 w 4031932"/>
              <a:gd name="connsiteY3" fmla="*/ 720080 h 2592288"/>
              <a:gd name="connsiteX4" fmla="*/ 0 w 4031932"/>
              <a:gd name="connsiteY4" fmla="*/ 0 h 2592288"/>
              <a:gd name="connsiteX0" fmla="*/ 1655668 w 4031932"/>
              <a:gd name="connsiteY0" fmla="*/ 864096 h 2592288"/>
              <a:gd name="connsiteX1" fmla="*/ 2015708 w 4031932"/>
              <a:gd name="connsiteY1" fmla="*/ 1080120 h 2592288"/>
              <a:gd name="connsiteX2" fmla="*/ 2591772 w 4031932"/>
              <a:gd name="connsiteY2" fmla="*/ 1440160 h 2592288"/>
              <a:gd name="connsiteX3" fmla="*/ 4031932 w 4031932"/>
              <a:gd name="connsiteY3" fmla="*/ 2592288 h 2592288"/>
              <a:gd name="connsiteX0" fmla="*/ 0 w 4031932"/>
              <a:gd name="connsiteY0" fmla="*/ 0 h 2592288"/>
              <a:gd name="connsiteX1" fmla="*/ 2376264 w 4031932"/>
              <a:gd name="connsiteY1" fmla="*/ 0 h 2592288"/>
              <a:gd name="connsiteX2" fmla="*/ 2376264 w 4031932"/>
              <a:gd name="connsiteY2" fmla="*/ 720080 h 2592288"/>
              <a:gd name="connsiteX3" fmla="*/ 0 w 4031932"/>
              <a:gd name="connsiteY3" fmla="*/ 720080 h 2592288"/>
              <a:gd name="connsiteX4" fmla="*/ 0 w 4031932"/>
              <a:gd name="connsiteY4" fmla="*/ 0 h 2592288"/>
              <a:gd name="connsiteX0" fmla="*/ 1871692 w 4031932"/>
              <a:gd name="connsiteY0" fmla="*/ 576064 h 2592288"/>
              <a:gd name="connsiteX1" fmla="*/ 2015708 w 4031932"/>
              <a:gd name="connsiteY1" fmla="*/ 1080120 h 2592288"/>
              <a:gd name="connsiteX2" fmla="*/ 2591772 w 4031932"/>
              <a:gd name="connsiteY2" fmla="*/ 1440160 h 2592288"/>
              <a:gd name="connsiteX3" fmla="*/ 4031932 w 4031932"/>
              <a:gd name="connsiteY3" fmla="*/ 2592288 h 2592288"/>
              <a:gd name="connsiteX0" fmla="*/ 0 w 4031932"/>
              <a:gd name="connsiteY0" fmla="*/ 0 h 2592288"/>
              <a:gd name="connsiteX1" fmla="*/ 2376264 w 4031932"/>
              <a:gd name="connsiteY1" fmla="*/ 0 h 2592288"/>
              <a:gd name="connsiteX2" fmla="*/ 2376264 w 4031932"/>
              <a:gd name="connsiteY2" fmla="*/ 720080 h 2592288"/>
              <a:gd name="connsiteX3" fmla="*/ 0 w 4031932"/>
              <a:gd name="connsiteY3" fmla="*/ 720080 h 2592288"/>
              <a:gd name="connsiteX4" fmla="*/ 0 w 4031932"/>
              <a:gd name="connsiteY4" fmla="*/ 0 h 2592288"/>
              <a:gd name="connsiteX0" fmla="*/ 1871692 w 4031932"/>
              <a:gd name="connsiteY0" fmla="*/ 720080 h 2592288"/>
              <a:gd name="connsiteX1" fmla="*/ 2015708 w 4031932"/>
              <a:gd name="connsiteY1" fmla="*/ 1080120 h 2592288"/>
              <a:gd name="connsiteX2" fmla="*/ 2591772 w 4031932"/>
              <a:gd name="connsiteY2" fmla="*/ 1440160 h 2592288"/>
              <a:gd name="connsiteX3" fmla="*/ 4031932 w 4031932"/>
              <a:gd name="connsiteY3" fmla="*/ 2592288 h 2592288"/>
              <a:gd name="connsiteX0" fmla="*/ 0 w 2880320"/>
              <a:gd name="connsiteY0" fmla="*/ 0 h 1728192"/>
              <a:gd name="connsiteX1" fmla="*/ 2376264 w 2880320"/>
              <a:gd name="connsiteY1" fmla="*/ 0 h 1728192"/>
              <a:gd name="connsiteX2" fmla="*/ 2376264 w 2880320"/>
              <a:gd name="connsiteY2" fmla="*/ 720080 h 1728192"/>
              <a:gd name="connsiteX3" fmla="*/ 0 w 2880320"/>
              <a:gd name="connsiteY3" fmla="*/ 720080 h 1728192"/>
              <a:gd name="connsiteX4" fmla="*/ 0 w 2880320"/>
              <a:gd name="connsiteY4" fmla="*/ 0 h 1728192"/>
              <a:gd name="connsiteX0" fmla="*/ 1871692 w 2880320"/>
              <a:gd name="connsiteY0" fmla="*/ 720080 h 1728192"/>
              <a:gd name="connsiteX1" fmla="*/ 2015708 w 2880320"/>
              <a:gd name="connsiteY1" fmla="*/ 1080120 h 1728192"/>
              <a:gd name="connsiteX2" fmla="*/ 2591772 w 2880320"/>
              <a:gd name="connsiteY2" fmla="*/ 1440160 h 1728192"/>
              <a:gd name="connsiteX3" fmla="*/ 2880320 w 2880320"/>
              <a:gd name="connsiteY3" fmla="*/ 1728192 h 1728192"/>
              <a:gd name="connsiteX0" fmla="*/ 0 w 2880320"/>
              <a:gd name="connsiteY0" fmla="*/ 0 h 1728192"/>
              <a:gd name="connsiteX1" fmla="*/ 2376264 w 2880320"/>
              <a:gd name="connsiteY1" fmla="*/ 0 h 1728192"/>
              <a:gd name="connsiteX2" fmla="*/ 2376264 w 2880320"/>
              <a:gd name="connsiteY2" fmla="*/ 720080 h 1728192"/>
              <a:gd name="connsiteX3" fmla="*/ 0 w 2880320"/>
              <a:gd name="connsiteY3" fmla="*/ 720080 h 1728192"/>
              <a:gd name="connsiteX4" fmla="*/ 0 w 2880320"/>
              <a:gd name="connsiteY4" fmla="*/ 0 h 1728192"/>
              <a:gd name="connsiteX0" fmla="*/ 1871692 w 2880320"/>
              <a:gd name="connsiteY0" fmla="*/ 720080 h 1728192"/>
              <a:gd name="connsiteX1" fmla="*/ 2016224 w 2880320"/>
              <a:gd name="connsiteY1" fmla="*/ 864096 h 1728192"/>
              <a:gd name="connsiteX2" fmla="*/ 2591772 w 2880320"/>
              <a:gd name="connsiteY2" fmla="*/ 1440160 h 1728192"/>
              <a:gd name="connsiteX3" fmla="*/ 2880320 w 2880320"/>
              <a:gd name="connsiteY3" fmla="*/ 1728192 h 1728192"/>
              <a:gd name="connsiteX0" fmla="*/ 0 w 2880320"/>
              <a:gd name="connsiteY0" fmla="*/ 0 h 1728192"/>
              <a:gd name="connsiteX1" fmla="*/ 2376264 w 2880320"/>
              <a:gd name="connsiteY1" fmla="*/ 0 h 1728192"/>
              <a:gd name="connsiteX2" fmla="*/ 2376264 w 2880320"/>
              <a:gd name="connsiteY2" fmla="*/ 720080 h 1728192"/>
              <a:gd name="connsiteX3" fmla="*/ 0 w 2880320"/>
              <a:gd name="connsiteY3" fmla="*/ 720080 h 1728192"/>
              <a:gd name="connsiteX4" fmla="*/ 0 w 2880320"/>
              <a:gd name="connsiteY4" fmla="*/ 0 h 1728192"/>
              <a:gd name="connsiteX0" fmla="*/ 1871692 w 2880320"/>
              <a:gd name="connsiteY0" fmla="*/ 720080 h 1728192"/>
              <a:gd name="connsiteX1" fmla="*/ 2016224 w 2880320"/>
              <a:gd name="connsiteY1" fmla="*/ 864096 h 1728192"/>
              <a:gd name="connsiteX2" fmla="*/ 2304256 w 2880320"/>
              <a:gd name="connsiteY2" fmla="*/ 1152128 h 1728192"/>
              <a:gd name="connsiteX3" fmla="*/ 2880320 w 2880320"/>
              <a:gd name="connsiteY3" fmla="*/ 1728192 h 1728192"/>
              <a:gd name="connsiteX0" fmla="*/ 0 w 2592288"/>
              <a:gd name="connsiteY0" fmla="*/ 0 h 1512168"/>
              <a:gd name="connsiteX1" fmla="*/ 2376264 w 2592288"/>
              <a:gd name="connsiteY1" fmla="*/ 0 h 1512168"/>
              <a:gd name="connsiteX2" fmla="*/ 2376264 w 2592288"/>
              <a:gd name="connsiteY2" fmla="*/ 720080 h 1512168"/>
              <a:gd name="connsiteX3" fmla="*/ 0 w 2592288"/>
              <a:gd name="connsiteY3" fmla="*/ 720080 h 1512168"/>
              <a:gd name="connsiteX4" fmla="*/ 0 w 2592288"/>
              <a:gd name="connsiteY4" fmla="*/ 0 h 1512168"/>
              <a:gd name="connsiteX0" fmla="*/ 1871692 w 2592288"/>
              <a:gd name="connsiteY0" fmla="*/ 720080 h 1512168"/>
              <a:gd name="connsiteX1" fmla="*/ 2016224 w 2592288"/>
              <a:gd name="connsiteY1" fmla="*/ 864096 h 1512168"/>
              <a:gd name="connsiteX2" fmla="*/ 2304256 w 2592288"/>
              <a:gd name="connsiteY2" fmla="*/ 1152128 h 1512168"/>
              <a:gd name="connsiteX3" fmla="*/ 2592288 w 2592288"/>
              <a:gd name="connsiteY3" fmla="*/ 1512168 h 1512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592288" h="1512168" extrusionOk="0">
                <a:moveTo>
                  <a:pt x="0" y="0"/>
                </a:moveTo>
                <a:lnTo>
                  <a:pt x="2376264" y="0"/>
                </a:lnTo>
                <a:lnTo>
                  <a:pt x="2376264" y="720080"/>
                </a:lnTo>
                <a:lnTo>
                  <a:pt x="0" y="720080"/>
                </a:lnTo>
                <a:lnTo>
                  <a:pt x="0" y="0"/>
                </a:lnTo>
                <a:close/>
              </a:path>
              <a:path w="2592288" h="1512168" fill="none" extrusionOk="0">
                <a:moveTo>
                  <a:pt x="1871692" y="720080"/>
                </a:moveTo>
                <a:lnTo>
                  <a:pt x="2016224" y="864096"/>
                </a:lnTo>
                <a:lnTo>
                  <a:pt x="2304256" y="1152128"/>
                </a:lnTo>
                <a:lnTo>
                  <a:pt x="2592288" y="1512168"/>
                </a:lnTo>
              </a:path>
            </a:pathLst>
          </a:custGeom>
          <a:solidFill>
            <a:srgbClr val="4F81BD">
              <a:alpha val="50196"/>
            </a:srgbClr>
          </a:solidFill>
          <a:ln>
            <a:headEnd type="none" w="med" len="med"/>
            <a:tailEnd type="arrow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Volný tvar 52"/>
          <p:cNvSpPr/>
          <p:nvPr/>
        </p:nvSpPr>
        <p:spPr>
          <a:xfrm>
            <a:off x="179512" y="3789040"/>
            <a:ext cx="3816424" cy="1656184"/>
          </a:xfrm>
          <a:custGeom>
            <a:avLst/>
            <a:gdLst>
              <a:gd name="connsiteX0" fmla="*/ 0 w 2376264"/>
              <a:gd name="connsiteY0" fmla="*/ 0 h 720080"/>
              <a:gd name="connsiteX1" fmla="*/ 2376264 w 2376264"/>
              <a:gd name="connsiteY1" fmla="*/ 0 h 720080"/>
              <a:gd name="connsiteX2" fmla="*/ 2376264 w 2376264"/>
              <a:gd name="connsiteY2" fmla="*/ 720080 h 720080"/>
              <a:gd name="connsiteX3" fmla="*/ 0 w 2376264"/>
              <a:gd name="connsiteY3" fmla="*/ 720080 h 720080"/>
              <a:gd name="connsiteX4" fmla="*/ 0 w 2376264"/>
              <a:gd name="connsiteY4" fmla="*/ 0 h 720080"/>
              <a:gd name="connsiteX0" fmla="*/ -198014 w 2376264"/>
              <a:gd name="connsiteY0" fmla="*/ 135015 h 720080"/>
              <a:gd name="connsiteX1" fmla="*/ -396052 w 2376264"/>
              <a:gd name="connsiteY1" fmla="*/ 135015 h 720080"/>
              <a:gd name="connsiteX2" fmla="*/ -396052 w 2376264"/>
              <a:gd name="connsiteY2" fmla="*/ 720080 h 720080"/>
              <a:gd name="connsiteX3" fmla="*/ 2690335 w 2376264"/>
              <a:gd name="connsiteY3" fmla="*/ 1858454 h 720080"/>
              <a:gd name="connsiteX0" fmla="*/ 396052 w 3564404"/>
              <a:gd name="connsiteY0" fmla="*/ 0 h 1224136"/>
              <a:gd name="connsiteX1" fmla="*/ 2772316 w 3564404"/>
              <a:gd name="connsiteY1" fmla="*/ 0 h 1224136"/>
              <a:gd name="connsiteX2" fmla="*/ 2772316 w 3564404"/>
              <a:gd name="connsiteY2" fmla="*/ 720080 h 1224136"/>
              <a:gd name="connsiteX3" fmla="*/ 396052 w 3564404"/>
              <a:gd name="connsiteY3" fmla="*/ 720080 h 1224136"/>
              <a:gd name="connsiteX4" fmla="*/ 396052 w 3564404"/>
              <a:gd name="connsiteY4" fmla="*/ 0 h 1224136"/>
              <a:gd name="connsiteX0" fmla="*/ 198038 w 3564404"/>
              <a:gd name="connsiteY0" fmla="*/ 135015 h 1224136"/>
              <a:gd name="connsiteX1" fmla="*/ 0 w 3564404"/>
              <a:gd name="connsiteY1" fmla="*/ 135015 h 1224136"/>
              <a:gd name="connsiteX2" fmla="*/ 0 w 3564404"/>
              <a:gd name="connsiteY2" fmla="*/ 720080 h 1224136"/>
              <a:gd name="connsiteX3" fmla="*/ 3564404 w 3564404"/>
              <a:gd name="connsiteY3" fmla="*/ 1224136 h 1224136"/>
              <a:gd name="connsiteX0" fmla="*/ 396052 w 3168352"/>
              <a:gd name="connsiteY0" fmla="*/ 0 h 1440160"/>
              <a:gd name="connsiteX1" fmla="*/ 2772316 w 3168352"/>
              <a:gd name="connsiteY1" fmla="*/ 0 h 1440160"/>
              <a:gd name="connsiteX2" fmla="*/ 2772316 w 3168352"/>
              <a:gd name="connsiteY2" fmla="*/ 720080 h 1440160"/>
              <a:gd name="connsiteX3" fmla="*/ 396052 w 3168352"/>
              <a:gd name="connsiteY3" fmla="*/ 720080 h 1440160"/>
              <a:gd name="connsiteX4" fmla="*/ 396052 w 3168352"/>
              <a:gd name="connsiteY4" fmla="*/ 0 h 1440160"/>
              <a:gd name="connsiteX0" fmla="*/ 198038 w 3168352"/>
              <a:gd name="connsiteY0" fmla="*/ 135015 h 1440160"/>
              <a:gd name="connsiteX1" fmla="*/ 0 w 3168352"/>
              <a:gd name="connsiteY1" fmla="*/ 135015 h 1440160"/>
              <a:gd name="connsiteX2" fmla="*/ 0 w 3168352"/>
              <a:gd name="connsiteY2" fmla="*/ 720080 h 1440160"/>
              <a:gd name="connsiteX3" fmla="*/ 3168352 w 3168352"/>
              <a:gd name="connsiteY3" fmla="*/ 1440160 h 1440160"/>
              <a:gd name="connsiteX0" fmla="*/ 684084 w 3060348"/>
              <a:gd name="connsiteY0" fmla="*/ 0 h 1800200"/>
              <a:gd name="connsiteX1" fmla="*/ 3060348 w 3060348"/>
              <a:gd name="connsiteY1" fmla="*/ 0 h 1800200"/>
              <a:gd name="connsiteX2" fmla="*/ 3060348 w 3060348"/>
              <a:gd name="connsiteY2" fmla="*/ 720080 h 1800200"/>
              <a:gd name="connsiteX3" fmla="*/ 684084 w 3060348"/>
              <a:gd name="connsiteY3" fmla="*/ 720080 h 1800200"/>
              <a:gd name="connsiteX4" fmla="*/ 684084 w 3060348"/>
              <a:gd name="connsiteY4" fmla="*/ 0 h 1800200"/>
              <a:gd name="connsiteX0" fmla="*/ 486070 w 3060348"/>
              <a:gd name="connsiteY0" fmla="*/ 135015 h 1800200"/>
              <a:gd name="connsiteX1" fmla="*/ 288032 w 3060348"/>
              <a:gd name="connsiteY1" fmla="*/ 135015 h 1800200"/>
              <a:gd name="connsiteX2" fmla="*/ 288032 w 3060348"/>
              <a:gd name="connsiteY2" fmla="*/ 720080 h 1800200"/>
              <a:gd name="connsiteX3" fmla="*/ 0 w 3060348"/>
              <a:gd name="connsiteY3" fmla="*/ 1800200 h 1800200"/>
              <a:gd name="connsiteX0" fmla="*/ 1260148 w 3636412"/>
              <a:gd name="connsiteY0" fmla="*/ 0 h 1872208"/>
              <a:gd name="connsiteX1" fmla="*/ 3636412 w 3636412"/>
              <a:gd name="connsiteY1" fmla="*/ 0 h 1872208"/>
              <a:gd name="connsiteX2" fmla="*/ 3636412 w 3636412"/>
              <a:gd name="connsiteY2" fmla="*/ 720080 h 1872208"/>
              <a:gd name="connsiteX3" fmla="*/ 1260148 w 3636412"/>
              <a:gd name="connsiteY3" fmla="*/ 720080 h 1872208"/>
              <a:gd name="connsiteX4" fmla="*/ 1260148 w 3636412"/>
              <a:gd name="connsiteY4" fmla="*/ 0 h 1872208"/>
              <a:gd name="connsiteX0" fmla="*/ 1062134 w 3636412"/>
              <a:gd name="connsiteY0" fmla="*/ 135015 h 1872208"/>
              <a:gd name="connsiteX1" fmla="*/ 864096 w 3636412"/>
              <a:gd name="connsiteY1" fmla="*/ 135015 h 1872208"/>
              <a:gd name="connsiteX2" fmla="*/ 864096 w 3636412"/>
              <a:gd name="connsiteY2" fmla="*/ 720080 h 1872208"/>
              <a:gd name="connsiteX3" fmla="*/ 0 w 3636412"/>
              <a:gd name="connsiteY3" fmla="*/ 1872208 h 1872208"/>
              <a:gd name="connsiteX0" fmla="*/ 396052 w 4824536"/>
              <a:gd name="connsiteY0" fmla="*/ 0 h 1152128"/>
              <a:gd name="connsiteX1" fmla="*/ 2772316 w 4824536"/>
              <a:gd name="connsiteY1" fmla="*/ 0 h 1152128"/>
              <a:gd name="connsiteX2" fmla="*/ 2772316 w 4824536"/>
              <a:gd name="connsiteY2" fmla="*/ 720080 h 1152128"/>
              <a:gd name="connsiteX3" fmla="*/ 396052 w 4824536"/>
              <a:gd name="connsiteY3" fmla="*/ 720080 h 1152128"/>
              <a:gd name="connsiteX4" fmla="*/ 396052 w 4824536"/>
              <a:gd name="connsiteY4" fmla="*/ 0 h 1152128"/>
              <a:gd name="connsiteX0" fmla="*/ 198038 w 4824536"/>
              <a:gd name="connsiteY0" fmla="*/ 135015 h 1152128"/>
              <a:gd name="connsiteX1" fmla="*/ 0 w 4824536"/>
              <a:gd name="connsiteY1" fmla="*/ 135015 h 1152128"/>
              <a:gd name="connsiteX2" fmla="*/ 0 w 4824536"/>
              <a:gd name="connsiteY2" fmla="*/ 720080 h 1152128"/>
              <a:gd name="connsiteX3" fmla="*/ 4824536 w 4824536"/>
              <a:gd name="connsiteY3" fmla="*/ 1152128 h 1152128"/>
              <a:gd name="connsiteX0" fmla="*/ 396052 w 4680520"/>
              <a:gd name="connsiteY0" fmla="*/ 0 h 1872208"/>
              <a:gd name="connsiteX1" fmla="*/ 2772316 w 4680520"/>
              <a:gd name="connsiteY1" fmla="*/ 0 h 1872208"/>
              <a:gd name="connsiteX2" fmla="*/ 2772316 w 4680520"/>
              <a:gd name="connsiteY2" fmla="*/ 720080 h 1872208"/>
              <a:gd name="connsiteX3" fmla="*/ 396052 w 4680520"/>
              <a:gd name="connsiteY3" fmla="*/ 720080 h 1872208"/>
              <a:gd name="connsiteX4" fmla="*/ 396052 w 4680520"/>
              <a:gd name="connsiteY4" fmla="*/ 0 h 1872208"/>
              <a:gd name="connsiteX0" fmla="*/ 198038 w 4680520"/>
              <a:gd name="connsiteY0" fmla="*/ 135015 h 1872208"/>
              <a:gd name="connsiteX1" fmla="*/ 0 w 4680520"/>
              <a:gd name="connsiteY1" fmla="*/ 135015 h 1872208"/>
              <a:gd name="connsiteX2" fmla="*/ 0 w 4680520"/>
              <a:gd name="connsiteY2" fmla="*/ 720080 h 1872208"/>
              <a:gd name="connsiteX3" fmla="*/ 4680520 w 4680520"/>
              <a:gd name="connsiteY3" fmla="*/ 1872208 h 1872208"/>
              <a:gd name="connsiteX0" fmla="*/ 396052 w 5040560"/>
              <a:gd name="connsiteY0" fmla="*/ 0 h 1107504"/>
              <a:gd name="connsiteX1" fmla="*/ 2772316 w 5040560"/>
              <a:gd name="connsiteY1" fmla="*/ 0 h 1107504"/>
              <a:gd name="connsiteX2" fmla="*/ 2772316 w 5040560"/>
              <a:gd name="connsiteY2" fmla="*/ 720080 h 1107504"/>
              <a:gd name="connsiteX3" fmla="*/ 396052 w 5040560"/>
              <a:gd name="connsiteY3" fmla="*/ 720080 h 1107504"/>
              <a:gd name="connsiteX4" fmla="*/ 396052 w 5040560"/>
              <a:gd name="connsiteY4" fmla="*/ 0 h 1107504"/>
              <a:gd name="connsiteX0" fmla="*/ 198038 w 5040560"/>
              <a:gd name="connsiteY0" fmla="*/ 135015 h 1107504"/>
              <a:gd name="connsiteX1" fmla="*/ 0 w 5040560"/>
              <a:gd name="connsiteY1" fmla="*/ 135015 h 1107504"/>
              <a:gd name="connsiteX2" fmla="*/ 0 w 5040560"/>
              <a:gd name="connsiteY2" fmla="*/ 720080 h 1107504"/>
              <a:gd name="connsiteX3" fmla="*/ 5040560 w 5040560"/>
              <a:gd name="connsiteY3" fmla="*/ 1107504 h 1107504"/>
              <a:gd name="connsiteX0" fmla="*/ 396052 w 4716016"/>
              <a:gd name="connsiteY0" fmla="*/ 0 h 1080120"/>
              <a:gd name="connsiteX1" fmla="*/ 2772316 w 4716016"/>
              <a:gd name="connsiteY1" fmla="*/ 0 h 1080120"/>
              <a:gd name="connsiteX2" fmla="*/ 2772316 w 4716016"/>
              <a:gd name="connsiteY2" fmla="*/ 720080 h 1080120"/>
              <a:gd name="connsiteX3" fmla="*/ 396052 w 4716016"/>
              <a:gd name="connsiteY3" fmla="*/ 720080 h 1080120"/>
              <a:gd name="connsiteX4" fmla="*/ 396052 w 4716016"/>
              <a:gd name="connsiteY4" fmla="*/ 0 h 1080120"/>
              <a:gd name="connsiteX0" fmla="*/ 198038 w 4716016"/>
              <a:gd name="connsiteY0" fmla="*/ 135015 h 1080120"/>
              <a:gd name="connsiteX1" fmla="*/ 0 w 4716016"/>
              <a:gd name="connsiteY1" fmla="*/ 135015 h 1080120"/>
              <a:gd name="connsiteX2" fmla="*/ 0 w 4716016"/>
              <a:gd name="connsiteY2" fmla="*/ 720080 h 1080120"/>
              <a:gd name="connsiteX3" fmla="*/ 4716016 w 4716016"/>
              <a:gd name="connsiteY3" fmla="*/ 1080120 h 1080120"/>
              <a:gd name="connsiteX0" fmla="*/ 396052 w 4320480"/>
              <a:gd name="connsiteY0" fmla="*/ 0 h 3096344"/>
              <a:gd name="connsiteX1" fmla="*/ 2772316 w 4320480"/>
              <a:gd name="connsiteY1" fmla="*/ 0 h 3096344"/>
              <a:gd name="connsiteX2" fmla="*/ 2772316 w 4320480"/>
              <a:gd name="connsiteY2" fmla="*/ 720080 h 3096344"/>
              <a:gd name="connsiteX3" fmla="*/ 396052 w 4320480"/>
              <a:gd name="connsiteY3" fmla="*/ 720080 h 3096344"/>
              <a:gd name="connsiteX4" fmla="*/ 396052 w 4320480"/>
              <a:gd name="connsiteY4" fmla="*/ 0 h 3096344"/>
              <a:gd name="connsiteX0" fmla="*/ 198038 w 4320480"/>
              <a:gd name="connsiteY0" fmla="*/ 135015 h 3096344"/>
              <a:gd name="connsiteX1" fmla="*/ 0 w 4320480"/>
              <a:gd name="connsiteY1" fmla="*/ 135015 h 3096344"/>
              <a:gd name="connsiteX2" fmla="*/ 0 w 4320480"/>
              <a:gd name="connsiteY2" fmla="*/ 720080 h 3096344"/>
              <a:gd name="connsiteX3" fmla="*/ 4320480 w 4320480"/>
              <a:gd name="connsiteY3" fmla="*/ 3096344 h 3096344"/>
              <a:gd name="connsiteX0" fmla="*/ 396052 w 4320480"/>
              <a:gd name="connsiteY0" fmla="*/ 0 h 3096344"/>
              <a:gd name="connsiteX1" fmla="*/ 2772316 w 4320480"/>
              <a:gd name="connsiteY1" fmla="*/ 0 h 3096344"/>
              <a:gd name="connsiteX2" fmla="*/ 2772316 w 4320480"/>
              <a:gd name="connsiteY2" fmla="*/ 720080 h 3096344"/>
              <a:gd name="connsiteX3" fmla="*/ 396052 w 4320480"/>
              <a:gd name="connsiteY3" fmla="*/ 720080 h 3096344"/>
              <a:gd name="connsiteX4" fmla="*/ 396052 w 4320480"/>
              <a:gd name="connsiteY4" fmla="*/ 0 h 3096344"/>
              <a:gd name="connsiteX0" fmla="*/ 432048 w 4320480"/>
              <a:gd name="connsiteY0" fmla="*/ 144016 h 3096344"/>
              <a:gd name="connsiteX1" fmla="*/ 0 w 4320480"/>
              <a:gd name="connsiteY1" fmla="*/ 135015 h 3096344"/>
              <a:gd name="connsiteX2" fmla="*/ 0 w 4320480"/>
              <a:gd name="connsiteY2" fmla="*/ 720080 h 3096344"/>
              <a:gd name="connsiteX3" fmla="*/ 4320480 w 4320480"/>
              <a:gd name="connsiteY3" fmla="*/ 3096344 h 3096344"/>
              <a:gd name="connsiteX0" fmla="*/ 396052 w 4320480"/>
              <a:gd name="connsiteY0" fmla="*/ 0 h 3096344"/>
              <a:gd name="connsiteX1" fmla="*/ 2772316 w 4320480"/>
              <a:gd name="connsiteY1" fmla="*/ 0 h 3096344"/>
              <a:gd name="connsiteX2" fmla="*/ 2772316 w 4320480"/>
              <a:gd name="connsiteY2" fmla="*/ 720080 h 3096344"/>
              <a:gd name="connsiteX3" fmla="*/ 396052 w 4320480"/>
              <a:gd name="connsiteY3" fmla="*/ 720080 h 3096344"/>
              <a:gd name="connsiteX4" fmla="*/ 396052 w 4320480"/>
              <a:gd name="connsiteY4" fmla="*/ 0 h 3096344"/>
              <a:gd name="connsiteX0" fmla="*/ 432048 w 4320480"/>
              <a:gd name="connsiteY0" fmla="*/ 144016 h 3096344"/>
              <a:gd name="connsiteX1" fmla="*/ 2051720 w 4320480"/>
              <a:gd name="connsiteY1" fmla="*/ 1224136 h 3096344"/>
              <a:gd name="connsiteX2" fmla="*/ 0 w 4320480"/>
              <a:gd name="connsiteY2" fmla="*/ 720080 h 3096344"/>
              <a:gd name="connsiteX3" fmla="*/ 4320480 w 4320480"/>
              <a:gd name="connsiteY3" fmla="*/ 3096344 h 3096344"/>
              <a:gd name="connsiteX0" fmla="*/ 396052 w 4320480"/>
              <a:gd name="connsiteY0" fmla="*/ 0 h 3096344"/>
              <a:gd name="connsiteX1" fmla="*/ 2772316 w 4320480"/>
              <a:gd name="connsiteY1" fmla="*/ 0 h 3096344"/>
              <a:gd name="connsiteX2" fmla="*/ 2772316 w 4320480"/>
              <a:gd name="connsiteY2" fmla="*/ 720080 h 3096344"/>
              <a:gd name="connsiteX3" fmla="*/ 396052 w 4320480"/>
              <a:gd name="connsiteY3" fmla="*/ 720080 h 3096344"/>
              <a:gd name="connsiteX4" fmla="*/ 396052 w 4320480"/>
              <a:gd name="connsiteY4" fmla="*/ 0 h 3096344"/>
              <a:gd name="connsiteX0" fmla="*/ 2051720 w 4320480"/>
              <a:gd name="connsiteY0" fmla="*/ 864096 h 3096344"/>
              <a:gd name="connsiteX1" fmla="*/ 2051720 w 4320480"/>
              <a:gd name="connsiteY1" fmla="*/ 1224136 h 3096344"/>
              <a:gd name="connsiteX2" fmla="*/ 0 w 4320480"/>
              <a:gd name="connsiteY2" fmla="*/ 720080 h 3096344"/>
              <a:gd name="connsiteX3" fmla="*/ 4320480 w 4320480"/>
              <a:gd name="connsiteY3" fmla="*/ 3096344 h 3096344"/>
              <a:gd name="connsiteX0" fmla="*/ 0 w 3924428"/>
              <a:gd name="connsiteY0" fmla="*/ 0 h 3096344"/>
              <a:gd name="connsiteX1" fmla="*/ 2376264 w 3924428"/>
              <a:gd name="connsiteY1" fmla="*/ 0 h 3096344"/>
              <a:gd name="connsiteX2" fmla="*/ 2376264 w 3924428"/>
              <a:gd name="connsiteY2" fmla="*/ 720080 h 3096344"/>
              <a:gd name="connsiteX3" fmla="*/ 0 w 3924428"/>
              <a:gd name="connsiteY3" fmla="*/ 720080 h 3096344"/>
              <a:gd name="connsiteX4" fmla="*/ 0 w 3924428"/>
              <a:gd name="connsiteY4" fmla="*/ 0 h 3096344"/>
              <a:gd name="connsiteX0" fmla="*/ 1655668 w 3924428"/>
              <a:gd name="connsiteY0" fmla="*/ 864096 h 3096344"/>
              <a:gd name="connsiteX1" fmla="*/ 1655668 w 3924428"/>
              <a:gd name="connsiteY1" fmla="*/ 1224136 h 3096344"/>
              <a:gd name="connsiteX2" fmla="*/ 2591772 w 3924428"/>
              <a:gd name="connsiteY2" fmla="*/ 1440160 h 3096344"/>
              <a:gd name="connsiteX3" fmla="*/ 3924428 w 3924428"/>
              <a:gd name="connsiteY3" fmla="*/ 3096344 h 3096344"/>
              <a:gd name="connsiteX0" fmla="*/ 0 w 4031932"/>
              <a:gd name="connsiteY0" fmla="*/ 0 h 2592288"/>
              <a:gd name="connsiteX1" fmla="*/ 2376264 w 4031932"/>
              <a:gd name="connsiteY1" fmla="*/ 0 h 2592288"/>
              <a:gd name="connsiteX2" fmla="*/ 2376264 w 4031932"/>
              <a:gd name="connsiteY2" fmla="*/ 720080 h 2592288"/>
              <a:gd name="connsiteX3" fmla="*/ 0 w 4031932"/>
              <a:gd name="connsiteY3" fmla="*/ 720080 h 2592288"/>
              <a:gd name="connsiteX4" fmla="*/ 0 w 4031932"/>
              <a:gd name="connsiteY4" fmla="*/ 0 h 2592288"/>
              <a:gd name="connsiteX0" fmla="*/ 1655668 w 4031932"/>
              <a:gd name="connsiteY0" fmla="*/ 864096 h 2592288"/>
              <a:gd name="connsiteX1" fmla="*/ 1655668 w 4031932"/>
              <a:gd name="connsiteY1" fmla="*/ 1224136 h 2592288"/>
              <a:gd name="connsiteX2" fmla="*/ 2591772 w 4031932"/>
              <a:gd name="connsiteY2" fmla="*/ 1440160 h 2592288"/>
              <a:gd name="connsiteX3" fmla="*/ 4031932 w 4031932"/>
              <a:gd name="connsiteY3" fmla="*/ 2592288 h 2592288"/>
              <a:gd name="connsiteX0" fmla="*/ 0 w 4031932"/>
              <a:gd name="connsiteY0" fmla="*/ 0 h 2592288"/>
              <a:gd name="connsiteX1" fmla="*/ 2376264 w 4031932"/>
              <a:gd name="connsiteY1" fmla="*/ 0 h 2592288"/>
              <a:gd name="connsiteX2" fmla="*/ 2376264 w 4031932"/>
              <a:gd name="connsiteY2" fmla="*/ 720080 h 2592288"/>
              <a:gd name="connsiteX3" fmla="*/ 0 w 4031932"/>
              <a:gd name="connsiteY3" fmla="*/ 720080 h 2592288"/>
              <a:gd name="connsiteX4" fmla="*/ 0 w 4031932"/>
              <a:gd name="connsiteY4" fmla="*/ 0 h 2592288"/>
              <a:gd name="connsiteX0" fmla="*/ 1655668 w 4031932"/>
              <a:gd name="connsiteY0" fmla="*/ 864096 h 2592288"/>
              <a:gd name="connsiteX1" fmla="*/ 2015708 w 4031932"/>
              <a:gd name="connsiteY1" fmla="*/ 1080120 h 2592288"/>
              <a:gd name="connsiteX2" fmla="*/ 2591772 w 4031932"/>
              <a:gd name="connsiteY2" fmla="*/ 1440160 h 2592288"/>
              <a:gd name="connsiteX3" fmla="*/ 4031932 w 4031932"/>
              <a:gd name="connsiteY3" fmla="*/ 2592288 h 2592288"/>
              <a:gd name="connsiteX0" fmla="*/ 0 w 4031932"/>
              <a:gd name="connsiteY0" fmla="*/ 0 h 2592288"/>
              <a:gd name="connsiteX1" fmla="*/ 2376264 w 4031932"/>
              <a:gd name="connsiteY1" fmla="*/ 0 h 2592288"/>
              <a:gd name="connsiteX2" fmla="*/ 2376264 w 4031932"/>
              <a:gd name="connsiteY2" fmla="*/ 720080 h 2592288"/>
              <a:gd name="connsiteX3" fmla="*/ 0 w 4031932"/>
              <a:gd name="connsiteY3" fmla="*/ 720080 h 2592288"/>
              <a:gd name="connsiteX4" fmla="*/ 0 w 4031932"/>
              <a:gd name="connsiteY4" fmla="*/ 0 h 2592288"/>
              <a:gd name="connsiteX0" fmla="*/ 1871692 w 4031932"/>
              <a:gd name="connsiteY0" fmla="*/ 576064 h 2592288"/>
              <a:gd name="connsiteX1" fmla="*/ 2015708 w 4031932"/>
              <a:gd name="connsiteY1" fmla="*/ 1080120 h 2592288"/>
              <a:gd name="connsiteX2" fmla="*/ 2591772 w 4031932"/>
              <a:gd name="connsiteY2" fmla="*/ 1440160 h 2592288"/>
              <a:gd name="connsiteX3" fmla="*/ 4031932 w 4031932"/>
              <a:gd name="connsiteY3" fmla="*/ 2592288 h 2592288"/>
              <a:gd name="connsiteX0" fmla="*/ 0 w 4031932"/>
              <a:gd name="connsiteY0" fmla="*/ 0 h 2592288"/>
              <a:gd name="connsiteX1" fmla="*/ 2376264 w 4031932"/>
              <a:gd name="connsiteY1" fmla="*/ 0 h 2592288"/>
              <a:gd name="connsiteX2" fmla="*/ 2376264 w 4031932"/>
              <a:gd name="connsiteY2" fmla="*/ 720080 h 2592288"/>
              <a:gd name="connsiteX3" fmla="*/ 0 w 4031932"/>
              <a:gd name="connsiteY3" fmla="*/ 720080 h 2592288"/>
              <a:gd name="connsiteX4" fmla="*/ 0 w 4031932"/>
              <a:gd name="connsiteY4" fmla="*/ 0 h 2592288"/>
              <a:gd name="connsiteX0" fmla="*/ 1871692 w 4031932"/>
              <a:gd name="connsiteY0" fmla="*/ 720080 h 2592288"/>
              <a:gd name="connsiteX1" fmla="*/ 2015708 w 4031932"/>
              <a:gd name="connsiteY1" fmla="*/ 1080120 h 2592288"/>
              <a:gd name="connsiteX2" fmla="*/ 2591772 w 4031932"/>
              <a:gd name="connsiteY2" fmla="*/ 1440160 h 2592288"/>
              <a:gd name="connsiteX3" fmla="*/ 4031932 w 4031932"/>
              <a:gd name="connsiteY3" fmla="*/ 2592288 h 2592288"/>
              <a:gd name="connsiteX0" fmla="*/ 0 w 2880320"/>
              <a:gd name="connsiteY0" fmla="*/ 0 h 1728192"/>
              <a:gd name="connsiteX1" fmla="*/ 2376264 w 2880320"/>
              <a:gd name="connsiteY1" fmla="*/ 0 h 1728192"/>
              <a:gd name="connsiteX2" fmla="*/ 2376264 w 2880320"/>
              <a:gd name="connsiteY2" fmla="*/ 720080 h 1728192"/>
              <a:gd name="connsiteX3" fmla="*/ 0 w 2880320"/>
              <a:gd name="connsiteY3" fmla="*/ 720080 h 1728192"/>
              <a:gd name="connsiteX4" fmla="*/ 0 w 2880320"/>
              <a:gd name="connsiteY4" fmla="*/ 0 h 1728192"/>
              <a:gd name="connsiteX0" fmla="*/ 1871692 w 2880320"/>
              <a:gd name="connsiteY0" fmla="*/ 720080 h 1728192"/>
              <a:gd name="connsiteX1" fmla="*/ 2015708 w 2880320"/>
              <a:gd name="connsiteY1" fmla="*/ 1080120 h 1728192"/>
              <a:gd name="connsiteX2" fmla="*/ 2591772 w 2880320"/>
              <a:gd name="connsiteY2" fmla="*/ 1440160 h 1728192"/>
              <a:gd name="connsiteX3" fmla="*/ 2880320 w 2880320"/>
              <a:gd name="connsiteY3" fmla="*/ 1728192 h 1728192"/>
              <a:gd name="connsiteX0" fmla="*/ 0 w 2880320"/>
              <a:gd name="connsiteY0" fmla="*/ 0 h 1728192"/>
              <a:gd name="connsiteX1" fmla="*/ 2376264 w 2880320"/>
              <a:gd name="connsiteY1" fmla="*/ 0 h 1728192"/>
              <a:gd name="connsiteX2" fmla="*/ 2376264 w 2880320"/>
              <a:gd name="connsiteY2" fmla="*/ 720080 h 1728192"/>
              <a:gd name="connsiteX3" fmla="*/ 0 w 2880320"/>
              <a:gd name="connsiteY3" fmla="*/ 720080 h 1728192"/>
              <a:gd name="connsiteX4" fmla="*/ 0 w 2880320"/>
              <a:gd name="connsiteY4" fmla="*/ 0 h 1728192"/>
              <a:gd name="connsiteX0" fmla="*/ 1871692 w 2880320"/>
              <a:gd name="connsiteY0" fmla="*/ 720080 h 1728192"/>
              <a:gd name="connsiteX1" fmla="*/ 2016224 w 2880320"/>
              <a:gd name="connsiteY1" fmla="*/ 864096 h 1728192"/>
              <a:gd name="connsiteX2" fmla="*/ 2591772 w 2880320"/>
              <a:gd name="connsiteY2" fmla="*/ 1440160 h 1728192"/>
              <a:gd name="connsiteX3" fmla="*/ 2880320 w 2880320"/>
              <a:gd name="connsiteY3" fmla="*/ 1728192 h 1728192"/>
              <a:gd name="connsiteX0" fmla="*/ 0 w 2880320"/>
              <a:gd name="connsiteY0" fmla="*/ 0 h 1728192"/>
              <a:gd name="connsiteX1" fmla="*/ 2376264 w 2880320"/>
              <a:gd name="connsiteY1" fmla="*/ 0 h 1728192"/>
              <a:gd name="connsiteX2" fmla="*/ 2376264 w 2880320"/>
              <a:gd name="connsiteY2" fmla="*/ 720080 h 1728192"/>
              <a:gd name="connsiteX3" fmla="*/ 0 w 2880320"/>
              <a:gd name="connsiteY3" fmla="*/ 720080 h 1728192"/>
              <a:gd name="connsiteX4" fmla="*/ 0 w 2880320"/>
              <a:gd name="connsiteY4" fmla="*/ 0 h 1728192"/>
              <a:gd name="connsiteX0" fmla="*/ 1871692 w 2880320"/>
              <a:gd name="connsiteY0" fmla="*/ 720080 h 1728192"/>
              <a:gd name="connsiteX1" fmla="*/ 2016224 w 2880320"/>
              <a:gd name="connsiteY1" fmla="*/ 864096 h 1728192"/>
              <a:gd name="connsiteX2" fmla="*/ 2304256 w 2880320"/>
              <a:gd name="connsiteY2" fmla="*/ 1152128 h 1728192"/>
              <a:gd name="connsiteX3" fmla="*/ 2880320 w 2880320"/>
              <a:gd name="connsiteY3" fmla="*/ 1728192 h 1728192"/>
              <a:gd name="connsiteX0" fmla="*/ 0 w 2592288"/>
              <a:gd name="connsiteY0" fmla="*/ 0 h 1512168"/>
              <a:gd name="connsiteX1" fmla="*/ 2376264 w 2592288"/>
              <a:gd name="connsiteY1" fmla="*/ 0 h 1512168"/>
              <a:gd name="connsiteX2" fmla="*/ 2376264 w 2592288"/>
              <a:gd name="connsiteY2" fmla="*/ 720080 h 1512168"/>
              <a:gd name="connsiteX3" fmla="*/ 0 w 2592288"/>
              <a:gd name="connsiteY3" fmla="*/ 720080 h 1512168"/>
              <a:gd name="connsiteX4" fmla="*/ 0 w 2592288"/>
              <a:gd name="connsiteY4" fmla="*/ 0 h 1512168"/>
              <a:gd name="connsiteX0" fmla="*/ 1871692 w 2592288"/>
              <a:gd name="connsiteY0" fmla="*/ 720080 h 1512168"/>
              <a:gd name="connsiteX1" fmla="*/ 2016224 w 2592288"/>
              <a:gd name="connsiteY1" fmla="*/ 864096 h 1512168"/>
              <a:gd name="connsiteX2" fmla="*/ 2304256 w 2592288"/>
              <a:gd name="connsiteY2" fmla="*/ 1152128 h 1512168"/>
              <a:gd name="connsiteX3" fmla="*/ 2592288 w 2592288"/>
              <a:gd name="connsiteY3" fmla="*/ 1512168 h 1512168"/>
              <a:gd name="connsiteX0" fmla="*/ 0 w 3816424"/>
              <a:gd name="connsiteY0" fmla="*/ 0 h 1224136"/>
              <a:gd name="connsiteX1" fmla="*/ 2376264 w 3816424"/>
              <a:gd name="connsiteY1" fmla="*/ 0 h 1224136"/>
              <a:gd name="connsiteX2" fmla="*/ 2376264 w 3816424"/>
              <a:gd name="connsiteY2" fmla="*/ 720080 h 1224136"/>
              <a:gd name="connsiteX3" fmla="*/ 0 w 3816424"/>
              <a:gd name="connsiteY3" fmla="*/ 720080 h 1224136"/>
              <a:gd name="connsiteX4" fmla="*/ 0 w 3816424"/>
              <a:gd name="connsiteY4" fmla="*/ 0 h 1224136"/>
              <a:gd name="connsiteX0" fmla="*/ 1871692 w 3816424"/>
              <a:gd name="connsiteY0" fmla="*/ 720080 h 1224136"/>
              <a:gd name="connsiteX1" fmla="*/ 2016224 w 3816424"/>
              <a:gd name="connsiteY1" fmla="*/ 864096 h 1224136"/>
              <a:gd name="connsiteX2" fmla="*/ 2304256 w 3816424"/>
              <a:gd name="connsiteY2" fmla="*/ 1152128 h 1224136"/>
              <a:gd name="connsiteX3" fmla="*/ 3816424 w 3816424"/>
              <a:gd name="connsiteY3" fmla="*/ 1224136 h 1224136"/>
              <a:gd name="connsiteX0" fmla="*/ 0 w 3816424"/>
              <a:gd name="connsiteY0" fmla="*/ 0 h 1224136"/>
              <a:gd name="connsiteX1" fmla="*/ 2376264 w 3816424"/>
              <a:gd name="connsiteY1" fmla="*/ 0 h 1224136"/>
              <a:gd name="connsiteX2" fmla="*/ 2376264 w 3816424"/>
              <a:gd name="connsiteY2" fmla="*/ 720080 h 1224136"/>
              <a:gd name="connsiteX3" fmla="*/ 0 w 3816424"/>
              <a:gd name="connsiteY3" fmla="*/ 720080 h 1224136"/>
              <a:gd name="connsiteX4" fmla="*/ 0 w 3816424"/>
              <a:gd name="connsiteY4" fmla="*/ 0 h 1224136"/>
              <a:gd name="connsiteX0" fmla="*/ 1871692 w 3816424"/>
              <a:gd name="connsiteY0" fmla="*/ 720080 h 1224136"/>
              <a:gd name="connsiteX1" fmla="*/ 2016224 w 3816424"/>
              <a:gd name="connsiteY1" fmla="*/ 864096 h 1224136"/>
              <a:gd name="connsiteX2" fmla="*/ 3312368 w 3816424"/>
              <a:gd name="connsiteY2" fmla="*/ 1080120 h 1224136"/>
              <a:gd name="connsiteX3" fmla="*/ 3816424 w 3816424"/>
              <a:gd name="connsiteY3" fmla="*/ 1224136 h 1224136"/>
              <a:gd name="connsiteX0" fmla="*/ 0 w 3816424"/>
              <a:gd name="connsiteY0" fmla="*/ 0 h 1656184"/>
              <a:gd name="connsiteX1" fmla="*/ 2376264 w 3816424"/>
              <a:gd name="connsiteY1" fmla="*/ 0 h 1656184"/>
              <a:gd name="connsiteX2" fmla="*/ 2376264 w 3816424"/>
              <a:gd name="connsiteY2" fmla="*/ 720080 h 1656184"/>
              <a:gd name="connsiteX3" fmla="*/ 0 w 3816424"/>
              <a:gd name="connsiteY3" fmla="*/ 720080 h 1656184"/>
              <a:gd name="connsiteX4" fmla="*/ 0 w 3816424"/>
              <a:gd name="connsiteY4" fmla="*/ 0 h 1656184"/>
              <a:gd name="connsiteX0" fmla="*/ 1871692 w 3816424"/>
              <a:gd name="connsiteY0" fmla="*/ 720080 h 1656184"/>
              <a:gd name="connsiteX1" fmla="*/ 2016224 w 3816424"/>
              <a:gd name="connsiteY1" fmla="*/ 864096 h 1656184"/>
              <a:gd name="connsiteX2" fmla="*/ 3312368 w 3816424"/>
              <a:gd name="connsiteY2" fmla="*/ 1080120 h 1656184"/>
              <a:gd name="connsiteX3" fmla="*/ 3816424 w 3816424"/>
              <a:gd name="connsiteY3" fmla="*/ 1656184 h 1656184"/>
              <a:gd name="connsiteX0" fmla="*/ 0 w 3816424"/>
              <a:gd name="connsiteY0" fmla="*/ 0 h 1656184"/>
              <a:gd name="connsiteX1" fmla="*/ 2376264 w 3816424"/>
              <a:gd name="connsiteY1" fmla="*/ 0 h 1656184"/>
              <a:gd name="connsiteX2" fmla="*/ 2376264 w 3816424"/>
              <a:gd name="connsiteY2" fmla="*/ 720080 h 1656184"/>
              <a:gd name="connsiteX3" fmla="*/ 0 w 3816424"/>
              <a:gd name="connsiteY3" fmla="*/ 720080 h 1656184"/>
              <a:gd name="connsiteX4" fmla="*/ 0 w 3816424"/>
              <a:gd name="connsiteY4" fmla="*/ 0 h 1656184"/>
              <a:gd name="connsiteX0" fmla="*/ 1871692 w 3816424"/>
              <a:gd name="connsiteY0" fmla="*/ 720080 h 1656184"/>
              <a:gd name="connsiteX1" fmla="*/ 2016224 w 3816424"/>
              <a:gd name="connsiteY1" fmla="*/ 864096 h 1656184"/>
              <a:gd name="connsiteX2" fmla="*/ 3600400 w 3816424"/>
              <a:gd name="connsiteY2" fmla="*/ 1008112 h 1656184"/>
              <a:gd name="connsiteX3" fmla="*/ 3816424 w 3816424"/>
              <a:gd name="connsiteY3" fmla="*/ 1656184 h 16561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816424" h="1656184" extrusionOk="0">
                <a:moveTo>
                  <a:pt x="0" y="0"/>
                </a:moveTo>
                <a:lnTo>
                  <a:pt x="2376264" y="0"/>
                </a:lnTo>
                <a:lnTo>
                  <a:pt x="2376264" y="720080"/>
                </a:lnTo>
                <a:lnTo>
                  <a:pt x="0" y="720080"/>
                </a:lnTo>
                <a:lnTo>
                  <a:pt x="0" y="0"/>
                </a:lnTo>
                <a:close/>
              </a:path>
              <a:path w="3816424" h="1656184" fill="none" extrusionOk="0">
                <a:moveTo>
                  <a:pt x="1871692" y="720080"/>
                </a:moveTo>
                <a:lnTo>
                  <a:pt x="2016224" y="864096"/>
                </a:lnTo>
                <a:lnTo>
                  <a:pt x="3600400" y="1008112"/>
                </a:lnTo>
                <a:lnTo>
                  <a:pt x="3816424" y="1656184"/>
                </a:lnTo>
              </a:path>
            </a:pathLst>
          </a:custGeom>
          <a:solidFill>
            <a:srgbClr val="4F81BD">
              <a:alpha val="50196"/>
            </a:srgbClr>
          </a:solidFill>
          <a:ln>
            <a:headEnd type="none" w="med" len="med"/>
            <a:tailEnd type="arrow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Volný tvar 53"/>
          <p:cNvSpPr/>
          <p:nvPr/>
        </p:nvSpPr>
        <p:spPr>
          <a:xfrm>
            <a:off x="251520" y="4941168"/>
            <a:ext cx="3240360" cy="864096"/>
          </a:xfrm>
          <a:custGeom>
            <a:avLst/>
            <a:gdLst>
              <a:gd name="connsiteX0" fmla="*/ 0 w 2376264"/>
              <a:gd name="connsiteY0" fmla="*/ 0 h 720080"/>
              <a:gd name="connsiteX1" fmla="*/ 2376264 w 2376264"/>
              <a:gd name="connsiteY1" fmla="*/ 0 h 720080"/>
              <a:gd name="connsiteX2" fmla="*/ 2376264 w 2376264"/>
              <a:gd name="connsiteY2" fmla="*/ 720080 h 720080"/>
              <a:gd name="connsiteX3" fmla="*/ 0 w 2376264"/>
              <a:gd name="connsiteY3" fmla="*/ 720080 h 720080"/>
              <a:gd name="connsiteX4" fmla="*/ 0 w 2376264"/>
              <a:gd name="connsiteY4" fmla="*/ 0 h 720080"/>
              <a:gd name="connsiteX0" fmla="*/ -198014 w 2376264"/>
              <a:gd name="connsiteY0" fmla="*/ 135015 h 720080"/>
              <a:gd name="connsiteX1" fmla="*/ -396052 w 2376264"/>
              <a:gd name="connsiteY1" fmla="*/ 135015 h 720080"/>
              <a:gd name="connsiteX2" fmla="*/ -396052 w 2376264"/>
              <a:gd name="connsiteY2" fmla="*/ 720080 h 720080"/>
              <a:gd name="connsiteX3" fmla="*/ 2690335 w 2376264"/>
              <a:gd name="connsiteY3" fmla="*/ 1858454 h 720080"/>
              <a:gd name="connsiteX0" fmla="*/ 396052 w 3564404"/>
              <a:gd name="connsiteY0" fmla="*/ 0 h 1224136"/>
              <a:gd name="connsiteX1" fmla="*/ 2772316 w 3564404"/>
              <a:gd name="connsiteY1" fmla="*/ 0 h 1224136"/>
              <a:gd name="connsiteX2" fmla="*/ 2772316 w 3564404"/>
              <a:gd name="connsiteY2" fmla="*/ 720080 h 1224136"/>
              <a:gd name="connsiteX3" fmla="*/ 396052 w 3564404"/>
              <a:gd name="connsiteY3" fmla="*/ 720080 h 1224136"/>
              <a:gd name="connsiteX4" fmla="*/ 396052 w 3564404"/>
              <a:gd name="connsiteY4" fmla="*/ 0 h 1224136"/>
              <a:gd name="connsiteX0" fmla="*/ 198038 w 3564404"/>
              <a:gd name="connsiteY0" fmla="*/ 135015 h 1224136"/>
              <a:gd name="connsiteX1" fmla="*/ 0 w 3564404"/>
              <a:gd name="connsiteY1" fmla="*/ 135015 h 1224136"/>
              <a:gd name="connsiteX2" fmla="*/ 0 w 3564404"/>
              <a:gd name="connsiteY2" fmla="*/ 720080 h 1224136"/>
              <a:gd name="connsiteX3" fmla="*/ 3564404 w 3564404"/>
              <a:gd name="connsiteY3" fmla="*/ 1224136 h 1224136"/>
              <a:gd name="connsiteX0" fmla="*/ 396052 w 3168352"/>
              <a:gd name="connsiteY0" fmla="*/ 0 h 1440160"/>
              <a:gd name="connsiteX1" fmla="*/ 2772316 w 3168352"/>
              <a:gd name="connsiteY1" fmla="*/ 0 h 1440160"/>
              <a:gd name="connsiteX2" fmla="*/ 2772316 w 3168352"/>
              <a:gd name="connsiteY2" fmla="*/ 720080 h 1440160"/>
              <a:gd name="connsiteX3" fmla="*/ 396052 w 3168352"/>
              <a:gd name="connsiteY3" fmla="*/ 720080 h 1440160"/>
              <a:gd name="connsiteX4" fmla="*/ 396052 w 3168352"/>
              <a:gd name="connsiteY4" fmla="*/ 0 h 1440160"/>
              <a:gd name="connsiteX0" fmla="*/ 198038 w 3168352"/>
              <a:gd name="connsiteY0" fmla="*/ 135015 h 1440160"/>
              <a:gd name="connsiteX1" fmla="*/ 0 w 3168352"/>
              <a:gd name="connsiteY1" fmla="*/ 135015 h 1440160"/>
              <a:gd name="connsiteX2" fmla="*/ 0 w 3168352"/>
              <a:gd name="connsiteY2" fmla="*/ 720080 h 1440160"/>
              <a:gd name="connsiteX3" fmla="*/ 3168352 w 3168352"/>
              <a:gd name="connsiteY3" fmla="*/ 1440160 h 1440160"/>
              <a:gd name="connsiteX0" fmla="*/ 684084 w 3060348"/>
              <a:gd name="connsiteY0" fmla="*/ 0 h 1800200"/>
              <a:gd name="connsiteX1" fmla="*/ 3060348 w 3060348"/>
              <a:gd name="connsiteY1" fmla="*/ 0 h 1800200"/>
              <a:gd name="connsiteX2" fmla="*/ 3060348 w 3060348"/>
              <a:gd name="connsiteY2" fmla="*/ 720080 h 1800200"/>
              <a:gd name="connsiteX3" fmla="*/ 684084 w 3060348"/>
              <a:gd name="connsiteY3" fmla="*/ 720080 h 1800200"/>
              <a:gd name="connsiteX4" fmla="*/ 684084 w 3060348"/>
              <a:gd name="connsiteY4" fmla="*/ 0 h 1800200"/>
              <a:gd name="connsiteX0" fmla="*/ 486070 w 3060348"/>
              <a:gd name="connsiteY0" fmla="*/ 135015 h 1800200"/>
              <a:gd name="connsiteX1" fmla="*/ 288032 w 3060348"/>
              <a:gd name="connsiteY1" fmla="*/ 135015 h 1800200"/>
              <a:gd name="connsiteX2" fmla="*/ 288032 w 3060348"/>
              <a:gd name="connsiteY2" fmla="*/ 720080 h 1800200"/>
              <a:gd name="connsiteX3" fmla="*/ 0 w 3060348"/>
              <a:gd name="connsiteY3" fmla="*/ 1800200 h 1800200"/>
              <a:gd name="connsiteX0" fmla="*/ 1260148 w 3636412"/>
              <a:gd name="connsiteY0" fmla="*/ 0 h 1872208"/>
              <a:gd name="connsiteX1" fmla="*/ 3636412 w 3636412"/>
              <a:gd name="connsiteY1" fmla="*/ 0 h 1872208"/>
              <a:gd name="connsiteX2" fmla="*/ 3636412 w 3636412"/>
              <a:gd name="connsiteY2" fmla="*/ 720080 h 1872208"/>
              <a:gd name="connsiteX3" fmla="*/ 1260148 w 3636412"/>
              <a:gd name="connsiteY3" fmla="*/ 720080 h 1872208"/>
              <a:gd name="connsiteX4" fmla="*/ 1260148 w 3636412"/>
              <a:gd name="connsiteY4" fmla="*/ 0 h 1872208"/>
              <a:gd name="connsiteX0" fmla="*/ 1062134 w 3636412"/>
              <a:gd name="connsiteY0" fmla="*/ 135015 h 1872208"/>
              <a:gd name="connsiteX1" fmla="*/ 864096 w 3636412"/>
              <a:gd name="connsiteY1" fmla="*/ 135015 h 1872208"/>
              <a:gd name="connsiteX2" fmla="*/ 864096 w 3636412"/>
              <a:gd name="connsiteY2" fmla="*/ 720080 h 1872208"/>
              <a:gd name="connsiteX3" fmla="*/ 0 w 3636412"/>
              <a:gd name="connsiteY3" fmla="*/ 1872208 h 1872208"/>
              <a:gd name="connsiteX0" fmla="*/ 396052 w 4824536"/>
              <a:gd name="connsiteY0" fmla="*/ 0 h 1152128"/>
              <a:gd name="connsiteX1" fmla="*/ 2772316 w 4824536"/>
              <a:gd name="connsiteY1" fmla="*/ 0 h 1152128"/>
              <a:gd name="connsiteX2" fmla="*/ 2772316 w 4824536"/>
              <a:gd name="connsiteY2" fmla="*/ 720080 h 1152128"/>
              <a:gd name="connsiteX3" fmla="*/ 396052 w 4824536"/>
              <a:gd name="connsiteY3" fmla="*/ 720080 h 1152128"/>
              <a:gd name="connsiteX4" fmla="*/ 396052 w 4824536"/>
              <a:gd name="connsiteY4" fmla="*/ 0 h 1152128"/>
              <a:gd name="connsiteX0" fmla="*/ 198038 w 4824536"/>
              <a:gd name="connsiteY0" fmla="*/ 135015 h 1152128"/>
              <a:gd name="connsiteX1" fmla="*/ 0 w 4824536"/>
              <a:gd name="connsiteY1" fmla="*/ 135015 h 1152128"/>
              <a:gd name="connsiteX2" fmla="*/ 0 w 4824536"/>
              <a:gd name="connsiteY2" fmla="*/ 720080 h 1152128"/>
              <a:gd name="connsiteX3" fmla="*/ 4824536 w 4824536"/>
              <a:gd name="connsiteY3" fmla="*/ 1152128 h 1152128"/>
              <a:gd name="connsiteX0" fmla="*/ 396052 w 4680520"/>
              <a:gd name="connsiteY0" fmla="*/ 0 h 1872208"/>
              <a:gd name="connsiteX1" fmla="*/ 2772316 w 4680520"/>
              <a:gd name="connsiteY1" fmla="*/ 0 h 1872208"/>
              <a:gd name="connsiteX2" fmla="*/ 2772316 w 4680520"/>
              <a:gd name="connsiteY2" fmla="*/ 720080 h 1872208"/>
              <a:gd name="connsiteX3" fmla="*/ 396052 w 4680520"/>
              <a:gd name="connsiteY3" fmla="*/ 720080 h 1872208"/>
              <a:gd name="connsiteX4" fmla="*/ 396052 w 4680520"/>
              <a:gd name="connsiteY4" fmla="*/ 0 h 1872208"/>
              <a:gd name="connsiteX0" fmla="*/ 198038 w 4680520"/>
              <a:gd name="connsiteY0" fmla="*/ 135015 h 1872208"/>
              <a:gd name="connsiteX1" fmla="*/ 0 w 4680520"/>
              <a:gd name="connsiteY1" fmla="*/ 135015 h 1872208"/>
              <a:gd name="connsiteX2" fmla="*/ 0 w 4680520"/>
              <a:gd name="connsiteY2" fmla="*/ 720080 h 1872208"/>
              <a:gd name="connsiteX3" fmla="*/ 4680520 w 4680520"/>
              <a:gd name="connsiteY3" fmla="*/ 1872208 h 1872208"/>
              <a:gd name="connsiteX0" fmla="*/ 396052 w 5040560"/>
              <a:gd name="connsiteY0" fmla="*/ 0 h 1107504"/>
              <a:gd name="connsiteX1" fmla="*/ 2772316 w 5040560"/>
              <a:gd name="connsiteY1" fmla="*/ 0 h 1107504"/>
              <a:gd name="connsiteX2" fmla="*/ 2772316 w 5040560"/>
              <a:gd name="connsiteY2" fmla="*/ 720080 h 1107504"/>
              <a:gd name="connsiteX3" fmla="*/ 396052 w 5040560"/>
              <a:gd name="connsiteY3" fmla="*/ 720080 h 1107504"/>
              <a:gd name="connsiteX4" fmla="*/ 396052 w 5040560"/>
              <a:gd name="connsiteY4" fmla="*/ 0 h 1107504"/>
              <a:gd name="connsiteX0" fmla="*/ 198038 w 5040560"/>
              <a:gd name="connsiteY0" fmla="*/ 135015 h 1107504"/>
              <a:gd name="connsiteX1" fmla="*/ 0 w 5040560"/>
              <a:gd name="connsiteY1" fmla="*/ 135015 h 1107504"/>
              <a:gd name="connsiteX2" fmla="*/ 0 w 5040560"/>
              <a:gd name="connsiteY2" fmla="*/ 720080 h 1107504"/>
              <a:gd name="connsiteX3" fmla="*/ 5040560 w 5040560"/>
              <a:gd name="connsiteY3" fmla="*/ 1107504 h 1107504"/>
              <a:gd name="connsiteX0" fmla="*/ 396052 w 4716016"/>
              <a:gd name="connsiteY0" fmla="*/ 0 h 1080120"/>
              <a:gd name="connsiteX1" fmla="*/ 2772316 w 4716016"/>
              <a:gd name="connsiteY1" fmla="*/ 0 h 1080120"/>
              <a:gd name="connsiteX2" fmla="*/ 2772316 w 4716016"/>
              <a:gd name="connsiteY2" fmla="*/ 720080 h 1080120"/>
              <a:gd name="connsiteX3" fmla="*/ 396052 w 4716016"/>
              <a:gd name="connsiteY3" fmla="*/ 720080 h 1080120"/>
              <a:gd name="connsiteX4" fmla="*/ 396052 w 4716016"/>
              <a:gd name="connsiteY4" fmla="*/ 0 h 1080120"/>
              <a:gd name="connsiteX0" fmla="*/ 198038 w 4716016"/>
              <a:gd name="connsiteY0" fmla="*/ 135015 h 1080120"/>
              <a:gd name="connsiteX1" fmla="*/ 0 w 4716016"/>
              <a:gd name="connsiteY1" fmla="*/ 135015 h 1080120"/>
              <a:gd name="connsiteX2" fmla="*/ 0 w 4716016"/>
              <a:gd name="connsiteY2" fmla="*/ 720080 h 1080120"/>
              <a:gd name="connsiteX3" fmla="*/ 4716016 w 4716016"/>
              <a:gd name="connsiteY3" fmla="*/ 1080120 h 1080120"/>
              <a:gd name="connsiteX0" fmla="*/ 396052 w 4320480"/>
              <a:gd name="connsiteY0" fmla="*/ 0 h 3096344"/>
              <a:gd name="connsiteX1" fmla="*/ 2772316 w 4320480"/>
              <a:gd name="connsiteY1" fmla="*/ 0 h 3096344"/>
              <a:gd name="connsiteX2" fmla="*/ 2772316 w 4320480"/>
              <a:gd name="connsiteY2" fmla="*/ 720080 h 3096344"/>
              <a:gd name="connsiteX3" fmla="*/ 396052 w 4320480"/>
              <a:gd name="connsiteY3" fmla="*/ 720080 h 3096344"/>
              <a:gd name="connsiteX4" fmla="*/ 396052 w 4320480"/>
              <a:gd name="connsiteY4" fmla="*/ 0 h 3096344"/>
              <a:gd name="connsiteX0" fmla="*/ 198038 w 4320480"/>
              <a:gd name="connsiteY0" fmla="*/ 135015 h 3096344"/>
              <a:gd name="connsiteX1" fmla="*/ 0 w 4320480"/>
              <a:gd name="connsiteY1" fmla="*/ 135015 h 3096344"/>
              <a:gd name="connsiteX2" fmla="*/ 0 w 4320480"/>
              <a:gd name="connsiteY2" fmla="*/ 720080 h 3096344"/>
              <a:gd name="connsiteX3" fmla="*/ 4320480 w 4320480"/>
              <a:gd name="connsiteY3" fmla="*/ 3096344 h 3096344"/>
              <a:gd name="connsiteX0" fmla="*/ 396052 w 4320480"/>
              <a:gd name="connsiteY0" fmla="*/ 0 h 3096344"/>
              <a:gd name="connsiteX1" fmla="*/ 2772316 w 4320480"/>
              <a:gd name="connsiteY1" fmla="*/ 0 h 3096344"/>
              <a:gd name="connsiteX2" fmla="*/ 2772316 w 4320480"/>
              <a:gd name="connsiteY2" fmla="*/ 720080 h 3096344"/>
              <a:gd name="connsiteX3" fmla="*/ 396052 w 4320480"/>
              <a:gd name="connsiteY3" fmla="*/ 720080 h 3096344"/>
              <a:gd name="connsiteX4" fmla="*/ 396052 w 4320480"/>
              <a:gd name="connsiteY4" fmla="*/ 0 h 3096344"/>
              <a:gd name="connsiteX0" fmla="*/ 432048 w 4320480"/>
              <a:gd name="connsiteY0" fmla="*/ 144016 h 3096344"/>
              <a:gd name="connsiteX1" fmla="*/ 0 w 4320480"/>
              <a:gd name="connsiteY1" fmla="*/ 135015 h 3096344"/>
              <a:gd name="connsiteX2" fmla="*/ 0 w 4320480"/>
              <a:gd name="connsiteY2" fmla="*/ 720080 h 3096344"/>
              <a:gd name="connsiteX3" fmla="*/ 4320480 w 4320480"/>
              <a:gd name="connsiteY3" fmla="*/ 3096344 h 3096344"/>
              <a:gd name="connsiteX0" fmla="*/ 396052 w 4320480"/>
              <a:gd name="connsiteY0" fmla="*/ 0 h 3096344"/>
              <a:gd name="connsiteX1" fmla="*/ 2772316 w 4320480"/>
              <a:gd name="connsiteY1" fmla="*/ 0 h 3096344"/>
              <a:gd name="connsiteX2" fmla="*/ 2772316 w 4320480"/>
              <a:gd name="connsiteY2" fmla="*/ 720080 h 3096344"/>
              <a:gd name="connsiteX3" fmla="*/ 396052 w 4320480"/>
              <a:gd name="connsiteY3" fmla="*/ 720080 h 3096344"/>
              <a:gd name="connsiteX4" fmla="*/ 396052 w 4320480"/>
              <a:gd name="connsiteY4" fmla="*/ 0 h 3096344"/>
              <a:gd name="connsiteX0" fmla="*/ 432048 w 4320480"/>
              <a:gd name="connsiteY0" fmla="*/ 144016 h 3096344"/>
              <a:gd name="connsiteX1" fmla="*/ 2051720 w 4320480"/>
              <a:gd name="connsiteY1" fmla="*/ 1224136 h 3096344"/>
              <a:gd name="connsiteX2" fmla="*/ 0 w 4320480"/>
              <a:gd name="connsiteY2" fmla="*/ 720080 h 3096344"/>
              <a:gd name="connsiteX3" fmla="*/ 4320480 w 4320480"/>
              <a:gd name="connsiteY3" fmla="*/ 3096344 h 3096344"/>
              <a:gd name="connsiteX0" fmla="*/ 396052 w 4320480"/>
              <a:gd name="connsiteY0" fmla="*/ 0 h 3096344"/>
              <a:gd name="connsiteX1" fmla="*/ 2772316 w 4320480"/>
              <a:gd name="connsiteY1" fmla="*/ 0 h 3096344"/>
              <a:gd name="connsiteX2" fmla="*/ 2772316 w 4320480"/>
              <a:gd name="connsiteY2" fmla="*/ 720080 h 3096344"/>
              <a:gd name="connsiteX3" fmla="*/ 396052 w 4320480"/>
              <a:gd name="connsiteY3" fmla="*/ 720080 h 3096344"/>
              <a:gd name="connsiteX4" fmla="*/ 396052 w 4320480"/>
              <a:gd name="connsiteY4" fmla="*/ 0 h 3096344"/>
              <a:gd name="connsiteX0" fmla="*/ 2051720 w 4320480"/>
              <a:gd name="connsiteY0" fmla="*/ 864096 h 3096344"/>
              <a:gd name="connsiteX1" fmla="*/ 2051720 w 4320480"/>
              <a:gd name="connsiteY1" fmla="*/ 1224136 h 3096344"/>
              <a:gd name="connsiteX2" fmla="*/ 0 w 4320480"/>
              <a:gd name="connsiteY2" fmla="*/ 720080 h 3096344"/>
              <a:gd name="connsiteX3" fmla="*/ 4320480 w 4320480"/>
              <a:gd name="connsiteY3" fmla="*/ 3096344 h 3096344"/>
              <a:gd name="connsiteX0" fmla="*/ 0 w 3924428"/>
              <a:gd name="connsiteY0" fmla="*/ 0 h 3096344"/>
              <a:gd name="connsiteX1" fmla="*/ 2376264 w 3924428"/>
              <a:gd name="connsiteY1" fmla="*/ 0 h 3096344"/>
              <a:gd name="connsiteX2" fmla="*/ 2376264 w 3924428"/>
              <a:gd name="connsiteY2" fmla="*/ 720080 h 3096344"/>
              <a:gd name="connsiteX3" fmla="*/ 0 w 3924428"/>
              <a:gd name="connsiteY3" fmla="*/ 720080 h 3096344"/>
              <a:gd name="connsiteX4" fmla="*/ 0 w 3924428"/>
              <a:gd name="connsiteY4" fmla="*/ 0 h 3096344"/>
              <a:gd name="connsiteX0" fmla="*/ 1655668 w 3924428"/>
              <a:gd name="connsiteY0" fmla="*/ 864096 h 3096344"/>
              <a:gd name="connsiteX1" fmla="*/ 1655668 w 3924428"/>
              <a:gd name="connsiteY1" fmla="*/ 1224136 h 3096344"/>
              <a:gd name="connsiteX2" fmla="*/ 2591772 w 3924428"/>
              <a:gd name="connsiteY2" fmla="*/ 1440160 h 3096344"/>
              <a:gd name="connsiteX3" fmla="*/ 3924428 w 3924428"/>
              <a:gd name="connsiteY3" fmla="*/ 3096344 h 3096344"/>
              <a:gd name="connsiteX0" fmla="*/ 0 w 4031932"/>
              <a:gd name="connsiteY0" fmla="*/ 0 h 2592288"/>
              <a:gd name="connsiteX1" fmla="*/ 2376264 w 4031932"/>
              <a:gd name="connsiteY1" fmla="*/ 0 h 2592288"/>
              <a:gd name="connsiteX2" fmla="*/ 2376264 w 4031932"/>
              <a:gd name="connsiteY2" fmla="*/ 720080 h 2592288"/>
              <a:gd name="connsiteX3" fmla="*/ 0 w 4031932"/>
              <a:gd name="connsiteY3" fmla="*/ 720080 h 2592288"/>
              <a:gd name="connsiteX4" fmla="*/ 0 w 4031932"/>
              <a:gd name="connsiteY4" fmla="*/ 0 h 2592288"/>
              <a:gd name="connsiteX0" fmla="*/ 1655668 w 4031932"/>
              <a:gd name="connsiteY0" fmla="*/ 864096 h 2592288"/>
              <a:gd name="connsiteX1" fmla="*/ 1655668 w 4031932"/>
              <a:gd name="connsiteY1" fmla="*/ 1224136 h 2592288"/>
              <a:gd name="connsiteX2" fmla="*/ 2591772 w 4031932"/>
              <a:gd name="connsiteY2" fmla="*/ 1440160 h 2592288"/>
              <a:gd name="connsiteX3" fmla="*/ 4031932 w 4031932"/>
              <a:gd name="connsiteY3" fmla="*/ 2592288 h 2592288"/>
              <a:gd name="connsiteX0" fmla="*/ 0 w 4031932"/>
              <a:gd name="connsiteY0" fmla="*/ 0 h 2592288"/>
              <a:gd name="connsiteX1" fmla="*/ 2376264 w 4031932"/>
              <a:gd name="connsiteY1" fmla="*/ 0 h 2592288"/>
              <a:gd name="connsiteX2" fmla="*/ 2376264 w 4031932"/>
              <a:gd name="connsiteY2" fmla="*/ 720080 h 2592288"/>
              <a:gd name="connsiteX3" fmla="*/ 0 w 4031932"/>
              <a:gd name="connsiteY3" fmla="*/ 720080 h 2592288"/>
              <a:gd name="connsiteX4" fmla="*/ 0 w 4031932"/>
              <a:gd name="connsiteY4" fmla="*/ 0 h 2592288"/>
              <a:gd name="connsiteX0" fmla="*/ 1655668 w 4031932"/>
              <a:gd name="connsiteY0" fmla="*/ 864096 h 2592288"/>
              <a:gd name="connsiteX1" fmla="*/ 2015708 w 4031932"/>
              <a:gd name="connsiteY1" fmla="*/ 1080120 h 2592288"/>
              <a:gd name="connsiteX2" fmla="*/ 2591772 w 4031932"/>
              <a:gd name="connsiteY2" fmla="*/ 1440160 h 2592288"/>
              <a:gd name="connsiteX3" fmla="*/ 4031932 w 4031932"/>
              <a:gd name="connsiteY3" fmla="*/ 2592288 h 2592288"/>
              <a:gd name="connsiteX0" fmla="*/ 0 w 4031932"/>
              <a:gd name="connsiteY0" fmla="*/ 0 h 2592288"/>
              <a:gd name="connsiteX1" fmla="*/ 2376264 w 4031932"/>
              <a:gd name="connsiteY1" fmla="*/ 0 h 2592288"/>
              <a:gd name="connsiteX2" fmla="*/ 2376264 w 4031932"/>
              <a:gd name="connsiteY2" fmla="*/ 720080 h 2592288"/>
              <a:gd name="connsiteX3" fmla="*/ 0 w 4031932"/>
              <a:gd name="connsiteY3" fmla="*/ 720080 h 2592288"/>
              <a:gd name="connsiteX4" fmla="*/ 0 w 4031932"/>
              <a:gd name="connsiteY4" fmla="*/ 0 h 2592288"/>
              <a:gd name="connsiteX0" fmla="*/ 1871692 w 4031932"/>
              <a:gd name="connsiteY0" fmla="*/ 576064 h 2592288"/>
              <a:gd name="connsiteX1" fmla="*/ 2015708 w 4031932"/>
              <a:gd name="connsiteY1" fmla="*/ 1080120 h 2592288"/>
              <a:gd name="connsiteX2" fmla="*/ 2591772 w 4031932"/>
              <a:gd name="connsiteY2" fmla="*/ 1440160 h 2592288"/>
              <a:gd name="connsiteX3" fmla="*/ 4031932 w 4031932"/>
              <a:gd name="connsiteY3" fmla="*/ 2592288 h 2592288"/>
              <a:gd name="connsiteX0" fmla="*/ 0 w 4031932"/>
              <a:gd name="connsiteY0" fmla="*/ 0 h 2592288"/>
              <a:gd name="connsiteX1" fmla="*/ 2376264 w 4031932"/>
              <a:gd name="connsiteY1" fmla="*/ 0 h 2592288"/>
              <a:gd name="connsiteX2" fmla="*/ 2376264 w 4031932"/>
              <a:gd name="connsiteY2" fmla="*/ 720080 h 2592288"/>
              <a:gd name="connsiteX3" fmla="*/ 0 w 4031932"/>
              <a:gd name="connsiteY3" fmla="*/ 720080 h 2592288"/>
              <a:gd name="connsiteX4" fmla="*/ 0 w 4031932"/>
              <a:gd name="connsiteY4" fmla="*/ 0 h 2592288"/>
              <a:gd name="connsiteX0" fmla="*/ 1871692 w 4031932"/>
              <a:gd name="connsiteY0" fmla="*/ 720080 h 2592288"/>
              <a:gd name="connsiteX1" fmla="*/ 2015708 w 4031932"/>
              <a:gd name="connsiteY1" fmla="*/ 1080120 h 2592288"/>
              <a:gd name="connsiteX2" fmla="*/ 2591772 w 4031932"/>
              <a:gd name="connsiteY2" fmla="*/ 1440160 h 2592288"/>
              <a:gd name="connsiteX3" fmla="*/ 4031932 w 4031932"/>
              <a:gd name="connsiteY3" fmla="*/ 2592288 h 2592288"/>
              <a:gd name="connsiteX0" fmla="*/ 0 w 2880320"/>
              <a:gd name="connsiteY0" fmla="*/ 0 h 1728192"/>
              <a:gd name="connsiteX1" fmla="*/ 2376264 w 2880320"/>
              <a:gd name="connsiteY1" fmla="*/ 0 h 1728192"/>
              <a:gd name="connsiteX2" fmla="*/ 2376264 w 2880320"/>
              <a:gd name="connsiteY2" fmla="*/ 720080 h 1728192"/>
              <a:gd name="connsiteX3" fmla="*/ 0 w 2880320"/>
              <a:gd name="connsiteY3" fmla="*/ 720080 h 1728192"/>
              <a:gd name="connsiteX4" fmla="*/ 0 w 2880320"/>
              <a:gd name="connsiteY4" fmla="*/ 0 h 1728192"/>
              <a:gd name="connsiteX0" fmla="*/ 1871692 w 2880320"/>
              <a:gd name="connsiteY0" fmla="*/ 720080 h 1728192"/>
              <a:gd name="connsiteX1" fmla="*/ 2015708 w 2880320"/>
              <a:gd name="connsiteY1" fmla="*/ 1080120 h 1728192"/>
              <a:gd name="connsiteX2" fmla="*/ 2591772 w 2880320"/>
              <a:gd name="connsiteY2" fmla="*/ 1440160 h 1728192"/>
              <a:gd name="connsiteX3" fmla="*/ 2880320 w 2880320"/>
              <a:gd name="connsiteY3" fmla="*/ 1728192 h 1728192"/>
              <a:gd name="connsiteX0" fmla="*/ 0 w 2880320"/>
              <a:gd name="connsiteY0" fmla="*/ 0 h 1728192"/>
              <a:gd name="connsiteX1" fmla="*/ 2376264 w 2880320"/>
              <a:gd name="connsiteY1" fmla="*/ 0 h 1728192"/>
              <a:gd name="connsiteX2" fmla="*/ 2376264 w 2880320"/>
              <a:gd name="connsiteY2" fmla="*/ 720080 h 1728192"/>
              <a:gd name="connsiteX3" fmla="*/ 0 w 2880320"/>
              <a:gd name="connsiteY3" fmla="*/ 720080 h 1728192"/>
              <a:gd name="connsiteX4" fmla="*/ 0 w 2880320"/>
              <a:gd name="connsiteY4" fmla="*/ 0 h 1728192"/>
              <a:gd name="connsiteX0" fmla="*/ 1871692 w 2880320"/>
              <a:gd name="connsiteY0" fmla="*/ 720080 h 1728192"/>
              <a:gd name="connsiteX1" fmla="*/ 2016224 w 2880320"/>
              <a:gd name="connsiteY1" fmla="*/ 864096 h 1728192"/>
              <a:gd name="connsiteX2" fmla="*/ 2591772 w 2880320"/>
              <a:gd name="connsiteY2" fmla="*/ 1440160 h 1728192"/>
              <a:gd name="connsiteX3" fmla="*/ 2880320 w 2880320"/>
              <a:gd name="connsiteY3" fmla="*/ 1728192 h 1728192"/>
              <a:gd name="connsiteX0" fmla="*/ 0 w 2880320"/>
              <a:gd name="connsiteY0" fmla="*/ 0 h 1728192"/>
              <a:gd name="connsiteX1" fmla="*/ 2376264 w 2880320"/>
              <a:gd name="connsiteY1" fmla="*/ 0 h 1728192"/>
              <a:gd name="connsiteX2" fmla="*/ 2376264 w 2880320"/>
              <a:gd name="connsiteY2" fmla="*/ 720080 h 1728192"/>
              <a:gd name="connsiteX3" fmla="*/ 0 w 2880320"/>
              <a:gd name="connsiteY3" fmla="*/ 720080 h 1728192"/>
              <a:gd name="connsiteX4" fmla="*/ 0 w 2880320"/>
              <a:gd name="connsiteY4" fmla="*/ 0 h 1728192"/>
              <a:gd name="connsiteX0" fmla="*/ 1871692 w 2880320"/>
              <a:gd name="connsiteY0" fmla="*/ 720080 h 1728192"/>
              <a:gd name="connsiteX1" fmla="*/ 2016224 w 2880320"/>
              <a:gd name="connsiteY1" fmla="*/ 864096 h 1728192"/>
              <a:gd name="connsiteX2" fmla="*/ 2304256 w 2880320"/>
              <a:gd name="connsiteY2" fmla="*/ 1152128 h 1728192"/>
              <a:gd name="connsiteX3" fmla="*/ 2880320 w 2880320"/>
              <a:gd name="connsiteY3" fmla="*/ 1728192 h 1728192"/>
              <a:gd name="connsiteX0" fmla="*/ 0 w 2592288"/>
              <a:gd name="connsiteY0" fmla="*/ 0 h 1512168"/>
              <a:gd name="connsiteX1" fmla="*/ 2376264 w 2592288"/>
              <a:gd name="connsiteY1" fmla="*/ 0 h 1512168"/>
              <a:gd name="connsiteX2" fmla="*/ 2376264 w 2592288"/>
              <a:gd name="connsiteY2" fmla="*/ 720080 h 1512168"/>
              <a:gd name="connsiteX3" fmla="*/ 0 w 2592288"/>
              <a:gd name="connsiteY3" fmla="*/ 720080 h 1512168"/>
              <a:gd name="connsiteX4" fmla="*/ 0 w 2592288"/>
              <a:gd name="connsiteY4" fmla="*/ 0 h 1512168"/>
              <a:gd name="connsiteX0" fmla="*/ 1871692 w 2592288"/>
              <a:gd name="connsiteY0" fmla="*/ 720080 h 1512168"/>
              <a:gd name="connsiteX1" fmla="*/ 2016224 w 2592288"/>
              <a:gd name="connsiteY1" fmla="*/ 864096 h 1512168"/>
              <a:gd name="connsiteX2" fmla="*/ 2304256 w 2592288"/>
              <a:gd name="connsiteY2" fmla="*/ 1152128 h 1512168"/>
              <a:gd name="connsiteX3" fmla="*/ 2592288 w 2592288"/>
              <a:gd name="connsiteY3" fmla="*/ 1512168 h 1512168"/>
              <a:gd name="connsiteX0" fmla="*/ 0 w 3816424"/>
              <a:gd name="connsiteY0" fmla="*/ 0 h 1224136"/>
              <a:gd name="connsiteX1" fmla="*/ 2376264 w 3816424"/>
              <a:gd name="connsiteY1" fmla="*/ 0 h 1224136"/>
              <a:gd name="connsiteX2" fmla="*/ 2376264 w 3816424"/>
              <a:gd name="connsiteY2" fmla="*/ 720080 h 1224136"/>
              <a:gd name="connsiteX3" fmla="*/ 0 w 3816424"/>
              <a:gd name="connsiteY3" fmla="*/ 720080 h 1224136"/>
              <a:gd name="connsiteX4" fmla="*/ 0 w 3816424"/>
              <a:gd name="connsiteY4" fmla="*/ 0 h 1224136"/>
              <a:gd name="connsiteX0" fmla="*/ 1871692 w 3816424"/>
              <a:gd name="connsiteY0" fmla="*/ 720080 h 1224136"/>
              <a:gd name="connsiteX1" fmla="*/ 2016224 w 3816424"/>
              <a:gd name="connsiteY1" fmla="*/ 864096 h 1224136"/>
              <a:gd name="connsiteX2" fmla="*/ 2304256 w 3816424"/>
              <a:gd name="connsiteY2" fmla="*/ 1152128 h 1224136"/>
              <a:gd name="connsiteX3" fmla="*/ 3816424 w 3816424"/>
              <a:gd name="connsiteY3" fmla="*/ 1224136 h 1224136"/>
              <a:gd name="connsiteX0" fmla="*/ 0 w 3816424"/>
              <a:gd name="connsiteY0" fmla="*/ 0 h 1224136"/>
              <a:gd name="connsiteX1" fmla="*/ 2376264 w 3816424"/>
              <a:gd name="connsiteY1" fmla="*/ 0 h 1224136"/>
              <a:gd name="connsiteX2" fmla="*/ 2376264 w 3816424"/>
              <a:gd name="connsiteY2" fmla="*/ 720080 h 1224136"/>
              <a:gd name="connsiteX3" fmla="*/ 0 w 3816424"/>
              <a:gd name="connsiteY3" fmla="*/ 720080 h 1224136"/>
              <a:gd name="connsiteX4" fmla="*/ 0 w 3816424"/>
              <a:gd name="connsiteY4" fmla="*/ 0 h 1224136"/>
              <a:gd name="connsiteX0" fmla="*/ 1871692 w 3816424"/>
              <a:gd name="connsiteY0" fmla="*/ 720080 h 1224136"/>
              <a:gd name="connsiteX1" fmla="*/ 2016224 w 3816424"/>
              <a:gd name="connsiteY1" fmla="*/ 864096 h 1224136"/>
              <a:gd name="connsiteX2" fmla="*/ 3312368 w 3816424"/>
              <a:gd name="connsiteY2" fmla="*/ 1080120 h 1224136"/>
              <a:gd name="connsiteX3" fmla="*/ 3816424 w 3816424"/>
              <a:gd name="connsiteY3" fmla="*/ 1224136 h 1224136"/>
              <a:gd name="connsiteX0" fmla="*/ 0 w 3816424"/>
              <a:gd name="connsiteY0" fmla="*/ 0 h 1656184"/>
              <a:gd name="connsiteX1" fmla="*/ 2376264 w 3816424"/>
              <a:gd name="connsiteY1" fmla="*/ 0 h 1656184"/>
              <a:gd name="connsiteX2" fmla="*/ 2376264 w 3816424"/>
              <a:gd name="connsiteY2" fmla="*/ 720080 h 1656184"/>
              <a:gd name="connsiteX3" fmla="*/ 0 w 3816424"/>
              <a:gd name="connsiteY3" fmla="*/ 720080 h 1656184"/>
              <a:gd name="connsiteX4" fmla="*/ 0 w 3816424"/>
              <a:gd name="connsiteY4" fmla="*/ 0 h 1656184"/>
              <a:gd name="connsiteX0" fmla="*/ 1871692 w 3816424"/>
              <a:gd name="connsiteY0" fmla="*/ 720080 h 1656184"/>
              <a:gd name="connsiteX1" fmla="*/ 2016224 w 3816424"/>
              <a:gd name="connsiteY1" fmla="*/ 864096 h 1656184"/>
              <a:gd name="connsiteX2" fmla="*/ 3312368 w 3816424"/>
              <a:gd name="connsiteY2" fmla="*/ 1080120 h 1656184"/>
              <a:gd name="connsiteX3" fmla="*/ 3816424 w 3816424"/>
              <a:gd name="connsiteY3" fmla="*/ 1656184 h 1656184"/>
              <a:gd name="connsiteX0" fmla="*/ 0 w 3816424"/>
              <a:gd name="connsiteY0" fmla="*/ 0 h 1656184"/>
              <a:gd name="connsiteX1" fmla="*/ 2376264 w 3816424"/>
              <a:gd name="connsiteY1" fmla="*/ 0 h 1656184"/>
              <a:gd name="connsiteX2" fmla="*/ 2376264 w 3816424"/>
              <a:gd name="connsiteY2" fmla="*/ 720080 h 1656184"/>
              <a:gd name="connsiteX3" fmla="*/ 0 w 3816424"/>
              <a:gd name="connsiteY3" fmla="*/ 720080 h 1656184"/>
              <a:gd name="connsiteX4" fmla="*/ 0 w 3816424"/>
              <a:gd name="connsiteY4" fmla="*/ 0 h 1656184"/>
              <a:gd name="connsiteX0" fmla="*/ 1871692 w 3816424"/>
              <a:gd name="connsiteY0" fmla="*/ 720080 h 1656184"/>
              <a:gd name="connsiteX1" fmla="*/ 2016224 w 3816424"/>
              <a:gd name="connsiteY1" fmla="*/ 864096 h 1656184"/>
              <a:gd name="connsiteX2" fmla="*/ 3600400 w 3816424"/>
              <a:gd name="connsiteY2" fmla="*/ 1008112 h 1656184"/>
              <a:gd name="connsiteX3" fmla="*/ 3816424 w 3816424"/>
              <a:gd name="connsiteY3" fmla="*/ 1656184 h 1656184"/>
              <a:gd name="connsiteX0" fmla="*/ 0 w 3600400"/>
              <a:gd name="connsiteY0" fmla="*/ 0 h 1008112"/>
              <a:gd name="connsiteX1" fmla="*/ 2376264 w 3600400"/>
              <a:gd name="connsiteY1" fmla="*/ 0 h 1008112"/>
              <a:gd name="connsiteX2" fmla="*/ 2376264 w 3600400"/>
              <a:gd name="connsiteY2" fmla="*/ 720080 h 1008112"/>
              <a:gd name="connsiteX3" fmla="*/ 0 w 3600400"/>
              <a:gd name="connsiteY3" fmla="*/ 720080 h 1008112"/>
              <a:gd name="connsiteX4" fmla="*/ 0 w 3600400"/>
              <a:gd name="connsiteY4" fmla="*/ 0 h 1008112"/>
              <a:gd name="connsiteX0" fmla="*/ 1871692 w 3600400"/>
              <a:gd name="connsiteY0" fmla="*/ 720080 h 1008112"/>
              <a:gd name="connsiteX1" fmla="*/ 2016224 w 3600400"/>
              <a:gd name="connsiteY1" fmla="*/ 864096 h 1008112"/>
              <a:gd name="connsiteX2" fmla="*/ 3600400 w 3600400"/>
              <a:gd name="connsiteY2" fmla="*/ 1008112 h 1008112"/>
              <a:gd name="connsiteX3" fmla="*/ 3240360 w 3600400"/>
              <a:gd name="connsiteY3" fmla="*/ 648072 h 1008112"/>
              <a:gd name="connsiteX0" fmla="*/ 0 w 3240360"/>
              <a:gd name="connsiteY0" fmla="*/ 0 h 864096"/>
              <a:gd name="connsiteX1" fmla="*/ 2376264 w 3240360"/>
              <a:gd name="connsiteY1" fmla="*/ 0 h 864096"/>
              <a:gd name="connsiteX2" fmla="*/ 2376264 w 3240360"/>
              <a:gd name="connsiteY2" fmla="*/ 720080 h 864096"/>
              <a:gd name="connsiteX3" fmla="*/ 0 w 3240360"/>
              <a:gd name="connsiteY3" fmla="*/ 720080 h 864096"/>
              <a:gd name="connsiteX4" fmla="*/ 0 w 3240360"/>
              <a:gd name="connsiteY4" fmla="*/ 0 h 864096"/>
              <a:gd name="connsiteX0" fmla="*/ 1871692 w 3240360"/>
              <a:gd name="connsiteY0" fmla="*/ 720080 h 864096"/>
              <a:gd name="connsiteX1" fmla="*/ 2016224 w 3240360"/>
              <a:gd name="connsiteY1" fmla="*/ 864096 h 864096"/>
              <a:gd name="connsiteX2" fmla="*/ 2952328 w 3240360"/>
              <a:gd name="connsiteY2" fmla="*/ 792088 h 864096"/>
              <a:gd name="connsiteX3" fmla="*/ 3240360 w 3240360"/>
              <a:gd name="connsiteY3" fmla="*/ 648072 h 8640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240360" h="864096" extrusionOk="0">
                <a:moveTo>
                  <a:pt x="0" y="0"/>
                </a:moveTo>
                <a:lnTo>
                  <a:pt x="2376264" y="0"/>
                </a:lnTo>
                <a:lnTo>
                  <a:pt x="2376264" y="720080"/>
                </a:lnTo>
                <a:lnTo>
                  <a:pt x="0" y="720080"/>
                </a:lnTo>
                <a:lnTo>
                  <a:pt x="0" y="0"/>
                </a:lnTo>
                <a:close/>
              </a:path>
              <a:path w="3240360" h="864096" fill="none" extrusionOk="0">
                <a:moveTo>
                  <a:pt x="1871692" y="720080"/>
                </a:moveTo>
                <a:lnTo>
                  <a:pt x="2016224" y="864096"/>
                </a:lnTo>
                <a:lnTo>
                  <a:pt x="2952328" y="792088"/>
                </a:lnTo>
                <a:lnTo>
                  <a:pt x="3240360" y="648072"/>
                </a:lnTo>
              </a:path>
            </a:pathLst>
          </a:custGeom>
          <a:solidFill>
            <a:srgbClr val="4F81BD">
              <a:alpha val="50196"/>
            </a:srgbClr>
          </a:solidFill>
          <a:ln>
            <a:headEnd type="none" w="med" len="med"/>
            <a:tailEnd type="arrow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Volný tvar 54"/>
          <p:cNvSpPr/>
          <p:nvPr/>
        </p:nvSpPr>
        <p:spPr>
          <a:xfrm>
            <a:off x="6012160" y="1124744"/>
            <a:ext cx="2376264" cy="2520280"/>
          </a:xfrm>
          <a:custGeom>
            <a:avLst/>
            <a:gdLst>
              <a:gd name="connsiteX0" fmla="*/ 0 w 2376264"/>
              <a:gd name="connsiteY0" fmla="*/ 0 h 720080"/>
              <a:gd name="connsiteX1" fmla="*/ 2376264 w 2376264"/>
              <a:gd name="connsiteY1" fmla="*/ 0 h 720080"/>
              <a:gd name="connsiteX2" fmla="*/ 2376264 w 2376264"/>
              <a:gd name="connsiteY2" fmla="*/ 720080 h 720080"/>
              <a:gd name="connsiteX3" fmla="*/ 0 w 2376264"/>
              <a:gd name="connsiteY3" fmla="*/ 720080 h 720080"/>
              <a:gd name="connsiteX4" fmla="*/ 0 w 2376264"/>
              <a:gd name="connsiteY4" fmla="*/ 0 h 720080"/>
              <a:gd name="connsiteX0" fmla="*/ -198014 w 2376264"/>
              <a:gd name="connsiteY0" fmla="*/ 135015 h 720080"/>
              <a:gd name="connsiteX1" fmla="*/ -396052 w 2376264"/>
              <a:gd name="connsiteY1" fmla="*/ 135015 h 720080"/>
              <a:gd name="connsiteX2" fmla="*/ -396052 w 2376264"/>
              <a:gd name="connsiteY2" fmla="*/ 720080 h 720080"/>
              <a:gd name="connsiteX3" fmla="*/ 2690335 w 2376264"/>
              <a:gd name="connsiteY3" fmla="*/ 1858454 h 720080"/>
              <a:gd name="connsiteX0" fmla="*/ 396052 w 3564404"/>
              <a:gd name="connsiteY0" fmla="*/ 0 h 1224136"/>
              <a:gd name="connsiteX1" fmla="*/ 2772316 w 3564404"/>
              <a:gd name="connsiteY1" fmla="*/ 0 h 1224136"/>
              <a:gd name="connsiteX2" fmla="*/ 2772316 w 3564404"/>
              <a:gd name="connsiteY2" fmla="*/ 720080 h 1224136"/>
              <a:gd name="connsiteX3" fmla="*/ 396052 w 3564404"/>
              <a:gd name="connsiteY3" fmla="*/ 720080 h 1224136"/>
              <a:gd name="connsiteX4" fmla="*/ 396052 w 3564404"/>
              <a:gd name="connsiteY4" fmla="*/ 0 h 1224136"/>
              <a:gd name="connsiteX0" fmla="*/ 198038 w 3564404"/>
              <a:gd name="connsiteY0" fmla="*/ 135015 h 1224136"/>
              <a:gd name="connsiteX1" fmla="*/ 0 w 3564404"/>
              <a:gd name="connsiteY1" fmla="*/ 135015 h 1224136"/>
              <a:gd name="connsiteX2" fmla="*/ 0 w 3564404"/>
              <a:gd name="connsiteY2" fmla="*/ 720080 h 1224136"/>
              <a:gd name="connsiteX3" fmla="*/ 3564404 w 3564404"/>
              <a:gd name="connsiteY3" fmla="*/ 1224136 h 1224136"/>
              <a:gd name="connsiteX0" fmla="*/ 396052 w 3168352"/>
              <a:gd name="connsiteY0" fmla="*/ 0 h 1440160"/>
              <a:gd name="connsiteX1" fmla="*/ 2772316 w 3168352"/>
              <a:gd name="connsiteY1" fmla="*/ 0 h 1440160"/>
              <a:gd name="connsiteX2" fmla="*/ 2772316 w 3168352"/>
              <a:gd name="connsiteY2" fmla="*/ 720080 h 1440160"/>
              <a:gd name="connsiteX3" fmla="*/ 396052 w 3168352"/>
              <a:gd name="connsiteY3" fmla="*/ 720080 h 1440160"/>
              <a:gd name="connsiteX4" fmla="*/ 396052 w 3168352"/>
              <a:gd name="connsiteY4" fmla="*/ 0 h 1440160"/>
              <a:gd name="connsiteX0" fmla="*/ 198038 w 3168352"/>
              <a:gd name="connsiteY0" fmla="*/ 135015 h 1440160"/>
              <a:gd name="connsiteX1" fmla="*/ 0 w 3168352"/>
              <a:gd name="connsiteY1" fmla="*/ 135015 h 1440160"/>
              <a:gd name="connsiteX2" fmla="*/ 0 w 3168352"/>
              <a:gd name="connsiteY2" fmla="*/ 720080 h 1440160"/>
              <a:gd name="connsiteX3" fmla="*/ 3168352 w 3168352"/>
              <a:gd name="connsiteY3" fmla="*/ 1440160 h 1440160"/>
              <a:gd name="connsiteX0" fmla="*/ 684084 w 3060348"/>
              <a:gd name="connsiteY0" fmla="*/ 0 h 1800200"/>
              <a:gd name="connsiteX1" fmla="*/ 3060348 w 3060348"/>
              <a:gd name="connsiteY1" fmla="*/ 0 h 1800200"/>
              <a:gd name="connsiteX2" fmla="*/ 3060348 w 3060348"/>
              <a:gd name="connsiteY2" fmla="*/ 720080 h 1800200"/>
              <a:gd name="connsiteX3" fmla="*/ 684084 w 3060348"/>
              <a:gd name="connsiteY3" fmla="*/ 720080 h 1800200"/>
              <a:gd name="connsiteX4" fmla="*/ 684084 w 3060348"/>
              <a:gd name="connsiteY4" fmla="*/ 0 h 1800200"/>
              <a:gd name="connsiteX0" fmla="*/ 486070 w 3060348"/>
              <a:gd name="connsiteY0" fmla="*/ 135015 h 1800200"/>
              <a:gd name="connsiteX1" fmla="*/ 288032 w 3060348"/>
              <a:gd name="connsiteY1" fmla="*/ 135015 h 1800200"/>
              <a:gd name="connsiteX2" fmla="*/ 288032 w 3060348"/>
              <a:gd name="connsiteY2" fmla="*/ 720080 h 1800200"/>
              <a:gd name="connsiteX3" fmla="*/ 0 w 3060348"/>
              <a:gd name="connsiteY3" fmla="*/ 1800200 h 1800200"/>
              <a:gd name="connsiteX0" fmla="*/ 1260148 w 3636412"/>
              <a:gd name="connsiteY0" fmla="*/ 0 h 1872208"/>
              <a:gd name="connsiteX1" fmla="*/ 3636412 w 3636412"/>
              <a:gd name="connsiteY1" fmla="*/ 0 h 1872208"/>
              <a:gd name="connsiteX2" fmla="*/ 3636412 w 3636412"/>
              <a:gd name="connsiteY2" fmla="*/ 720080 h 1872208"/>
              <a:gd name="connsiteX3" fmla="*/ 1260148 w 3636412"/>
              <a:gd name="connsiteY3" fmla="*/ 720080 h 1872208"/>
              <a:gd name="connsiteX4" fmla="*/ 1260148 w 3636412"/>
              <a:gd name="connsiteY4" fmla="*/ 0 h 1872208"/>
              <a:gd name="connsiteX0" fmla="*/ 1062134 w 3636412"/>
              <a:gd name="connsiteY0" fmla="*/ 135015 h 1872208"/>
              <a:gd name="connsiteX1" fmla="*/ 864096 w 3636412"/>
              <a:gd name="connsiteY1" fmla="*/ 135015 h 1872208"/>
              <a:gd name="connsiteX2" fmla="*/ 864096 w 3636412"/>
              <a:gd name="connsiteY2" fmla="*/ 720080 h 1872208"/>
              <a:gd name="connsiteX3" fmla="*/ 0 w 3636412"/>
              <a:gd name="connsiteY3" fmla="*/ 1872208 h 1872208"/>
              <a:gd name="connsiteX0" fmla="*/ 396052 w 4824536"/>
              <a:gd name="connsiteY0" fmla="*/ 0 h 1152128"/>
              <a:gd name="connsiteX1" fmla="*/ 2772316 w 4824536"/>
              <a:gd name="connsiteY1" fmla="*/ 0 h 1152128"/>
              <a:gd name="connsiteX2" fmla="*/ 2772316 w 4824536"/>
              <a:gd name="connsiteY2" fmla="*/ 720080 h 1152128"/>
              <a:gd name="connsiteX3" fmla="*/ 396052 w 4824536"/>
              <a:gd name="connsiteY3" fmla="*/ 720080 h 1152128"/>
              <a:gd name="connsiteX4" fmla="*/ 396052 w 4824536"/>
              <a:gd name="connsiteY4" fmla="*/ 0 h 1152128"/>
              <a:gd name="connsiteX0" fmla="*/ 198038 w 4824536"/>
              <a:gd name="connsiteY0" fmla="*/ 135015 h 1152128"/>
              <a:gd name="connsiteX1" fmla="*/ 0 w 4824536"/>
              <a:gd name="connsiteY1" fmla="*/ 135015 h 1152128"/>
              <a:gd name="connsiteX2" fmla="*/ 0 w 4824536"/>
              <a:gd name="connsiteY2" fmla="*/ 720080 h 1152128"/>
              <a:gd name="connsiteX3" fmla="*/ 4824536 w 4824536"/>
              <a:gd name="connsiteY3" fmla="*/ 1152128 h 1152128"/>
              <a:gd name="connsiteX0" fmla="*/ 396052 w 4680520"/>
              <a:gd name="connsiteY0" fmla="*/ 0 h 1872208"/>
              <a:gd name="connsiteX1" fmla="*/ 2772316 w 4680520"/>
              <a:gd name="connsiteY1" fmla="*/ 0 h 1872208"/>
              <a:gd name="connsiteX2" fmla="*/ 2772316 w 4680520"/>
              <a:gd name="connsiteY2" fmla="*/ 720080 h 1872208"/>
              <a:gd name="connsiteX3" fmla="*/ 396052 w 4680520"/>
              <a:gd name="connsiteY3" fmla="*/ 720080 h 1872208"/>
              <a:gd name="connsiteX4" fmla="*/ 396052 w 4680520"/>
              <a:gd name="connsiteY4" fmla="*/ 0 h 1872208"/>
              <a:gd name="connsiteX0" fmla="*/ 198038 w 4680520"/>
              <a:gd name="connsiteY0" fmla="*/ 135015 h 1872208"/>
              <a:gd name="connsiteX1" fmla="*/ 0 w 4680520"/>
              <a:gd name="connsiteY1" fmla="*/ 135015 h 1872208"/>
              <a:gd name="connsiteX2" fmla="*/ 0 w 4680520"/>
              <a:gd name="connsiteY2" fmla="*/ 720080 h 1872208"/>
              <a:gd name="connsiteX3" fmla="*/ 4680520 w 4680520"/>
              <a:gd name="connsiteY3" fmla="*/ 1872208 h 1872208"/>
              <a:gd name="connsiteX0" fmla="*/ 396052 w 5040560"/>
              <a:gd name="connsiteY0" fmla="*/ 0 h 1107504"/>
              <a:gd name="connsiteX1" fmla="*/ 2772316 w 5040560"/>
              <a:gd name="connsiteY1" fmla="*/ 0 h 1107504"/>
              <a:gd name="connsiteX2" fmla="*/ 2772316 w 5040560"/>
              <a:gd name="connsiteY2" fmla="*/ 720080 h 1107504"/>
              <a:gd name="connsiteX3" fmla="*/ 396052 w 5040560"/>
              <a:gd name="connsiteY3" fmla="*/ 720080 h 1107504"/>
              <a:gd name="connsiteX4" fmla="*/ 396052 w 5040560"/>
              <a:gd name="connsiteY4" fmla="*/ 0 h 1107504"/>
              <a:gd name="connsiteX0" fmla="*/ 198038 w 5040560"/>
              <a:gd name="connsiteY0" fmla="*/ 135015 h 1107504"/>
              <a:gd name="connsiteX1" fmla="*/ 0 w 5040560"/>
              <a:gd name="connsiteY1" fmla="*/ 135015 h 1107504"/>
              <a:gd name="connsiteX2" fmla="*/ 0 w 5040560"/>
              <a:gd name="connsiteY2" fmla="*/ 720080 h 1107504"/>
              <a:gd name="connsiteX3" fmla="*/ 5040560 w 5040560"/>
              <a:gd name="connsiteY3" fmla="*/ 1107504 h 1107504"/>
              <a:gd name="connsiteX0" fmla="*/ 396052 w 4716016"/>
              <a:gd name="connsiteY0" fmla="*/ 0 h 1080120"/>
              <a:gd name="connsiteX1" fmla="*/ 2772316 w 4716016"/>
              <a:gd name="connsiteY1" fmla="*/ 0 h 1080120"/>
              <a:gd name="connsiteX2" fmla="*/ 2772316 w 4716016"/>
              <a:gd name="connsiteY2" fmla="*/ 720080 h 1080120"/>
              <a:gd name="connsiteX3" fmla="*/ 396052 w 4716016"/>
              <a:gd name="connsiteY3" fmla="*/ 720080 h 1080120"/>
              <a:gd name="connsiteX4" fmla="*/ 396052 w 4716016"/>
              <a:gd name="connsiteY4" fmla="*/ 0 h 1080120"/>
              <a:gd name="connsiteX0" fmla="*/ 198038 w 4716016"/>
              <a:gd name="connsiteY0" fmla="*/ 135015 h 1080120"/>
              <a:gd name="connsiteX1" fmla="*/ 0 w 4716016"/>
              <a:gd name="connsiteY1" fmla="*/ 135015 h 1080120"/>
              <a:gd name="connsiteX2" fmla="*/ 0 w 4716016"/>
              <a:gd name="connsiteY2" fmla="*/ 720080 h 1080120"/>
              <a:gd name="connsiteX3" fmla="*/ 4716016 w 4716016"/>
              <a:gd name="connsiteY3" fmla="*/ 1080120 h 1080120"/>
              <a:gd name="connsiteX0" fmla="*/ 396052 w 4320480"/>
              <a:gd name="connsiteY0" fmla="*/ 0 h 3096344"/>
              <a:gd name="connsiteX1" fmla="*/ 2772316 w 4320480"/>
              <a:gd name="connsiteY1" fmla="*/ 0 h 3096344"/>
              <a:gd name="connsiteX2" fmla="*/ 2772316 w 4320480"/>
              <a:gd name="connsiteY2" fmla="*/ 720080 h 3096344"/>
              <a:gd name="connsiteX3" fmla="*/ 396052 w 4320480"/>
              <a:gd name="connsiteY3" fmla="*/ 720080 h 3096344"/>
              <a:gd name="connsiteX4" fmla="*/ 396052 w 4320480"/>
              <a:gd name="connsiteY4" fmla="*/ 0 h 3096344"/>
              <a:gd name="connsiteX0" fmla="*/ 198038 w 4320480"/>
              <a:gd name="connsiteY0" fmla="*/ 135015 h 3096344"/>
              <a:gd name="connsiteX1" fmla="*/ 0 w 4320480"/>
              <a:gd name="connsiteY1" fmla="*/ 135015 h 3096344"/>
              <a:gd name="connsiteX2" fmla="*/ 0 w 4320480"/>
              <a:gd name="connsiteY2" fmla="*/ 720080 h 3096344"/>
              <a:gd name="connsiteX3" fmla="*/ 4320480 w 4320480"/>
              <a:gd name="connsiteY3" fmla="*/ 3096344 h 3096344"/>
              <a:gd name="connsiteX0" fmla="*/ 396052 w 4320480"/>
              <a:gd name="connsiteY0" fmla="*/ 0 h 3096344"/>
              <a:gd name="connsiteX1" fmla="*/ 2772316 w 4320480"/>
              <a:gd name="connsiteY1" fmla="*/ 0 h 3096344"/>
              <a:gd name="connsiteX2" fmla="*/ 2772316 w 4320480"/>
              <a:gd name="connsiteY2" fmla="*/ 720080 h 3096344"/>
              <a:gd name="connsiteX3" fmla="*/ 396052 w 4320480"/>
              <a:gd name="connsiteY3" fmla="*/ 720080 h 3096344"/>
              <a:gd name="connsiteX4" fmla="*/ 396052 w 4320480"/>
              <a:gd name="connsiteY4" fmla="*/ 0 h 3096344"/>
              <a:gd name="connsiteX0" fmla="*/ 432048 w 4320480"/>
              <a:gd name="connsiteY0" fmla="*/ 144016 h 3096344"/>
              <a:gd name="connsiteX1" fmla="*/ 0 w 4320480"/>
              <a:gd name="connsiteY1" fmla="*/ 135015 h 3096344"/>
              <a:gd name="connsiteX2" fmla="*/ 0 w 4320480"/>
              <a:gd name="connsiteY2" fmla="*/ 720080 h 3096344"/>
              <a:gd name="connsiteX3" fmla="*/ 4320480 w 4320480"/>
              <a:gd name="connsiteY3" fmla="*/ 3096344 h 3096344"/>
              <a:gd name="connsiteX0" fmla="*/ 396052 w 4320480"/>
              <a:gd name="connsiteY0" fmla="*/ 0 h 3096344"/>
              <a:gd name="connsiteX1" fmla="*/ 2772316 w 4320480"/>
              <a:gd name="connsiteY1" fmla="*/ 0 h 3096344"/>
              <a:gd name="connsiteX2" fmla="*/ 2772316 w 4320480"/>
              <a:gd name="connsiteY2" fmla="*/ 720080 h 3096344"/>
              <a:gd name="connsiteX3" fmla="*/ 396052 w 4320480"/>
              <a:gd name="connsiteY3" fmla="*/ 720080 h 3096344"/>
              <a:gd name="connsiteX4" fmla="*/ 396052 w 4320480"/>
              <a:gd name="connsiteY4" fmla="*/ 0 h 3096344"/>
              <a:gd name="connsiteX0" fmla="*/ 432048 w 4320480"/>
              <a:gd name="connsiteY0" fmla="*/ 144016 h 3096344"/>
              <a:gd name="connsiteX1" fmla="*/ 2051720 w 4320480"/>
              <a:gd name="connsiteY1" fmla="*/ 1224136 h 3096344"/>
              <a:gd name="connsiteX2" fmla="*/ 0 w 4320480"/>
              <a:gd name="connsiteY2" fmla="*/ 720080 h 3096344"/>
              <a:gd name="connsiteX3" fmla="*/ 4320480 w 4320480"/>
              <a:gd name="connsiteY3" fmla="*/ 3096344 h 3096344"/>
              <a:gd name="connsiteX0" fmla="*/ 396052 w 4320480"/>
              <a:gd name="connsiteY0" fmla="*/ 0 h 3096344"/>
              <a:gd name="connsiteX1" fmla="*/ 2772316 w 4320480"/>
              <a:gd name="connsiteY1" fmla="*/ 0 h 3096344"/>
              <a:gd name="connsiteX2" fmla="*/ 2772316 w 4320480"/>
              <a:gd name="connsiteY2" fmla="*/ 720080 h 3096344"/>
              <a:gd name="connsiteX3" fmla="*/ 396052 w 4320480"/>
              <a:gd name="connsiteY3" fmla="*/ 720080 h 3096344"/>
              <a:gd name="connsiteX4" fmla="*/ 396052 w 4320480"/>
              <a:gd name="connsiteY4" fmla="*/ 0 h 3096344"/>
              <a:gd name="connsiteX0" fmla="*/ 2051720 w 4320480"/>
              <a:gd name="connsiteY0" fmla="*/ 864096 h 3096344"/>
              <a:gd name="connsiteX1" fmla="*/ 2051720 w 4320480"/>
              <a:gd name="connsiteY1" fmla="*/ 1224136 h 3096344"/>
              <a:gd name="connsiteX2" fmla="*/ 0 w 4320480"/>
              <a:gd name="connsiteY2" fmla="*/ 720080 h 3096344"/>
              <a:gd name="connsiteX3" fmla="*/ 4320480 w 4320480"/>
              <a:gd name="connsiteY3" fmla="*/ 3096344 h 3096344"/>
              <a:gd name="connsiteX0" fmla="*/ 0 w 3924428"/>
              <a:gd name="connsiteY0" fmla="*/ 0 h 3096344"/>
              <a:gd name="connsiteX1" fmla="*/ 2376264 w 3924428"/>
              <a:gd name="connsiteY1" fmla="*/ 0 h 3096344"/>
              <a:gd name="connsiteX2" fmla="*/ 2376264 w 3924428"/>
              <a:gd name="connsiteY2" fmla="*/ 720080 h 3096344"/>
              <a:gd name="connsiteX3" fmla="*/ 0 w 3924428"/>
              <a:gd name="connsiteY3" fmla="*/ 720080 h 3096344"/>
              <a:gd name="connsiteX4" fmla="*/ 0 w 3924428"/>
              <a:gd name="connsiteY4" fmla="*/ 0 h 3096344"/>
              <a:gd name="connsiteX0" fmla="*/ 1655668 w 3924428"/>
              <a:gd name="connsiteY0" fmla="*/ 864096 h 3096344"/>
              <a:gd name="connsiteX1" fmla="*/ 1655668 w 3924428"/>
              <a:gd name="connsiteY1" fmla="*/ 1224136 h 3096344"/>
              <a:gd name="connsiteX2" fmla="*/ 2591772 w 3924428"/>
              <a:gd name="connsiteY2" fmla="*/ 1440160 h 3096344"/>
              <a:gd name="connsiteX3" fmla="*/ 3924428 w 3924428"/>
              <a:gd name="connsiteY3" fmla="*/ 3096344 h 3096344"/>
              <a:gd name="connsiteX0" fmla="*/ 0 w 4031932"/>
              <a:gd name="connsiteY0" fmla="*/ 0 h 2592288"/>
              <a:gd name="connsiteX1" fmla="*/ 2376264 w 4031932"/>
              <a:gd name="connsiteY1" fmla="*/ 0 h 2592288"/>
              <a:gd name="connsiteX2" fmla="*/ 2376264 w 4031932"/>
              <a:gd name="connsiteY2" fmla="*/ 720080 h 2592288"/>
              <a:gd name="connsiteX3" fmla="*/ 0 w 4031932"/>
              <a:gd name="connsiteY3" fmla="*/ 720080 h 2592288"/>
              <a:gd name="connsiteX4" fmla="*/ 0 w 4031932"/>
              <a:gd name="connsiteY4" fmla="*/ 0 h 2592288"/>
              <a:gd name="connsiteX0" fmla="*/ 1655668 w 4031932"/>
              <a:gd name="connsiteY0" fmla="*/ 864096 h 2592288"/>
              <a:gd name="connsiteX1" fmla="*/ 1655668 w 4031932"/>
              <a:gd name="connsiteY1" fmla="*/ 1224136 h 2592288"/>
              <a:gd name="connsiteX2" fmla="*/ 2591772 w 4031932"/>
              <a:gd name="connsiteY2" fmla="*/ 1440160 h 2592288"/>
              <a:gd name="connsiteX3" fmla="*/ 4031932 w 4031932"/>
              <a:gd name="connsiteY3" fmla="*/ 2592288 h 2592288"/>
              <a:gd name="connsiteX0" fmla="*/ 0 w 4031932"/>
              <a:gd name="connsiteY0" fmla="*/ 0 h 2592288"/>
              <a:gd name="connsiteX1" fmla="*/ 2376264 w 4031932"/>
              <a:gd name="connsiteY1" fmla="*/ 0 h 2592288"/>
              <a:gd name="connsiteX2" fmla="*/ 2376264 w 4031932"/>
              <a:gd name="connsiteY2" fmla="*/ 720080 h 2592288"/>
              <a:gd name="connsiteX3" fmla="*/ 0 w 4031932"/>
              <a:gd name="connsiteY3" fmla="*/ 720080 h 2592288"/>
              <a:gd name="connsiteX4" fmla="*/ 0 w 4031932"/>
              <a:gd name="connsiteY4" fmla="*/ 0 h 2592288"/>
              <a:gd name="connsiteX0" fmla="*/ 1655668 w 4031932"/>
              <a:gd name="connsiteY0" fmla="*/ 864096 h 2592288"/>
              <a:gd name="connsiteX1" fmla="*/ 2015708 w 4031932"/>
              <a:gd name="connsiteY1" fmla="*/ 1080120 h 2592288"/>
              <a:gd name="connsiteX2" fmla="*/ 2591772 w 4031932"/>
              <a:gd name="connsiteY2" fmla="*/ 1440160 h 2592288"/>
              <a:gd name="connsiteX3" fmla="*/ 4031932 w 4031932"/>
              <a:gd name="connsiteY3" fmla="*/ 2592288 h 2592288"/>
              <a:gd name="connsiteX0" fmla="*/ 0 w 4031932"/>
              <a:gd name="connsiteY0" fmla="*/ 0 h 2592288"/>
              <a:gd name="connsiteX1" fmla="*/ 2376264 w 4031932"/>
              <a:gd name="connsiteY1" fmla="*/ 0 h 2592288"/>
              <a:gd name="connsiteX2" fmla="*/ 2376264 w 4031932"/>
              <a:gd name="connsiteY2" fmla="*/ 720080 h 2592288"/>
              <a:gd name="connsiteX3" fmla="*/ 0 w 4031932"/>
              <a:gd name="connsiteY3" fmla="*/ 720080 h 2592288"/>
              <a:gd name="connsiteX4" fmla="*/ 0 w 4031932"/>
              <a:gd name="connsiteY4" fmla="*/ 0 h 2592288"/>
              <a:gd name="connsiteX0" fmla="*/ 1871692 w 4031932"/>
              <a:gd name="connsiteY0" fmla="*/ 576064 h 2592288"/>
              <a:gd name="connsiteX1" fmla="*/ 2015708 w 4031932"/>
              <a:gd name="connsiteY1" fmla="*/ 1080120 h 2592288"/>
              <a:gd name="connsiteX2" fmla="*/ 2591772 w 4031932"/>
              <a:gd name="connsiteY2" fmla="*/ 1440160 h 2592288"/>
              <a:gd name="connsiteX3" fmla="*/ 4031932 w 4031932"/>
              <a:gd name="connsiteY3" fmla="*/ 2592288 h 2592288"/>
              <a:gd name="connsiteX0" fmla="*/ 0 w 4031932"/>
              <a:gd name="connsiteY0" fmla="*/ 0 h 2592288"/>
              <a:gd name="connsiteX1" fmla="*/ 2376264 w 4031932"/>
              <a:gd name="connsiteY1" fmla="*/ 0 h 2592288"/>
              <a:gd name="connsiteX2" fmla="*/ 2376264 w 4031932"/>
              <a:gd name="connsiteY2" fmla="*/ 720080 h 2592288"/>
              <a:gd name="connsiteX3" fmla="*/ 0 w 4031932"/>
              <a:gd name="connsiteY3" fmla="*/ 720080 h 2592288"/>
              <a:gd name="connsiteX4" fmla="*/ 0 w 4031932"/>
              <a:gd name="connsiteY4" fmla="*/ 0 h 2592288"/>
              <a:gd name="connsiteX0" fmla="*/ 1871692 w 4031932"/>
              <a:gd name="connsiteY0" fmla="*/ 720080 h 2592288"/>
              <a:gd name="connsiteX1" fmla="*/ 2015708 w 4031932"/>
              <a:gd name="connsiteY1" fmla="*/ 1080120 h 2592288"/>
              <a:gd name="connsiteX2" fmla="*/ 2591772 w 4031932"/>
              <a:gd name="connsiteY2" fmla="*/ 1440160 h 2592288"/>
              <a:gd name="connsiteX3" fmla="*/ 4031932 w 4031932"/>
              <a:gd name="connsiteY3" fmla="*/ 2592288 h 2592288"/>
              <a:gd name="connsiteX0" fmla="*/ 0 w 2591772"/>
              <a:gd name="connsiteY0" fmla="*/ 0 h 2520280"/>
              <a:gd name="connsiteX1" fmla="*/ 2376264 w 2591772"/>
              <a:gd name="connsiteY1" fmla="*/ 0 h 2520280"/>
              <a:gd name="connsiteX2" fmla="*/ 2376264 w 2591772"/>
              <a:gd name="connsiteY2" fmla="*/ 720080 h 2520280"/>
              <a:gd name="connsiteX3" fmla="*/ 0 w 2591772"/>
              <a:gd name="connsiteY3" fmla="*/ 720080 h 2520280"/>
              <a:gd name="connsiteX4" fmla="*/ 0 w 2591772"/>
              <a:gd name="connsiteY4" fmla="*/ 0 h 2520280"/>
              <a:gd name="connsiteX0" fmla="*/ 1871692 w 2591772"/>
              <a:gd name="connsiteY0" fmla="*/ 720080 h 2520280"/>
              <a:gd name="connsiteX1" fmla="*/ 2015708 w 2591772"/>
              <a:gd name="connsiteY1" fmla="*/ 1080120 h 2520280"/>
              <a:gd name="connsiteX2" fmla="*/ 2591772 w 2591772"/>
              <a:gd name="connsiteY2" fmla="*/ 1440160 h 2520280"/>
              <a:gd name="connsiteX3" fmla="*/ 0 w 2591772"/>
              <a:gd name="connsiteY3" fmla="*/ 2520280 h 2520280"/>
              <a:gd name="connsiteX0" fmla="*/ 0 w 2376264"/>
              <a:gd name="connsiteY0" fmla="*/ 0 h 2520280"/>
              <a:gd name="connsiteX1" fmla="*/ 2376264 w 2376264"/>
              <a:gd name="connsiteY1" fmla="*/ 0 h 2520280"/>
              <a:gd name="connsiteX2" fmla="*/ 2376264 w 2376264"/>
              <a:gd name="connsiteY2" fmla="*/ 720080 h 2520280"/>
              <a:gd name="connsiteX3" fmla="*/ 0 w 2376264"/>
              <a:gd name="connsiteY3" fmla="*/ 720080 h 2520280"/>
              <a:gd name="connsiteX4" fmla="*/ 0 w 2376264"/>
              <a:gd name="connsiteY4" fmla="*/ 0 h 2520280"/>
              <a:gd name="connsiteX0" fmla="*/ 1871692 w 2376264"/>
              <a:gd name="connsiteY0" fmla="*/ 720080 h 2520280"/>
              <a:gd name="connsiteX1" fmla="*/ 2015708 w 2376264"/>
              <a:gd name="connsiteY1" fmla="*/ 1080120 h 2520280"/>
              <a:gd name="connsiteX2" fmla="*/ 1440160 w 2376264"/>
              <a:gd name="connsiteY2" fmla="*/ 1512168 h 2520280"/>
              <a:gd name="connsiteX3" fmla="*/ 0 w 2376264"/>
              <a:gd name="connsiteY3" fmla="*/ 2520280 h 2520280"/>
              <a:gd name="connsiteX0" fmla="*/ 0 w 2376264"/>
              <a:gd name="connsiteY0" fmla="*/ 0 h 2520280"/>
              <a:gd name="connsiteX1" fmla="*/ 2376264 w 2376264"/>
              <a:gd name="connsiteY1" fmla="*/ 0 h 2520280"/>
              <a:gd name="connsiteX2" fmla="*/ 2376264 w 2376264"/>
              <a:gd name="connsiteY2" fmla="*/ 720080 h 2520280"/>
              <a:gd name="connsiteX3" fmla="*/ 0 w 2376264"/>
              <a:gd name="connsiteY3" fmla="*/ 720080 h 2520280"/>
              <a:gd name="connsiteX4" fmla="*/ 0 w 2376264"/>
              <a:gd name="connsiteY4" fmla="*/ 0 h 2520280"/>
              <a:gd name="connsiteX0" fmla="*/ 1871692 w 2376264"/>
              <a:gd name="connsiteY0" fmla="*/ 720080 h 2520280"/>
              <a:gd name="connsiteX1" fmla="*/ 1656184 w 2376264"/>
              <a:gd name="connsiteY1" fmla="*/ 1224136 h 2520280"/>
              <a:gd name="connsiteX2" fmla="*/ 1440160 w 2376264"/>
              <a:gd name="connsiteY2" fmla="*/ 1512168 h 2520280"/>
              <a:gd name="connsiteX3" fmla="*/ 0 w 2376264"/>
              <a:gd name="connsiteY3" fmla="*/ 2520280 h 25202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376264" h="2520280" extrusionOk="0">
                <a:moveTo>
                  <a:pt x="0" y="0"/>
                </a:moveTo>
                <a:lnTo>
                  <a:pt x="2376264" y="0"/>
                </a:lnTo>
                <a:lnTo>
                  <a:pt x="2376264" y="720080"/>
                </a:lnTo>
                <a:lnTo>
                  <a:pt x="0" y="720080"/>
                </a:lnTo>
                <a:lnTo>
                  <a:pt x="0" y="0"/>
                </a:lnTo>
                <a:close/>
              </a:path>
              <a:path w="2376264" h="2520280" fill="none" extrusionOk="0">
                <a:moveTo>
                  <a:pt x="1871692" y="720080"/>
                </a:moveTo>
                <a:lnTo>
                  <a:pt x="1656184" y="1224136"/>
                </a:lnTo>
                <a:lnTo>
                  <a:pt x="1440160" y="1512168"/>
                </a:lnTo>
                <a:lnTo>
                  <a:pt x="0" y="2520280"/>
                </a:lnTo>
              </a:path>
            </a:pathLst>
          </a:custGeom>
          <a:solidFill>
            <a:srgbClr val="4F81BD">
              <a:alpha val="50196"/>
            </a:srgbClr>
          </a:solidFill>
          <a:ln>
            <a:headEnd type="none" w="med" len="med"/>
            <a:tailEnd type="arrow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Volný tvar 55"/>
          <p:cNvSpPr/>
          <p:nvPr/>
        </p:nvSpPr>
        <p:spPr>
          <a:xfrm>
            <a:off x="6012160" y="3356992"/>
            <a:ext cx="2952328" cy="1512168"/>
          </a:xfrm>
          <a:custGeom>
            <a:avLst/>
            <a:gdLst>
              <a:gd name="connsiteX0" fmla="*/ 0 w 2376264"/>
              <a:gd name="connsiteY0" fmla="*/ 0 h 720080"/>
              <a:gd name="connsiteX1" fmla="*/ 2376264 w 2376264"/>
              <a:gd name="connsiteY1" fmla="*/ 0 h 720080"/>
              <a:gd name="connsiteX2" fmla="*/ 2376264 w 2376264"/>
              <a:gd name="connsiteY2" fmla="*/ 720080 h 720080"/>
              <a:gd name="connsiteX3" fmla="*/ 0 w 2376264"/>
              <a:gd name="connsiteY3" fmla="*/ 720080 h 720080"/>
              <a:gd name="connsiteX4" fmla="*/ 0 w 2376264"/>
              <a:gd name="connsiteY4" fmla="*/ 0 h 720080"/>
              <a:gd name="connsiteX0" fmla="*/ -198014 w 2376264"/>
              <a:gd name="connsiteY0" fmla="*/ 135015 h 720080"/>
              <a:gd name="connsiteX1" fmla="*/ -396052 w 2376264"/>
              <a:gd name="connsiteY1" fmla="*/ 135015 h 720080"/>
              <a:gd name="connsiteX2" fmla="*/ -396052 w 2376264"/>
              <a:gd name="connsiteY2" fmla="*/ 720080 h 720080"/>
              <a:gd name="connsiteX3" fmla="*/ 2690335 w 2376264"/>
              <a:gd name="connsiteY3" fmla="*/ 1858454 h 720080"/>
              <a:gd name="connsiteX0" fmla="*/ 396052 w 3564404"/>
              <a:gd name="connsiteY0" fmla="*/ 0 h 1224136"/>
              <a:gd name="connsiteX1" fmla="*/ 2772316 w 3564404"/>
              <a:gd name="connsiteY1" fmla="*/ 0 h 1224136"/>
              <a:gd name="connsiteX2" fmla="*/ 2772316 w 3564404"/>
              <a:gd name="connsiteY2" fmla="*/ 720080 h 1224136"/>
              <a:gd name="connsiteX3" fmla="*/ 396052 w 3564404"/>
              <a:gd name="connsiteY3" fmla="*/ 720080 h 1224136"/>
              <a:gd name="connsiteX4" fmla="*/ 396052 w 3564404"/>
              <a:gd name="connsiteY4" fmla="*/ 0 h 1224136"/>
              <a:gd name="connsiteX0" fmla="*/ 198038 w 3564404"/>
              <a:gd name="connsiteY0" fmla="*/ 135015 h 1224136"/>
              <a:gd name="connsiteX1" fmla="*/ 0 w 3564404"/>
              <a:gd name="connsiteY1" fmla="*/ 135015 h 1224136"/>
              <a:gd name="connsiteX2" fmla="*/ 0 w 3564404"/>
              <a:gd name="connsiteY2" fmla="*/ 720080 h 1224136"/>
              <a:gd name="connsiteX3" fmla="*/ 3564404 w 3564404"/>
              <a:gd name="connsiteY3" fmla="*/ 1224136 h 1224136"/>
              <a:gd name="connsiteX0" fmla="*/ 396052 w 3168352"/>
              <a:gd name="connsiteY0" fmla="*/ 0 h 1440160"/>
              <a:gd name="connsiteX1" fmla="*/ 2772316 w 3168352"/>
              <a:gd name="connsiteY1" fmla="*/ 0 h 1440160"/>
              <a:gd name="connsiteX2" fmla="*/ 2772316 w 3168352"/>
              <a:gd name="connsiteY2" fmla="*/ 720080 h 1440160"/>
              <a:gd name="connsiteX3" fmla="*/ 396052 w 3168352"/>
              <a:gd name="connsiteY3" fmla="*/ 720080 h 1440160"/>
              <a:gd name="connsiteX4" fmla="*/ 396052 w 3168352"/>
              <a:gd name="connsiteY4" fmla="*/ 0 h 1440160"/>
              <a:gd name="connsiteX0" fmla="*/ 198038 w 3168352"/>
              <a:gd name="connsiteY0" fmla="*/ 135015 h 1440160"/>
              <a:gd name="connsiteX1" fmla="*/ 0 w 3168352"/>
              <a:gd name="connsiteY1" fmla="*/ 135015 h 1440160"/>
              <a:gd name="connsiteX2" fmla="*/ 0 w 3168352"/>
              <a:gd name="connsiteY2" fmla="*/ 720080 h 1440160"/>
              <a:gd name="connsiteX3" fmla="*/ 3168352 w 3168352"/>
              <a:gd name="connsiteY3" fmla="*/ 1440160 h 1440160"/>
              <a:gd name="connsiteX0" fmla="*/ 684084 w 3060348"/>
              <a:gd name="connsiteY0" fmla="*/ 0 h 1800200"/>
              <a:gd name="connsiteX1" fmla="*/ 3060348 w 3060348"/>
              <a:gd name="connsiteY1" fmla="*/ 0 h 1800200"/>
              <a:gd name="connsiteX2" fmla="*/ 3060348 w 3060348"/>
              <a:gd name="connsiteY2" fmla="*/ 720080 h 1800200"/>
              <a:gd name="connsiteX3" fmla="*/ 684084 w 3060348"/>
              <a:gd name="connsiteY3" fmla="*/ 720080 h 1800200"/>
              <a:gd name="connsiteX4" fmla="*/ 684084 w 3060348"/>
              <a:gd name="connsiteY4" fmla="*/ 0 h 1800200"/>
              <a:gd name="connsiteX0" fmla="*/ 486070 w 3060348"/>
              <a:gd name="connsiteY0" fmla="*/ 135015 h 1800200"/>
              <a:gd name="connsiteX1" fmla="*/ 288032 w 3060348"/>
              <a:gd name="connsiteY1" fmla="*/ 135015 h 1800200"/>
              <a:gd name="connsiteX2" fmla="*/ 288032 w 3060348"/>
              <a:gd name="connsiteY2" fmla="*/ 720080 h 1800200"/>
              <a:gd name="connsiteX3" fmla="*/ 0 w 3060348"/>
              <a:gd name="connsiteY3" fmla="*/ 1800200 h 1800200"/>
              <a:gd name="connsiteX0" fmla="*/ 1260148 w 3636412"/>
              <a:gd name="connsiteY0" fmla="*/ 0 h 1872208"/>
              <a:gd name="connsiteX1" fmla="*/ 3636412 w 3636412"/>
              <a:gd name="connsiteY1" fmla="*/ 0 h 1872208"/>
              <a:gd name="connsiteX2" fmla="*/ 3636412 w 3636412"/>
              <a:gd name="connsiteY2" fmla="*/ 720080 h 1872208"/>
              <a:gd name="connsiteX3" fmla="*/ 1260148 w 3636412"/>
              <a:gd name="connsiteY3" fmla="*/ 720080 h 1872208"/>
              <a:gd name="connsiteX4" fmla="*/ 1260148 w 3636412"/>
              <a:gd name="connsiteY4" fmla="*/ 0 h 1872208"/>
              <a:gd name="connsiteX0" fmla="*/ 1062134 w 3636412"/>
              <a:gd name="connsiteY0" fmla="*/ 135015 h 1872208"/>
              <a:gd name="connsiteX1" fmla="*/ 864096 w 3636412"/>
              <a:gd name="connsiteY1" fmla="*/ 135015 h 1872208"/>
              <a:gd name="connsiteX2" fmla="*/ 864096 w 3636412"/>
              <a:gd name="connsiteY2" fmla="*/ 720080 h 1872208"/>
              <a:gd name="connsiteX3" fmla="*/ 0 w 3636412"/>
              <a:gd name="connsiteY3" fmla="*/ 1872208 h 1872208"/>
              <a:gd name="connsiteX0" fmla="*/ 396052 w 4824536"/>
              <a:gd name="connsiteY0" fmla="*/ 0 h 1152128"/>
              <a:gd name="connsiteX1" fmla="*/ 2772316 w 4824536"/>
              <a:gd name="connsiteY1" fmla="*/ 0 h 1152128"/>
              <a:gd name="connsiteX2" fmla="*/ 2772316 w 4824536"/>
              <a:gd name="connsiteY2" fmla="*/ 720080 h 1152128"/>
              <a:gd name="connsiteX3" fmla="*/ 396052 w 4824536"/>
              <a:gd name="connsiteY3" fmla="*/ 720080 h 1152128"/>
              <a:gd name="connsiteX4" fmla="*/ 396052 w 4824536"/>
              <a:gd name="connsiteY4" fmla="*/ 0 h 1152128"/>
              <a:gd name="connsiteX0" fmla="*/ 198038 w 4824536"/>
              <a:gd name="connsiteY0" fmla="*/ 135015 h 1152128"/>
              <a:gd name="connsiteX1" fmla="*/ 0 w 4824536"/>
              <a:gd name="connsiteY1" fmla="*/ 135015 h 1152128"/>
              <a:gd name="connsiteX2" fmla="*/ 0 w 4824536"/>
              <a:gd name="connsiteY2" fmla="*/ 720080 h 1152128"/>
              <a:gd name="connsiteX3" fmla="*/ 4824536 w 4824536"/>
              <a:gd name="connsiteY3" fmla="*/ 1152128 h 1152128"/>
              <a:gd name="connsiteX0" fmla="*/ 396052 w 4680520"/>
              <a:gd name="connsiteY0" fmla="*/ 0 h 1872208"/>
              <a:gd name="connsiteX1" fmla="*/ 2772316 w 4680520"/>
              <a:gd name="connsiteY1" fmla="*/ 0 h 1872208"/>
              <a:gd name="connsiteX2" fmla="*/ 2772316 w 4680520"/>
              <a:gd name="connsiteY2" fmla="*/ 720080 h 1872208"/>
              <a:gd name="connsiteX3" fmla="*/ 396052 w 4680520"/>
              <a:gd name="connsiteY3" fmla="*/ 720080 h 1872208"/>
              <a:gd name="connsiteX4" fmla="*/ 396052 w 4680520"/>
              <a:gd name="connsiteY4" fmla="*/ 0 h 1872208"/>
              <a:gd name="connsiteX0" fmla="*/ 198038 w 4680520"/>
              <a:gd name="connsiteY0" fmla="*/ 135015 h 1872208"/>
              <a:gd name="connsiteX1" fmla="*/ 0 w 4680520"/>
              <a:gd name="connsiteY1" fmla="*/ 135015 h 1872208"/>
              <a:gd name="connsiteX2" fmla="*/ 0 w 4680520"/>
              <a:gd name="connsiteY2" fmla="*/ 720080 h 1872208"/>
              <a:gd name="connsiteX3" fmla="*/ 4680520 w 4680520"/>
              <a:gd name="connsiteY3" fmla="*/ 1872208 h 1872208"/>
              <a:gd name="connsiteX0" fmla="*/ 396052 w 5040560"/>
              <a:gd name="connsiteY0" fmla="*/ 0 h 1107504"/>
              <a:gd name="connsiteX1" fmla="*/ 2772316 w 5040560"/>
              <a:gd name="connsiteY1" fmla="*/ 0 h 1107504"/>
              <a:gd name="connsiteX2" fmla="*/ 2772316 w 5040560"/>
              <a:gd name="connsiteY2" fmla="*/ 720080 h 1107504"/>
              <a:gd name="connsiteX3" fmla="*/ 396052 w 5040560"/>
              <a:gd name="connsiteY3" fmla="*/ 720080 h 1107504"/>
              <a:gd name="connsiteX4" fmla="*/ 396052 w 5040560"/>
              <a:gd name="connsiteY4" fmla="*/ 0 h 1107504"/>
              <a:gd name="connsiteX0" fmla="*/ 198038 w 5040560"/>
              <a:gd name="connsiteY0" fmla="*/ 135015 h 1107504"/>
              <a:gd name="connsiteX1" fmla="*/ 0 w 5040560"/>
              <a:gd name="connsiteY1" fmla="*/ 135015 h 1107504"/>
              <a:gd name="connsiteX2" fmla="*/ 0 w 5040560"/>
              <a:gd name="connsiteY2" fmla="*/ 720080 h 1107504"/>
              <a:gd name="connsiteX3" fmla="*/ 5040560 w 5040560"/>
              <a:gd name="connsiteY3" fmla="*/ 1107504 h 1107504"/>
              <a:gd name="connsiteX0" fmla="*/ 396052 w 4716016"/>
              <a:gd name="connsiteY0" fmla="*/ 0 h 1080120"/>
              <a:gd name="connsiteX1" fmla="*/ 2772316 w 4716016"/>
              <a:gd name="connsiteY1" fmla="*/ 0 h 1080120"/>
              <a:gd name="connsiteX2" fmla="*/ 2772316 w 4716016"/>
              <a:gd name="connsiteY2" fmla="*/ 720080 h 1080120"/>
              <a:gd name="connsiteX3" fmla="*/ 396052 w 4716016"/>
              <a:gd name="connsiteY3" fmla="*/ 720080 h 1080120"/>
              <a:gd name="connsiteX4" fmla="*/ 396052 w 4716016"/>
              <a:gd name="connsiteY4" fmla="*/ 0 h 1080120"/>
              <a:gd name="connsiteX0" fmla="*/ 198038 w 4716016"/>
              <a:gd name="connsiteY0" fmla="*/ 135015 h 1080120"/>
              <a:gd name="connsiteX1" fmla="*/ 0 w 4716016"/>
              <a:gd name="connsiteY1" fmla="*/ 135015 h 1080120"/>
              <a:gd name="connsiteX2" fmla="*/ 0 w 4716016"/>
              <a:gd name="connsiteY2" fmla="*/ 720080 h 1080120"/>
              <a:gd name="connsiteX3" fmla="*/ 4716016 w 4716016"/>
              <a:gd name="connsiteY3" fmla="*/ 1080120 h 1080120"/>
              <a:gd name="connsiteX0" fmla="*/ 396052 w 4320480"/>
              <a:gd name="connsiteY0" fmla="*/ 0 h 3096344"/>
              <a:gd name="connsiteX1" fmla="*/ 2772316 w 4320480"/>
              <a:gd name="connsiteY1" fmla="*/ 0 h 3096344"/>
              <a:gd name="connsiteX2" fmla="*/ 2772316 w 4320480"/>
              <a:gd name="connsiteY2" fmla="*/ 720080 h 3096344"/>
              <a:gd name="connsiteX3" fmla="*/ 396052 w 4320480"/>
              <a:gd name="connsiteY3" fmla="*/ 720080 h 3096344"/>
              <a:gd name="connsiteX4" fmla="*/ 396052 w 4320480"/>
              <a:gd name="connsiteY4" fmla="*/ 0 h 3096344"/>
              <a:gd name="connsiteX0" fmla="*/ 198038 w 4320480"/>
              <a:gd name="connsiteY0" fmla="*/ 135015 h 3096344"/>
              <a:gd name="connsiteX1" fmla="*/ 0 w 4320480"/>
              <a:gd name="connsiteY1" fmla="*/ 135015 h 3096344"/>
              <a:gd name="connsiteX2" fmla="*/ 0 w 4320480"/>
              <a:gd name="connsiteY2" fmla="*/ 720080 h 3096344"/>
              <a:gd name="connsiteX3" fmla="*/ 4320480 w 4320480"/>
              <a:gd name="connsiteY3" fmla="*/ 3096344 h 3096344"/>
              <a:gd name="connsiteX0" fmla="*/ 396052 w 4320480"/>
              <a:gd name="connsiteY0" fmla="*/ 0 h 3096344"/>
              <a:gd name="connsiteX1" fmla="*/ 2772316 w 4320480"/>
              <a:gd name="connsiteY1" fmla="*/ 0 h 3096344"/>
              <a:gd name="connsiteX2" fmla="*/ 2772316 w 4320480"/>
              <a:gd name="connsiteY2" fmla="*/ 720080 h 3096344"/>
              <a:gd name="connsiteX3" fmla="*/ 396052 w 4320480"/>
              <a:gd name="connsiteY3" fmla="*/ 720080 h 3096344"/>
              <a:gd name="connsiteX4" fmla="*/ 396052 w 4320480"/>
              <a:gd name="connsiteY4" fmla="*/ 0 h 3096344"/>
              <a:gd name="connsiteX0" fmla="*/ 432048 w 4320480"/>
              <a:gd name="connsiteY0" fmla="*/ 144016 h 3096344"/>
              <a:gd name="connsiteX1" fmla="*/ 0 w 4320480"/>
              <a:gd name="connsiteY1" fmla="*/ 135015 h 3096344"/>
              <a:gd name="connsiteX2" fmla="*/ 0 w 4320480"/>
              <a:gd name="connsiteY2" fmla="*/ 720080 h 3096344"/>
              <a:gd name="connsiteX3" fmla="*/ 4320480 w 4320480"/>
              <a:gd name="connsiteY3" fmla="*/ 3096344 h 3096344"/>
              <a:gd name="connsiteX0" fmla="*/ 396052 w 4320480"/>
              <a:gd name="connsiteY0" fmla="*/ 0 h 3096344"/>
              <a:gd name="connsiteX1" fmla="*/ 2772316 w 4320480"/>
              <a:gd name="connsiteY1" fmla="*/ 0 h 3096344"/>
              <a:gd name="connsiteX2" fmla="*/ 2772316 w 4320480"/>
              <a:gd name="connsiteY2" fmla="*/ 720080 h 3096344"/>
              <a:gd name="connsiteX3" fmla="*/ 396052 w 4320480"/>
              <a:gd name="connsiteY3" fmla="*/ 720080 h 3096344"/>
              <a:gd name="connsiteX4" fmla="*/ 396052 w 4320480"/>
              <a:gd name="connsiteY4" fmla="*/ 0 h 3096344"/>
              <a:gd name="connsiteX0" fmla="*/ 432048 w 4320480"/>
              <a:gd name="connsiteY0" fmla="*/ 144016 h 3096344"/>
              <a:gd name="connsiteX1" fmla="*/ 2051720 w 4320480"/>
              <a:gd name="connsiteY1" fmla="*/ 1224136 h 3096344"/>
              <a:gd name="connsiteX2" fmla="*/ 0 w 4320480"/>
              <a:gd name="connsiteY2" fmla="*/ 720080 h 3096344"/>
              <a:gd name="connsiteX3" fmla="*/ 4320480 w 4320480"/>
              <a:gd name="connsiteY3" fmla="*/ 3096344 h 3096344"/>
              <a:gd name="connsiteX0" fmla="*/ 396052 w 4320480"/>
              <a:gd name="connsiteY0" fmla="*/ 0 h 3096344"/>
              <a:gd name="connsiteX1" fmla="*/ 2772316 w 4320480"/>
              <a:gd name="connsiteY1" fmla="*/ 0 h 3096344"/>
              <a:gd name="connsiteX2" fmla="*/ 2772316 w 4320480"/>
              <a:gd name="connsiteY2" fmla="*/ 720080 h 3096344"/>
              <a:gd name="connsiteX3" fmla="*/ 396052 w 4320480"/>
              <a:gd name="connsiteY3" fmla="*/ 720080 h 3096344"/>
              <a:gd name="connsiteX4" fmla="*/ 396052 w 4320480"/>
              <a:gd name="connsiteY4" fmla="*/ 0 h 3096344"/>
              <a:gd name="connsiteX0" fmla="*/ 2051720 w 4320480"/>
              <a:gd name="connsiteY0" fmla="*/ 864096 h 3096344"/>
              <a:gd name="connsiteX1" fmla="*/ 2051720 w 4320480"/>
              <a:gd name="connsiteY1" fmla="*/ 1224136 h 3096344"/>
              <a:gd name="connsiteX2" fmla="*/ 0 w 4320480"/>
              <a:gd name="connsiteY2" fmla="*/ 720080 h 3096344"/>
              <a:gd name="connsiteX3" fmla="*/ 4320480 w 4320480"/>
              <a:gd name="connsiteY3" fmla="*/ 3096344 h 3096344"/>
              <a:gd name="connsiteX0" fmla="*/ 0 w 3924428"/>
              <a:gd name="connsiteY0" fmla="*/ 0 h 3096344"/>
              <a:gd name="connsiteX1" fmla="*/ 2376264 w 3924428"/>
              <a:gd name="connsiteY1" fmla="*/ 0 h 3096344"/>
              <a:gd name="connsiteX2" fmla="*/ 2376264 w 3924428"/>
              <a:gd name="connsiteY2" fmla="*/ 720080 h 3096344"/>
              <a:gd name="connsiteX3" fmla="*/ 0 w 3924428"/>
              <a:gd name="connsiteY3" fmla="*/ 720080 h 3096344"/>
              <a:gd name="connsiteX4" fmla="*/ 0 w 3924428"/>
              <a:gd name="connsiteY4" fmla="*/ 0 h 3096344"/>
              <a:gd name="connsiteX0" fmla="*/ 1655668 w 3924428"/>
              <a:gd name="connsiteY0" fmla="*/ 864096 h 3096344"/>
              <a:gd name="connsiteX1" fmla="*/ 1655668 w 3924428"/>
              <a:gd name="connsiteY1" fmla="*/ 1224136 h 3096344"/>
              <a:gd name="connsiteX2" fmla="*/ 2591772 w 3924428"/>
              <a:gd name="connsiteY2" fmla="*/ 1440160 h 3096344"/>
              <a:gd name="connsiteX3" fmla="*/ 3924428 w 3924428"/>
              <a:gd name="connsiteY3" fmla="*/ 3096344 h 3096344"/>
              <a:gd name="connsiteX0" fmla="*/ 0 w 4031932"/>
              <a:gd name="connsiteY0" fmla="*/ 0 h 2592288"/>
              <a:gd name="connsiteX1" fmla="*/ 2376264 w 4031932"/>
              <a:gd name="connsiteY1" fmla="*/ 0 h 2592288"/>
              <a:gd name="connsiteX2" fmla="*/ 2376264 w 4031932"/>
              <a:gd name="connsiteY2" fmla="*/ 720080 h 2592288"/>
              <a:gd name="connsiteX3" fmla="*/ 0 w 4031932"/>
              <a:gd name="connsiteY3" fmla="*/ 720080 h 2592288"/>
              <a:gd name="connsiteX4" fmla="*/ 0 w 4031932"/>
              <a:gd name="connsiteY4" fmla="*/ 0 h 2592288"/>
              <a:gd name="connsiteX0" fmla="*/ 1655668 w 4031932"/>
              <a:gd name="connsiteY0" fmla="*/ 864096 h 2592288"/>
              <a:gd name="connsiteX1" fmla="*/ 1655668 w 4031932"/>
              <a:gd name="connsiteY1" fmla="*/ 1224136 h 2592288"/>
              <a:gd name="connsiteX2" fmla="*/ 2591772 w 4031932"/>
              <a:gd name="connsiteY2" fmla="*/ 1440160 h 2592288"/>
              <a:gd name="connsiteX3" fmla="*/ 4031932 w 4031932"/>
              <a:gd name="connsiteY3" fmla="*/ 2592288 h 2592288"/>
              <a:gd name="connsiteX0" fmla="*/ 0 w 4031932"/>
              <a:gd name="connsiteY0" fmla="*/ 0 h 2592288"/>
              <a:gd name="connsiteX1" fmla="*/ 2376264 w 4031932"/>
              <a:gd name="connsiteY1" fmla="*/ 0 h 2592288"/>
              <a:gd name="connsiteX2" fmla="*/ 2376264 w 4031932"/>
              <a:gd name="connsiteY2" fmla="*/ 720080 h 2592288"/>
              <a:gd name="connsiteX3" fmla="*/ 0 w 4031932"/>
              <a:gd name="connsiteY3" fmla="*/ 720080 h 2592288"/>
              <a:gd name="connsiteX4" fmla="*/ 0 w 4031932"/>
              <a:gd name="connsiteY4" fmla="*/ 0 h 2592288"/>
              <a:gd name="connsiteX0" fmla="*/ 1655668 w 4031932"/>
              <a:gd name="connsiteY0" fmla="*/ 864096 h 2592288"/>
              <a:gd name="connsiteX1" fmla="*/ 2015708 w 4031932"/>
              <a:gd name="connsiteY1" fmla="*/ 1080120 h 2592288"/>
              <a:gd name="connsiteX2" fmla="*/ 2591772 w 4031932"/>
              <a:gd name="connsiteY2" fmla="*/ 1440160 h 2592288"/>
              <a:gd name="connsiteX3" fmla="*/ 4031932 w 4031932"/>
              <a:gd name="connsiteY3" fmla="*/ 2592288 h 2592288"/>
              <a:gd name="connsiteX0" fmla="*/ 0 w 4031932"/>
              <a:gd name="connsiteY0" fmla="*/ 0 h 2592288"/>
              <a:gd name="connsiteX1" fmla="*/ 2376264 w 4031932"/>
              <a:gd name="connsiteY1" fmla="*/ 0 h 2592288"/>
              <a:gd name="connsiteX2" fmla="*/ 2376264 w 4031932"/>
              <a:gd name="connsiteY2" fmla="*/ 720080 h 2592288"/>
              <a:gd name="connsiteX3" fmla="*/ 0 w 4031932"/>
              <a:gd name="connsiteY3" fmla="*/ 720080 h 2592288"/>
              <a:gd name="connsiteX4" fmla="*/ 0 w 4031932"/>
              <a:gd name="connsiteY4" fmla="*/ 0 h 2592288"/>
              <a:gd name="connsiteX0" fmla="*/ 1871692 w 4031932"/>
              <a:gd name="connsiteY0" fmla="*/ 576064 h 2592288"/>
              <a:gd name="connsiteX1" fmla="*/ 2015708 w 4031932"/>
              <a:gd name="connsiteY1" fmla="*/ 1080120 h 2592288"/>
              <a:gd name="connsiteX2" fmla="*/ 2591772 w 4031932"/>
              <a:gd name="connsiteY2" fmla="*/ 1440160 h 2592288"/>
              <a:gd name="connsiteX3" fmla="*/ 4031932 w 4031932"/>
              <a:gd name="connsiteY3" fmla="*/ 2592288 h 2592288"/>
              <a:gd name="connsiteX0" fmla="*/ 0 w 4031932"/>
              <a:gd name="connsiteY0" fmla="*/ 0 h 2592288"/>
              <a:gd name="connsiteX1" fmla="*/ 2376264 w 4031932"/>
              <a:gd name="connsiteY1" fmla="*/ 0 h 2592288"/>
              <a:gd name="connsiteX2" fmla="*/ 2376264 w 4031932"/>
              <a:gd name="connsiteY2" fmla="*/ 720080 h 2592288"/>
              <a:gd name="connsiteX3" fmla="*/ 0 w 4031932"/>
              <a:gd name="connsiteY3" fmla="*/ 720080 h 2592288"/>
              <a:gd name="connsiteX4" fmla="*/ 0 w 4031932"/>
              <a:gd name="connsiteY4" fmla="*/ 0 h 2592288"/>
              <a:gd name="connsiteX0" fmla="*/ 1871692 w 4031932"/>
              <a:gd name="connsiteY0" fmla="*/ 720080 h 2592288"/>
              <a:gd name="connsiteX1" fmla="*/ 2015708 w 4031932"/>
              <a:gd name="connsiteY1" fmla="*/ 1080120 h 2592288"/>
              <a:gd name="connsiteX2" fmla="*/ 2591772 w 4031932"/>
              <a:gd name="connsiteY2" fmla="*/ 1440160 h 2592288"/>
              <a:gd name="connsiteX3" fmla="*/ 4031932 w 4031932"/>
              <a:gd name="connsiteY3" fmla="*/ 2592288 h 2592288"/>
              <a:gd name="connsiteX0" fmla="*/ 0 w 2591772"/>
              <a:gd name="connsiteY0" fmla="*/ 0 h 2520280"/>
              <a:gd name="connsiteX1" fmla="*/ 2376264 w 2591772"/>
              <a:gd name="connsiteY1" fmla="*/ 0 h 2520280"/>
              <a:gd name="connsiteX2" fmla="*/ 2376264 w 2591772"/>
              <a:gd name="connsiteY2" fmla="*/ 720080 h 2520280"/>
              <a:gd name="connsiteX3" fmla="*/ 0 w 2591772"/>
              <a:gd name="connsiteY3" fmla="*/ 720080 h 2520280"/>
              <a:gd name="connsiteX4" fmla="*/ 0 w 2591772"/>
              <a:gd name="connsiteY4" fmla="*/ 0 h 2520280"/>
              <a:gd name="connsiteX0" fmla="*/ 1871692 w 2591772"/>
              <a:gd name="connsiteY0" fmla="*/ 720080 h 2520280"/>
              <a:gd name="connsiteX1" fmla="*/ 2015708 w 2591772"/>
              <a:gd name="connsiteY1" fmla="*/ 1080120 h 2520280"/>
              <a:gd name="connsiteX2" fmla="*/ 2591772 w 2591772"/>
              <a:gd name="connsiteY2" fmla="*/ 1440160 h 2520280"/>
              <a:gd name="connsiteX3" fmla="*/ 0 w 2591772"/>
              <a:gd name="connsiteY3" fmla="*/ 2520280 h 2520280"/>
              <a:gd name="connsiteX0" fmla="*/ 0 w 2376264"/>
              <a:gd name="connsiteY0" fmla="*/ 0 h 2520280"/>
              <a:gd name="connsiteX1" fmla="*/ 2376264 w 2376264"/>
              <a:gd name="connsiteY1" fmla="*/ 0 h 2520280"/>
              <a:gd name="connsiteX2" fmla="*/ 2376264 w 2376264"/>
              <a:gd name="connsiteY2" fmla="*/ 720080 h 2520280"/>
              <a:gd name="connsiteX3" fmla="*/ 0 w 2376264"/>
              <a:gd name="connsiteY3" fmla="*/ 720080 h 2520280"/>
              <a:gd name="connsiteX4" fmla="*/ 0 w 2376264"/>
              <a:gd name="connsiteY4" fmla="*/ 0 h 2520280"/>
              <a:gd name="connsiteX0" fmla="*/ 1871692 w 2376264"/>
              <a:gd name="connsiteY0" fmla="*/ 720080 h 2520280"/>
              <a:gd name="connsiteX1" fmla="*/ 2015708 w 2376264"/>
              <a:gd name="connsiteY1" fmla="*/ 1080120 h 2520280"/>
              <a:gd name="connsiteX2" fmla="*/ 1440160 w 2376264"/>
              <a:gd name="connsiteY2" fmla="*/ 1512168 h 2520280"/>
              <a:gd name="connsiteX3" fmla="*/ 0 w 2376264"/>
              <a:gd name="connsiteY3" fmla="*/ 2520280 h 2520280"/>
              <a:gd name="connsiteX0" fmla="*/ 0 w 2376264"/>
              <a:gd name="connsiteY0" fmla="*/ 0 h 2520280"/>
              <a:gd name="connsiteX1" fmla="*/ 2376264 w 2376264"/>
              <a:gd name="connsiteY1" fmla="*/ 0 h 2520280"/>
              <a:gd name="connsiteX2" fmla="*/ 2376264 w 2376264"/>
              <a:gd name="connsiteY2" fmla="*/ 720080 h 2520280"/>
              <a:gd name="connsiteX3" fmla="*/ 0 w 2376264"/>
              <a:gd name="connsiteY3" fmla="*/ 720080 h 2520280"/>
              <a:gd name="connsiteX4" fmla="*/ 0 w 2376264"/>
              <a:gd name="connsiteY4" fmla="*/ 0 h 2520280"/>
              <a:gd name="connsiteX0" fmla="*/ 1871692 w 2376264"/>
              <a:gd name="connsiteY0" fmla="*/ 720080 h 2520280"/>
              <a:gd name="connsiteX1" fmla="*/ 1656184 w 2376264"/>
              <a:gd name="connsiteY1" fmla="*/ 1224136 h 2520280"/>
              <a:gd name="connsiteX2" fmla="*/ 1440160 w 2376264"/>
              <a:gd name="connsiteY2" fmla="*/ 1512168 h 2520280"/>
              <a:gd name="connsiteX3" fmla="*/ 0 w 2376264"/>
              <a:gd name="connsiteY3" fmla="*/ 2520280 h 2520280"/>
              <a:gd name="connsiteX0" fmla="*/ 432048 w 2808312"/>
              <a:gd name="connsiteY0" fmla="*/ 0 h 1512168"/>
              <a:gd name="connsiteX1" fmla="*/ 2808312 w 2808312"/>
              <a:gd name="connsiteY1" fmla="*/ 0 h 1512168"/>
              <a:gd name="connsiteX2" fmla="*/ 2808312 w 2808312"/>
              <a:gd name="connsiteY2" fmla="*/ 720080 h 1512168"/>
              <a:gd name="connsiteX3" fmla="*/ 432048 w 2808312"/>
              <a:gd name="connsiteY3" fmla="*/ 720080 h 1512168"/>
              <a:gd name="connsiteX4" fmla="*/ 432048 w 2808312"/>
              <a:gd name="connsiteY4" fmla="*/ 0 h 1512168"/>
              <a:gd name="connsiteX0" fmla="*/ 2303740 w 2808312"/>
              <a:gd name="connsiteY0" fmla="*/ 720080 h 1512168"/>
              <a:gd name="connsiteX1" fmla="*/ 2088232 w 2808312"/>
              <a:gd name="connsiteY1" fmla="*/ 1224136 h 1512168"/>
              <a:gd name="connsiteX2" fmla="*/ 1872208 w 2808312"/>
              <a:gd name="connsiteY2" fmla="*/ 1512168 h 1512168"/>
              <a:gd name="connsiteX3" fmla="*/ 0 w 2808312"/>
              <a:gd name="connsiteY3" fmla="*/ 1080120 h 1512168"/>
              <a:gd name="connsiteX0" fmla="*/ 432048 w 2808312"/>
              <a:gd name="connsiteY0" fmla="*/ 0 h 1224136"/>
              <a:gd name="connsiteX1" fmla="*/ 2808312 w 2808312"/>
              <a:gd name="connsiteY1" fmla="*/ 0 h 1224136"/>
              <a:gd name="connsiteX2" fmla="*/ 2808312 w 2808312"/>
              <a:gd name="connsiteY2" fmla="*/ 720080 h 1224136"/>
              <a:gd name="connsiteX3" fmla="*/ 432048 w 2808312"/>
              <a:gd name="connsiteY3" fmla="*/ 720080 h 1224136"/>
              <a:gd name="connsiteX4" fmla="*/ 432048 w 2808312"/>
              <a:gd name="connsiteY4" fmla="*/ 0 h 1224136"/>
              <a:gd name="connsiteX0" fmla="*/ 2303740 w 2808312"/>
              <a:gd name="connsiteY0" fmla="*/ 720080 h 1224136"/>
              <a:gd name="connsiteX1" fmla="*/ 2088232 w 2808312"/>
              <a:gd name="connsiteY1" fmla="*/ 1224136 h 1224136"/>
              <a:gd name="connsiteX2" fmla="*/ 1512168 w 2808312"/>
              <a:gd name="connsiteY2" fmla="*/ 1080120 h 1224136"/>
              <a:gd name="connsiteX3" fmla="*/ 0 w 2808312"/>
              <a:gd name="connsiteY3" fmla="*/ 1080120 h 1224136"/>
              <a:gd name="connsiteX0" fmla="*/ 432048 w 2808312"/>
              <a:gd name="connsiteY0" fmla="*/ 0 h 1080120"/>
              <a:gd name="connsiteX1" fmla="*/ 2808312 w 2808312"/>
              <a:gd name="connsiteY1" fmla="*/ 0 h 1080120"/>
              <a:gd name="connsiteX2" fmla="*/ 2808312 w 2808312"/>
              <a:gd name="connsiteY2" fmla="*/ 720080 h 1080120"/>
              <a:gd name="connsiteX3" fmla="*/ 432048 w 2808312"/>
              <a:gd name="connsiteY3" fmla="*/ 720080 h 1080120"/>
              <a:gd name="connsiteX4" fmla="*/ 432048 w 2808312"/>
              <a:gd name="connsiteY4" fmla="*/ 0 h 1080120"/>
              <a:gd name="connsiteX0" fmla="*/ 2303740 w 2808312"/>
              <a:gd name="connsiteY0" fmla="*/ 720080 h 1080120"/>
              <a:gd name="connsiteX1" fmla="*/ 1944216 w 2808312"/>
              <a:gd name="connsiteY1" fmla="*/ 936104 h 1080120"/>
              <a:gd name="connsiteX2" fmla="*/ 1512168 w 2808312"/>
              <a:gd name="connsiteY2" fmla="*/ 1080120 h 1080120"/>
              <a:gd name="connsiteX3" fmla="*/ 0 w 2808312"/>
              <a:gd name="connsiteY3" fmla="*/ 1080120 h 1080120"/>
              <a:gd name="connsiteX0" fmla="*/ 576064 w 2952328"/>
              <a:gd name="connsiteY0" fmla="*/ 0 h 1512168"/>
              <a:gd name="connsiteX1" fmla="*/ 2952328 w 2952328"/>
              <a:gd name="connsiteY1" fmla="*/ 0 h 1512168"/>
              <a:gd name="connsiteX2" fmla="*/ 2952328 w 2952328"/>
              <a:gd name="connsiteY2" fmla="*/ 720080 h 1512168"/>
              <a:gd name="connsiteX3" fmla="*/ 576064 w 2952328"/>
              <a:gd name="connsiteY3" fmla="*/ 720080 h 1512168"/>
              <a:gd name="connsiteX4" fmla="*/ 576064 w 2952328"/>
              <a:gd name="connsiteY4" fmla="*/ 0 h 1512168"/>
              <a:gd name="connsiteX0" fmla="*/ 2447756 w 2952328"/>
              <a:gd name="connsiteY0" fmla="*/ 720080 h 1512168"/>
              <a:gd name="connsiteX1" fmla="*/ 2088232 w 2952328"/>
              <a:gd name="connsiteY1" fmla="*/ 936104 h 1512168"/>
              <a:gd name="connsiteX2" fmla="*/ 1656184 w 2952328"/>
              <a:gd name="connsiteY2" fmla="*/ 1080120 h 1512168"/>
              <a:gd name="connsiteX3" fmla="*/ 0 w 2952328"/>
              <a:gd name="connsiteY3" fmla="*/ 1512168 h 1512168"/>
              <a:gd name="connsiteX0" fmla="*/ 576064 w 2952328"/>
              <a:gd name="connsiteY0" fmla="*/ 0 h 1512168"/>
              <a:gd name="connsiteX1" fmla="*/ 2952328 w 2952328"/>
              <a:gd name="connsiteY1" fmla="*/ 0 h 1512168"/>
              <a:gd name="connsiteX2" fmla="*/ 2952328 w 2952328"/>
              <a:gd name="connsiteY2" fmla="*/ 720080 h 1512168"/>
              <a:gd name="connsiteX3" fmla="*/ 576064 w 2952328"/>
              <a:gd name="connsiteY3" fmla="*/ 720080 h 1512168"/>
              <a:gd name="connsiteX4" fmla="*/ 576064 w 2952328"/>
              <a:gd name="connsiteY4" fmla="*/ 0 h 1512168"/>
              <a:gd name="connsiteX0" fmla="*/ 1008112 w 2952328"/>
              <a:gd name="connsiteY0" fmla="*/ 720080 h 1512168"/>
              <a:gd name="connsiteX1" fmla="*/ 2088232 w 2952328"/>
              <a:gd name="connsiteY1" fmla="*/ 936104 h 1512168"/>
              <a:gd name="connsiteX2" fmla="*/ 1656184 w 2952328"/>
              <a:gd name="connsiteY2" fmla="*/ 1080120 h 1512168"/>
              <a:gd name="connsiteX3" fmla="*/ 0 w 2952328"/>
              <a:gd name="connsiteY3" fmla="*/ 1512168 h 1512168"/>
              <a:gd name="connsiteX0" fmla="*/ 576064 w 2952328"/>
              <a:gd name="connsiteY0" fmla="*/ 0 h 1512168"/>
              <a:gd name="connsiteX1" fmla="*/ 2952328 w 2952328"/>
              <a:gd name="connsiteY1" fmla="*/ 0 h 1512168"/>
              <a:gd name="connsiteX2" fmla="*/ 2952328 w 2952328"/>
              <a:gd name="connsiteY2" fmla="*/ 720080 h 1512168"/>
              <a:gd name="connsiteX3" fmla="*/ 576064 w 2952328"/>
              <a:gd name="connsiteY3" fmla="*/ 720080 h 1512168"/>
              <a:gd name="connsiteX4" fmla="*/ 576064 w 2952328"/>
              <a:gd name="connsiteY4" fmla="*/ 0 h 1512168"/>
              <a:gd name="connsiteX0" fmla="*/ 1008112 w 2952328"/>
              <a:gd name="connsiteY0" fmla="*/ 720080 h 1512168"/>
              <a:gd name="connsiteX1" fmla="*/ 648072 w 2952328"/>
              <a:gd name="connsiteY1" fmla="*/ 1008112 h 1512168"/>
              <a:gd name="connsiteX2" fmla="*/ 1656184 w 2952328"/>
              <a:gd name="connsiteY2" fmla="*/ 1080120 h 1512168"/>
              <a:gd name="connsiteX3" fmla="*/ 0 w 2952328"/>
              <a:gd name="connsiteY3" fmla="*/ 1512168 h 1512168"/>
              <a:gd name="connsiteX0" fmla="*/ 576064 w 2952328"/>
              <a:gd name="connsiteY0" fmla="*/ 0 h 1512168"/>
              <a:gd name="connsiteX1" fmla="*/ 2952328 w 2952328"/>
              <a:gd name="connsiteY1" fmla="*/ 0 h 1512168"/>
              <a:gd name="connsiteX2" fmla="*/ 2952328 w 2952328"/>
              <a:gd name="connsiteY2" fmla="*/ 720080 h 1512168"/>
              <a:gd name="connsiteX3" fmla="*/ 576064 w 2952328"/>
              <a:gd name="connsiteY3" fmla="*/ 720080 h 1512168"/>
              <a:gd name="connsiteX4" fmla="*/ 576064 w 2952328"/>
              <a:gd name="connsiteY4" fmla="*/ 0 h 1512168"/>
              <a:gd name="connsiteX0" fmla="*/ 1008112 w 2952328"/>
              <a:gd name="connsiteY0" fmla="*/ 720080 h 1512168"/>
              <a:gd name="connsiteX1" fmla="*/ 648072 w 2952328"/>
              <a:gd name="connsiteY1" fmla="*/ 1008112 h 1512168"/>
              <a:gd name="connsiteX2" fmla="*/ 576064 w 2952328"/>
              <a:gd name="connsiteY2" fmla="*/ 1080120 h 1512168"/>
              <a:gd name="connsiteX3" fmla="*/ 0 w 2952328"/>
              <a:gd name="connsiteY3" fmla="*/ 1512168 h 1512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952328" h="1512168" extrusionOk="0">
                <a:moveTo>
                  <a:pt x="576064" y="0"/>
                </a:moveTo>
                <a:lnTo>
                  <a:pt x="2952328" y="0"/>
                </a:lnTo>
                <a:lnTo>
                  <a:pt x="2952328" y="720080"/>
                </a:lnTo>
                <a:lnTo>
                  <a:pt x="576064" y="720080"/>
                </a:lnTo>
                <a:lnTo>
                  <a:pt x="576064" y="0"/>
                </a:lnTo>
                <a:close/>
              </a:path>
              <a:path w="2952328" h="1512168" fill="none" extrusionOk="0">
                <a:moveTo>
                  <a:pt x="1008112" y="720080"/>
                </a:moveTo>
                <a:lnTo>
                  <a:pt x="648072" y="1008112"/>
                </a:lnTo>
                <a:lnTo>
                  <a:pt x="576064" y="1080120"/>
                </a:lnTo>
                <a:lnTo>
                  <a:pt x="0" y="1512168"/>
                </a:lnTo>
              </a:path>
            </a:pathLst>
          </a:custGeom>
          <a:solidFill>
            <a:srgbClr val="4F81BD">
              <a:alpha val="50196"/>
            </a:srgbClr>
          </a:solidFill>
          <a:ln>
            <a:headEnd type="none" w="med" len="med"/>
            <a:tailEnd type="arrow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Volný tvar 56"/>
          <p:cNvSpPr/>
          <p:nvPr/>
        </p:nvSpPr>
        <p:spPr>
          <a:xfrm>
            <a:off x="5148064" y="4653136"/>
            <a:ext cx="3995936" cy="1224136"/>
          </a:xfrm>
          <a:custGeom>
            <a:avLst/>
            <a:gdLst>
              <a:gd name="connsiteX0" fmla="*/ 0 w 2376264"/>
              <a:gd name="connsiteY0" fmla="*/ 0 h 720080"/>
              <a:gd name="connsiteX1" fmla="*/ 2376264 w 2376264"/>
              <a:gd name="connsiteY1" fmla="*/ 0 h 720080"/>
              <a:gd name="connsiteX2" fmla="*/ 2376264 w 2376264"/>
              <a:gd name="connsiteY2" fmla="*/ 720080 h 720080"/>
              <a:gd name="connsiteX3" fmla="*/ 0 w 2376264"/>
              <a:gd name="connsiteY3" fmla="*/ 720080 h 720080"/>
              <a:gd name="connsiteX4" fmla="*/ 0 w 2376264"/>
              <a:gd name="connsiteY4" fmla="*/ 0 h 720080"/>
              <a:gd name="connsiteX0" fmla="*/ -198014 w 2376264"/>
              <a:gd name="connsiteY0" fmla="*/ 135015 h 720080"/>
              <a:gd name="connsiteX1" fmla="*/ -396052 w 2376264"/>
              <a:gd name="connsiteY1" fmla="*/ 135015 h 720080"/>
              <a:gd name="connsiteX2" fmla="*/ -396052 w 2376264"/>
              <a:gd name="connsiteY2" fmla="*/ 720080 h 720080"/>
              <a:gd name="connsiteX3" fmla="*/ 2690335 w 2376264"/>
              <a:gd name="connsiteY3" fmla="*/ 1858454 h 720080"/>
              <a:gd name="connsiteX0" fmla="*/ 396052 w 3564404"/>
              <a:gd name="connsiteY0" fmla="*/ 0 h 1224136"/>
              <a:gd name="connsiteX1" fmla="*/ 2772316 w 3564404"/>
              <a:gd name="connsiteY1" fmla="*/ 0 h 1224136"/>
              <a:gd name="connsiteX2" fmla="*/ 2772316 w 3564404"/>
              <a:gd name="connsiteY2" fmla="*/ 720080 h 1224136"/>
              <a:gd name="connsiteX3" fmla="*/ 396052 w 3564404"/>
              <a:gd name="connsiteY3" fmla="*/ 720080 h 1224136"/>
              <a:gd name="connsiteX4" fmla="*/ 396052 w 3564404"/>
              <a:gd name="connsiteY4" fmla="*/ 0 h 1224136"/>
              <a:gd name="connsiteX0" fmla="*/ 198038 w 3564404"/>
              <a:gd name="connsiteY0" fmla="*/ 135015 h 1224136"/>
              <a:gd name="connsiteX1" fmla="*/ 0 w 3564404"/>
              <a:gd name="connsiteY1" fmla="*/ 135015 h 1224136"/>
              <a:gd name="connsiteX2" fmla="*/ 0 w 3564404"/>
              <a:gd name="connsiteY2" fmla="*/ 720080 h 1224136"/>
              <a:gd name="connsiteX3" fmla="*/ 3564404 w 3564404"/>
              <a:gd name="connsiteY3" fmla="*/ 1224136 h 1224136"/>
              <a:gd name="connsiteX0" fmla="*/ 396052 w 3168352"/>
              <a:gd name="connsiteY0" fmla="*/ 0 h 1440160"/>
              <a:gd name="connsiteX1" fmla="*/ 2772316 w 3168352"/>
              <a:gd name="connsiteY1" fmla="*/ 0 h 1440160"/>
              <a:gd name="connsiteX2" fmla="*/ 2772316 w 3168352"/>
              <a:gd name="connsiteY2" fmla="*/ 720080 h 1440160"/>
              <a:gd name="connsiteX3" fmla="*/ 396052 w 3168352"/>
              <a:gd name="connsiteY3" fmla="*/ 720080 h 1440160"/>
              <a:gd name="connsiteX4" fmla="*/ 396052 w 3168352"/>
              <a:gd name="connsiteY4" fmla="*/ 0 h 1440160"/>
              <a:gd name="connsiteX0" fmla="*/ 198038 w 3168352"/>
              <a:gd name="connsiteY0" fmla="*/ 135015 h 1440160"/>
              <a:gd name="connsiteX1" fmla="*/ 0 w 3168352"/>
              <a:gd name="connsiteY1" fmla="*/ 135015 h 1440160"/>
              <a:gd name="connsiteX2" fmla="*/ 0 w 3168352"/>
              <a:gd name="connsiteY2" fmla="*/ 720080 h 1440160"/>
              <a:gd name="connsiteX3" fmla="*/ 3168352 w 3168352"/>
              <a:gd name="connsiteY3" fmla="*/ 1440160 h 1440160"/>
              <a:gd name="connsiteX0" fmla="*/ 684084 w 3060348"/>
              <a:gd name="connsiteY0" fmla="*/ 0 h 1800200"/>
              <a:gd name="connsiteX1" fmla="*/ 3060348 w 3060348"/>
              <a:gd name="connsiteY1" fmla="*/ 0 h 1800200"/>
              <a:gd name="connsiteX2" fmla="*/ 3060348 w 3060348"/>
              <a:gd name="connsiteY2" fmla="*/ 720080 h 1800200"/>
              <a:gd name="connsiteX3" fmla="*/ 684084 w 3060348"/>
              <a:gd name="connsiteY3" fmla="*/ 720080 h 1800200"/>
              <a:gd name="connsiteX4" fmla="*/ 684084 w 3060348"/>
              <a:gd name="connsiteY4" fmla="*/ 0 h 1800200"/>
              <a:gd name="connsiteX0" fmla="*/ 486070 w 3060348"/>
              <a:gd name="connsiteY0" fmla="*/ 135015 h 1800200"/>
              <a:gd name="connsiteX1" fmla="*/ 288032 w 3060348"/>
              <a:gd name="connsiteY1" fmla="*/ 135015 h 1800200"/>
              <a:gd name="connsiteX2" fmla="*/ 288032 w 3060348"/>
              <a:gd name="connsiteY2" fmla="*/ 720080 h 1800200"/>
              <a:gd name="connsiteX3" fmla="*/ 0 w 3060348"/>
              <a:gd name="connsiteY3" fmla="*/ 1800200 h 1800200"/>
              <a:gd name="connsiteX0" fmla="*/ 1260148 w 3636412"/>
              <a:gd name="connsiteY0" fmla="*/ 0 h 1872208"/>
              <a:gd name="connsiteX1" fmla="*/ 3636412 w 3636412"/>
              <a:gd name="connsiteY1" fmla="*/ 0 h 1872208"/>
              <a:gd name="connsiteX2" fmla="*/ 3636412 w 3636412"/>
              <a:gd name="connsiteY2" fmla="*/ 720080 h 1872208"/>
              <a:gd name="connsiteX3" fmla="*/ 1260148 w 3636412"/>
              <a:gd name="connsiteY3" fmla="*/ 720080 h 1872208"/>
              <a:gd name="connsiteX4" fmla="*/ 1260148 w 3636412"/>
              <a:gd name="connsiteY4" fmla="*/ 0 h 1872208"/>
              <a:gd name="connsiteX0" fmla="*/ 1062134 w 3636412"/>
              <a:gd name="connsiteY0" fmla="*/ 135015 h 1872208"/>
              <a:gd name="connsiteX1" fmla="*/ 864096 w 3636412"/>
              <a:gd name="connsiteY1" fmla="*/ 135015 h 1872208"/>
              <a:gd name="connsiteX2" fmla="*/ 864096 w 3636412"/>
              <a:gd name="connsiteY2" fmla="*/ 720080 h 1872208"/>
              <a:gd name="connsiteX3" fmla="*/ 0 w 3636412"/>
              <a:gd name="connsiteY3" fmla="*/ 1872208 h 1872208"/>
              <a:gd name="connsiteX0" fmla="*/ 396052 w 4824536"/>
              <a:gd name="connsiteY0" fmla="*/ 0 h 1152128"/>
              <a:gd name="connsiteX1" fmla="*/ 2772316 w 4824536"/>
              <a:gd name="connsiteY1" fmla="*/ 0 h 1152128"/>
              <a:gd name="connsiteX2" fmla="*/ 2772316 w 4824536"/>
              <a:gd name="connsiteY2" fmla="*/ 720080 h 1152128"/>
              <a:gd name="connsiteX3" fmla="*/ 396052 w 4824536"/>
              <a:gd name="connsiteY3" fmla="*/ 720080 h 1152128"/>
              <a:gd name="connsiteX4" fmla="*/ 396052 w 4824536"/>
              <a:gd name="connsiteY4" fmla="*/ 0 h 1152128"/>
              <a:gd name="connsiteX0" fmla="*/ 198038 w 4824536"/>
              <a:gd name="connsiteY0" fmla="*/ 135015 h 1152128"/>
              <a:gd name="connsiteX1" fmla="*/ 0 w 4824536"/>
              <a:gd name="connsiteY1" fmla="*/ 135015 h 1152128"/>
              <a:gd name="connsiteX2" fmla="*/ 0 w 4824536"/>
              <a:gd name="connsiteY2" fmla="*/ 720080 h 1152128"/>
              <a:gd name="connsiteX3" fmla="*/ 4824536 w 4824536"/>
              <a:gd name="connsiteY3" fmla="*/ 1152128 h 1152128"/>
              <a:gd name="connsiteX0" fmla="*/ 396052 w 4680520"/>
              <a:gd name="connsiteY0" fmla="*/ 0 h 1872208"/>
              <a:gd name="connsiteX1" fmla="*/ 2772316 w 4680520"/>
              <a:gd name="connsiteY1" fmla="*/ 0 h 1872208"/>
              <a:gd name="connsiteX2" fmla="*/ 2772316 w 4680520"/>
              <a:gd name="connsiteY2" fmla="*/ 720080 h 1872208"/>
              <a:gd name="connsiteX3" fmla="*/ 396052 w 4680520"/>
              <a:gd name="connsiteY3" fmla="*/ 720080 h 1872208"/>
              <a:gd name="connsiteX4" fmla="*/ 396052 w 4680520"/>
              <a:gd name="connsiteY4" fmla="*/ 0 h 1872208"/>
              <a:gd name="connsiteX0" fmla="*/ 198038 w 4680520"/>
              <a:gd name="connsiteY0" fmla="*/ 135015 h 1872208"/>
              <a:gd name="connsiteX1" fmla="*/ 0 w 4680520"/>
              <a:gd name="connsiteY1" fmla="*/ 135015 h 1872208"/>
              <a:gd name="connsiteX2" fmla="*/ 0 w 4680520"/>
              <a:gd name="connsiteY2" fmla="*/ 720080 h 1872208"/>
              <a:gd name="connsiteX3" fmla="*/ 4680520 w 4680520"/>
              <a:gd name="connsiteY3" fmla="*/ 1872208 h 1872208"/>
              <a:gd name="connsiteX0" fmla="*/ 396052 w 5040560"/>
              <a:gd name="connsiteY0" fmla="*/ 0 h 1107504"/>
              <a:gd name="connsiteX1" fmla="*/ 2772316 w 5040560"/>
              <a:gd name="connsiteY1" fmla="*/ 0 h 1107504"/>
              <a:gd name="connsiteX2" fmla="*/ 2772316 w 5040560"/>
              <a:gd name="connsiteY2" fmla="*/ 720080 h 1107504"/>
              <a:gd name="connsiteX3" fmla="*/ 396052 w 5040560"/>
              <a:gd name="connsiteY3" fmla="*/ 720080 h 1107504"/>
              <a:gd name="connsiteX4" fmla="*/ 396052 w 5040560"/>
              <a:gd name="connsiteY4" fmla="*/ 0 h 1107504"/>
              <a:gd name="connsiteX0" fmla="*/ 198038 w 5040560"/>
              <a:gd name="connsiteY0" fmla="*/ 135015 h 1107504"/>
              <a:gd name="connsiteX1" fmla="*/ 0 w 5040560"/>
              <a:gd name="connsiteY1" fmla="*/ 135015 h 1107504"/>
              <a:gd name="connsiteX2" fmla="*/ 0 w 5040560"/>
              <a:gd name="connsiteY2" fmla="*/ 720080 h 1107504"/>
              <a:gd name="connsiteX3" fmla="*/ 5040560 w 5040560"/>
              <a:gd name="connsiteY3" fmla="*/ 1107504 h 1107504"/>
              <a:gd name="connsiteX0" fmla="*/ 396052 w 4716016"/>
              <a:gd name="connsiteY0" fmla="*/ 0 h 1080120"/>
              <a:gd name="connsiteX1" fmla="*/ 2772316 w 4716016"/>
              <a:gd name="connsiteY1" fmla="*/ 0 h 1080120"/>
              <a:gd name="connsiteX2" fmla="*/ 2772316 w 4716016"/>
              <a:gd name="connsiteY2" fmla="*/ 720080 h 1080120"/>
              <a:gd name="connsiteX3" fmla="*/ 396052 w 4716016"/>
              <a:gd name="connsiteY3" fmla="*/ 720080 h 1080120"/>
              <a:gd name="connsiteX4" fmla="*/ 396052 w 4716016"/>
              <a:gd name="connsiteY4" fmla="*/ 0 h 1080120"/>
              <a:gd name="connsiteX0" fmla="*/ 198038 w 4716016"/>
              <a:gd name="connsiteY0" fmla="*/ 135015 h 1080120"/>
              <a:gd name="connsiteX1" fmla="*/ 0 w 4716016"/>
              <a:gd name="connsiteY1" fmla="*/ 135015 h 1080120"/>
              <a:gd name="connsiteX2" fmla="*/ 0 w 4716016"/>
              <a:gd name="connsiteY2" fmla="*/ 720080 h 1080120"/>
              <a:gd name="connsiteX3" fmla="*/ 4716016 w 4716016"/>
              <a:gd name="connsiteY3" fmla="*/ 1080120 h 1080120"/>
              <a:gd name="connsiteX0" fmla="*/ 396052 w 4320480"/>
              <a:gd name="connsiteY0" fmla="*/ 0 h 3096344"/>
              <a:gd name="connsiteX1" fmla="*/ 2772316 w 4320480"/>
              <a:gd name="connsiteY1" fmla="*/ 0 h 3096344"/>
              <a:gd name="connsiteX2" fmla="*/ 2772316 w 4320480"/>
              <a:gd name="connsiteY2" fmla="*/ 720080 h 3096344"/>
              <a:gd name="connsiteX3" fmla="*/ 396052 w 4320480"/>
              <a:gd name="connsiteY3" fmla="*/ 720080 h 3096344"/>
              <a:gd name="connsiteX4" fmla="*/ 396052 w 4320480"/>
              <a:gd name="connsiteY4" fmla="*/ 0 h 3096344"/>
              <a:gd name="connsiteX0" fmla="*/ 198038 w 4320480"/>
              <a:gd name="connsiteY0" fmla="*/ 135015 h 3096344"/>
              <a:gd name="connsiteX1" fmla="*/ 0 w 4320480"/>
              <a:gd name="connsiteY1" fmla="*/ 135015 h 3096344"/>
              <a:gd name="connsiteX2" fmla="*/ 0 w 4320480"/>
              <a:gd name="connsiteY2" fmla="*/ 720080 h 3096344"/>
              <a:gd name="connsiteX3" fmla="*/ 4320480 w 4320480"/>
              <a:gd name="connsiteY3" fmla="*/ 3096344 h 3096344"/>
              <a:gd name="connsiteX0" fmla="*/ 396052 w 4320480"/>
              <a:gd name="connsiteY0" fmla="*/ 0 h 3096344"/>
              <a:gd name="connsiteX1" fmla="*/ 2772316 w 4320480"/>
              <a:gd name="connsiteY1" fmla="*/ 0 h 3096344"/>
              <a:gd name="connsiteX2" fmla="*/ 2772316 w 4320480"/>
              <a:gd name="connsiteY2" fmla="*/ 720080 h 3096344"/>
              <a:gd name="connsiteX3" fmla="*/ 396052 w 4320480"/>
              <a:gd name="connsiteY3" fmla="*/ 720080 h 3096344"/>
              <a:gd name="connsiteX4" fmla="*/ 396052 w 4320480"/>
              <a:gd name="connsiteY4" fmla="*/ 0 h 3096344"/>
              <a:gd name="connsiteX0" fmla="*/ 432048 w 4320480"/>
              <a:gd name="connsiteY0" fmla="*/ 144016 h 3096344"/>
              <a:gd name="connsiteX1" fmla="*/ 0 w 4320480"/>
              <a:gd name="connsiteY1" fmla="*/ 135015 h 3096344"/>
              <a:gd name="connsiteX2" fmla="*/ 0 w 4320480"/>
              <a:gd name="connsiteY2" fmla="*/ 720080 h 3096344"/>
              <a:gd name="connsiteX3" fmla="*/ 4320480 w 4320480"/>
              <a:gd name="connsiteY3" fmla="*/ 3096344 h 3096344"/>
              <a:gd name="connsiteX0" fmla="*/ 396052 w 4320480"/>
              <a:gd name="connsiteY0" fmla="*/ 0 h 3096344"/>
              <a:gd name="connsiteX1" fmla="*/ 2772316 w 4320480"/>
              <a:gd name="connsiteY1" fmla="*/ 0 h 3096344"/>
              <a:gd name="connsiteX2" fmla="*/ 2772316 w 4320480"/>
              <a:gd name="connsiteY2" fmla="*/ 720080 h 3096344"/>
              <a:gd name="connsiteX3" fmla="*/ 396052 w 4320480"/>
              <a:gd name="connsiteY3" fmla="*/ 720080 h 3096344"/>
              <a:gd name="connsiteX4" fmla="*/ 396052 w 4320480"/>
              <a:gd name="connsiteY4" fmla="*/ 0 h 3096344"/>
              <a:gd name="connsiteX0" fmla="*/ 432048 w 4320480"/>
              <a:gd name="connsiteY0" fmla="*/ 144016 h 3096344"/>
              <a:gd name="connsiteX1" fmla="*/ 2051720 w 4320480"/>
              <a:gd name="connsiteY1" fmla="*/ 1224136 h 3096344"/>
              <a:gd name="connsiteX2" fmla="*/ 0 w 4320480"/>
              <a:gd name="connsiteY2" fmla="*/ 720080 h 3096344"/>
              <a:gd name="connsiteX3" fmla="*/ 4320480 w 4320480"/>
              <a:gd name="connsiteY3" fmla="*/ 3096344 h 3096344"/>
              <a:gd name="connsiteX0" fmla="*/ 396052 w 4320480"/>
              <a:gd name="connsiteY0" fmla="*/ 0 h 3096344"/>
              <a:gd name="connsiteX1" fmla="*/ 2772316 w 4320480"/>
              <a:gd name="connsiteY1" fmla="*/ 0 h 3096344"/>
              <a:gd name="connsiteX2" fmla="*/ 2772316 w 4320480"/>
              <a:gd name="connsiteY2" fmla="*/ 720080 h 3096344"/>
              <a:gd name="connsiteX3" fmla="*/ 396052 w 4320480"/>
              <a:gd name="connsiteY3" fmla="*/ 720080 h 3096344"/>
              <a:gd name="connsiteX4" fmla="*/ 396052 w 4320480"/>
              <a:gd name="connsiteY4" fmla="*/ 0 h 3096344"/>
              <a:gd name="connsiteX0" fmla="*/ 2051720 w 4320480"/>
              <a:gd name="connsiteY0" fmla="*/ 864096 h 3096344"/>
              <a:gd name="connsiteX1" fmla="*/ 2051720 w 4320480"/>
              <a:gd name="connsiteY1" fmla="*/ 1224136 h 3096344"/>
              <a:gd name="connsiteX2" fmla="*/ 0 w 4320480"/>
              <a:gd name="connsiteY2" fmla="*/ 720080 h 3096344"/>
              <a:gd name="connsiteX3" fmla="*/ 4320480 w 4320480"/>
              <a:gd name="connsiteY3" fmla="*/ 3096344 h 3096344"/>
              <a:gd name="connsiteX0" fmla="*/ 0 w 3924428"/>
              <a:gd name="connsiteY0" fmla="*/ 0 h 3096344"/>
              <a:gd name="connsiteX1" fmla="*/ 2376264 w 3924428"/>
              <a:gd name="connsiteY1" fmla="*/ 0 h 3096344"/>
              <a:gd name="connsiteX2" fmla="*/ 2376264 w 3924428"/>
              <a:gd name="connsiteY2" fmla="*/ 720080 h 3096344"/>
              <a:gd name="connsiteX3" fmla="*/ 0 w 3924428"/>
              <a:gd name="connsiteY3" fmla="*/ 720080 h 3096344"/>
              <a:gd name="connsiteX4" fmla="*/ 0 w 3924428"/>
              <a:gd name="connsiteY4" fmla="*/ 0 h 3096344"/>
              <a:gd name="connsiteX0" fmla="*/ 1655668 w 3924428"/>
              <a:gd name="connsiteY0" fmla="*/ 864096 h 3096344"/>
              <a:gd name="connsiteX1" fmla="*/ 1655668 w 3924428"/>
              <a:gd name="connsiteY1" fmla="*/ 1224136 h 3096344"/>
              <a:gd name="connsiteX2" fmla="*/ 2591772 w 3924428"/>
              <a:gd name="connsiteY2" fmla="*/ 1440160 h 3096344"/>
              <a:gd name="connsiteX3" fmla="*/ 3924428 w 3924428"/>
              <a:gd name="connsiteY3" fmla="*/ 3096344 h 3096344"/>
              <a:gd name="connsiteX0" fmla="*/ 0 w 4031932"/>
              <a:gd name="connsiteY0" fmla="*/ 0 h 2592288"/>
              <a:gd name="connsiteX1" fmla="*/ 2376264 w 4031932"/>
              <a:gd name="connsiteY1" fmla="*/ 0 h 2592288"/>
              <a:gd name="connsiteX2" fmla="*/ 2376264 w 4031932"/>
              <a:gd name="connsiteY2" fmla="*/ 720080 h 2592288"/>
              <a:gd name="connsiteX3" fmla="*/ 0 w 4031932"/>
              <a:gd name="connsiteY3" fmla="*/ 720080 h 2592288"/>
              <a:gd name="connsiteX4" fmla="*/ 0 w 4031932"/>
              <a:gd name="connsiteY4" fmla="*/ 0 h 2592288"/>
              <a:gd name="connsiteX0" fmla="*/ 1655668 w 4031932"/>
              <a:gd name="connsiteY0" fmla="*/ 864096 h 2592288"/>
              <a:gd name="connsiteX1" fmla="*/ 1655668 w 4031932"/>
              <a:gd name="connsiteY1" fmla="*/ 1224136 h 2592288"/>
              <a:gd name="connsiteX2" fmla="*/ 2591772 w 4031932"/>
              <a:gd name="connsiteY2" fmla="*/ 1440160 h 2592288"/>
              <a:gd name="connsiteX3" fmla="*/ 4031932 w 4031932"/>
              <a:gd name="connsiteY3" fmla="*/ 2592288 h 2592288"/>
              <a:gd name="connsiteX0" fmla="*/ 0 w 4031932"/>
              <a:gd name="connsiteY0" fmla="*/ 0 h 2592288"/>
              <a:gd name="connsiteX1" fmla="*/ 2376264 w 4031932"/>
              <a:gd name="connsiteY1" fmla="*/ 0 h 2592288"/>
              <a:gd name="connsiteX2" fmla="*/ 2376264 w 4031932"/>
              <a:gd name="connsiteY2" fmla="*/ 720080 h 2592288"/>
              <a:gd name="connsiteX3" fmla="*/ 0 w 4031932"/>
              <a:gd name="connsiteY3" fmla="*/ 720080 h 2592288"/>
              <a:gd name="connsiteX4" fmla="*/ 0 w 4031932"/>
              <a:gd name="connsiteY4" fmla="*/ 0 h 2592288"/>
              <a:gd name="connsiteX0" fmla="*/ 1655668 w 4031932"/>
              <a:gd name="connsiteY0" fmla="*/ 864096 h 2592288"/>
              <a:gd name="connsiteX1" fmla="*/ 2015708 w 4031932"/>
              <a:gd name="connsiteY1" fmla="*/ 1080120 h 2592288"/>
              <a:gd name="connsiteX2" fmla="*/ 2591772 w 4031932"/>
              <a:gd name="connsiteY2" fmla="*/ 1440160 h 2592288"/>
              <a:gd name="connsiteX3" fmla="*/ 4031932 w 4031932"/>
              <a:gd name="connsiteY3" fmla="*/ 2592288 h 2592288"/>
              <a:gd name="connsiteX0" fmla="*/ 0 w 4031932"/>
              <a:gd name="connsiteY0" fmla="*/ 0 h 2592288"/>
              <a:gd name="connsiteX1" fmla="*/ 2376264 w 4031932"/>
              <a:gd name="connsiteY1" fmla="*/ 0 h 2592288"/>
              <a:gd name="connsiteX2" fmla="*/ 2376264 w 4031932"/>
              <a:gd name="connsiteY2" fmla="*/ 720080 h 2592288"/>
              <a:gd name="connsiteX3" fmla="*/ 0 w 4031932"/>
              <a:gd name="connsiteY3" fmla="*/ 720080 h 2592288"/>
              <a:gd name="connsiteX4" fmla="*/ 0 w 4031932"/>
              <a:gd name="connsiteY4" fmla="*/ 0 h 2592288"/>
              <a:gd name="connsiteX0" fmla="*/ 1871692 w 4031932"/>
              <a:gd name="connsiteY0" fmla="*/ 576064 h 2592288"/>
              <a:gd name="connsiteX1" fmla="*/ 2015708 w 4031932"/>
              <a:gd name="connsiteY1" fmla="*/ 1080120 h 2592288"/>
              <a:gd name="connsiteX2" fmla="*/ 2591772 w 4031932"/>
              <a:gd name="connsiteY2" fmla="*/ 1440160 h 2592288"/>
              <a:gd name="connsiteX3" fmla="*/ 4031932 w 4031932"/>
              <a:gd name="connsiteY3" fmla="*/ 2592288 h 2592288"/>
              <a:gd name="connsiteX0" fmla="*/ 0 w 4031932"/>
              <a:gd name="connsiteY0" fmla="*/ 0 h 2592288"/>
              <a:gd name="connsiteX1" fmla="*/ 2376264 w 4031932"/>
              <a:gd name="connsiteY1" fmla="*/ 0 h 2592288"/>
              <a:gd name="connsiteX2" fmla="*/ 2376264 w 4031932"/>
              <a:gd name="connsiteY2" fmla="*/ 720080 h 2592288"/>
              <a:gd name="connsiteX3" fmla="*/ 0 w 4031932"/>
              <a:gd name="connsiteY3" fmla="*/ 720080 h 2592288"/>
              <a:gd name="connsiteX4" fmla="*/ 0 w 4031932"/>
              <a:gd name="connsiteY4" fmla="*/ 0 h 2592288"/>
              <a:gd name="connsiteX0" fmla="*/ 1871692 w 4031932"/>
              <a:gd name="connsiteY0" fmla="*/ 720080 h 2592288"/>
              <a:gd name="connsiteX1" fmla="*/ 2015708 w 4031932"/>
              <a:gd name="connsiteY1" fmla="*/ 1080120 h 2592288"/>
              <a:gd name="connsiteX2" fmla="*/ 2591772 w 4031932"/>
              <a:gd name="connsiteY2" fmla="*/ 1440160 h 2592288"/>
              <a:gd name="connsiteX3" fmla="*/ 4031932 w 4031932"/>
              <a:gd name="connsiteY3" fmla="*/ 2592288 h 2592288"/>
              <a:gd name="connsiteX0" fmla="*/ 0 w 2591772"/>
              <a:gd name="connsiteY0" fmla="*/ 0 h 2520280"/>
              <a:gd name="connsiteX1" fmla="*/ 2376264 w 2591772"/>
              <a:gd name="connsiteY1" fmla="*/ 0 h 2520280"/>
              <a:gd name="connsiteX2" fmla="*/ 2376264 w 2591772"/>
              <a:gd name="connsiteY2" fmla="*/ 720080 h 2520280"/>
              <a:gd name="connsiteX3" fmla="*/ 0 w 2591772"/>
              <a:gd name="connsiteY3" fmla="*/ 720080 h 2520280"/>
              <a:gd name="connsiteX4" fmla="*/ 0 w 2591772"/>
              <a:gd name="connsiteY4" fmla="*/ 0 h 2520280"/>
              <a:gd name="connsiteX0" fmla="*/ 1871692 w 2591772"/>
              <a:gd name="connsiteY0" fmla="*/ 720080 h 2520280"/>
              <a:gd name="connsiteX1" fmla="*/ 2015708 w 2591772"/>
              <a:gd name="connsiteY1" fmla="*/ 1080120 h 2520280"/>
              <a:gd name="connsiteX2" fmla="*/ 2591772 w 2591772"/>
              <a:gd name="connsiteY2" fmla="*/ 1440160 h 2520280"/>
              <a:gd name="connsiteX3" fmla="*/ 0 w 2591772"/>
              <a:gd name="connsiteY3" fmla="*/ 2520280 h 2520280"/>
              <a:gd name="connsiteX0" fmla="*/ 0 w 2376264"/>
              <a:gd name="connsiteY0" fmla="*/ 0 h 2520280"/>
              <a:gd name="connsiteX1" fmla="*/ 2376264 w 2376264"/>
              <a:gd name="connsiteY1" fmla="*/ 0 h 2520280"/>
              <a:gd name="connsiteX2" fmla="*/ 2376264 w 2376264"/>
              <a:gd name="connsiteY2" fmla="*/ 720080 h 2520280"/>
              <a:gd name="connsiteX3" fmla="*/ 0 w 2376264"/>
              <a:gd name="connsiteY3" fmla="*/ 720080 h 2520280"/>
              <a:gd name="connsiteX4" fmla="*/ 0 w 2376264"/>
              <a:gd name="connsiteY4" fmla="*/ 0 h 2520280"/>
              <a:gd name="connsiteX0" fmla="*/ 1871692 w 2376264"/>
              <a:gd name="connsiteY0" fmla="*/ 720080 h 2520280"/>
              <a:gd name="connsiteX1" fmla="*/ 2015708 w 2376264"/>
              <a:gd name="connsiteY1" fmla="*/ 1080120 h 2520280"/>
              <a:gd name="connsiteX2" fmla="*/ 1440160 w 2376264"/>
              <a:gd name="connsiteY2" fmla="*/ 1512168 h 2520280"/>
              <a:gd name="connsiteX3" fmla="*/ 0 w 2376264"/>
              <a:gd name="connsiteY3" fmla="*/ 2520280 h 2520280"/>
              <a:gd name="connsiteX0" fmla="*/ 0 w 2376264"/>
              <a:gd name="connsiteY0" fmla="*/ 0 h 2520280"/>
              <a:gd name="connsiteX1" fmla="*/ 2376264 w 2376264"/>
              <a:gd name="connsiteY1" fmla="*/ 0 h 2520280"/>
              <a:gd name="connsiteX2" fmla="*/ 2376264 w 2376264"/>
              <a:gd name="connsiteY2" fmla="*/ 720080 h 2520280"/>
              <a:gd name="connsiteX3" fmla="*/ 0 w 2376264"/>
              <a:gd name="connsiteY3" fmla="*/ 720080 h 2520280"/>
              <a:gd name="connsiteX4" fmla="*/ 0 w 2376264"/>
              <a:gd name="connsiteY4" fmla="*/ 0 h 2520280"/>
              <a:gd name="connsiteX0" fmla="*/ 1871692 w 2376264"/>
              <a:gd name="connsiteY0" fmla="*/ 720080 h 2520280"/>
              <a:gd name="connsiteX1" fmla="*/ 1656184 w 2376264"/>
              <a:gd name="connsiteY1" fmla="*/ 1224136 h 2520280"/>
              <a:gd name="connsiteX2" fmla="*/ 1440160 w 2376264"/>
              <a:gd name="connsiteY2" fmla="*/ 1512168 h 2520280"/>
              <a:gd name="connsiteX3" fmla="*/ 0 w 2376264"/>
              <a:gd name="connsiteY3" fmla="*/ 2520280 h 2520280"/>
              <a:gd name="connsiteX0" fmla="*/ 432048 w 2808312"/>
              <a:gd name="connsiteY0" fmla="*/ 0 h 1512168"/>
              <a:gd name="connsiteX1" fmla="*/ 2808312 w 2808312"/>
              <a:gd name="connsiteY1" fmla="*/ 0 h 1512168"/>
              <a:gd name="connsiteX2" fmla="*/ 2808312 w 2808312"/>
              <a:gd name="connsiteY2" fmla="*/ 720080 h 1512168"/>
              <a:gd name="connsiteX3" fmla="*/ 432048 w 2808312"/>
              <a:gd name="connsiteY3" fmla="*/ 720080 h 1512168"/>
              <a:gd name="connsiteX4" fmla="*/ 432048 w 2808312"/>
              <a:gd name="connsiteY4" fmla="*/ 0 h 1512168"/>
              <a:gd name="connsiteX0" fmla="*/ 2303740 w 2808312"/>
              <a:gd name="connsiteY0" fmla="*/ 720080 h 1512168"/>
              <a:gd name="connsiteX1" fmla="*/ 2088232 w 2808312"/>
              <a:gd name="connsiteY1" fmla="*/ 1224136 h 1512168"/>
              <a:gd name="connsiteX2" fmla="*/ 1872208 w 2808312"/>
              <a:gd name="connsiteY2" fmla="*/ 1512168 h 1512168"/>
              <a:gd name="connsiteX3" fmla="*/ 0 w 2808312"/>
              <a:gd name="connsiteY3" fmla="*/ 1080120 h 1512168"/>
              <a:gd name="connsiteX0" fmla="*/ 432048 w 2808312"/>
              <a:gd name="connsiteY0" fmla="*/ 0 h 1224136"/>
              <a:gd name="connsiteX1" fmla="*/ 2808312 w 2808312"/>
              <a:gd name="connsiteY1" fmla="*/ 0 h 1224136"/>
              <a:gd name="connsiteX2" fmla="*/ 2808312 w 2808312"/>
              <a:gd name="connsiteY2" fmla="*/ 720080 h 1224136"/>
              <a:gd name="connsiteX3" fmla="*/ 432048 w 2808312"/>
              <a:gd name="connsiteY3" fmla="*/ 720080 h 1224136"/>
              <a:gd name="connsiteX4" fmla="*/ 432048 w 2808312"/>
              <a:gd name="connsiteY4" fmla="*/ 0 h 1224136"/>
              <a:gd name="connsiteX0" fmla="*/ 2303740 w 2808312"/>
              <a:gd name="connsiteY0" fmla="*/ 720080 h 1224136"/>
              <a:gd name="connsiteX1" fmla="*/ 2088232 w 2808312"/>
              <a:gd name="connsiteY1" fmla="*/ 1224136 h 1224136"/>
              <a:gd name="connsiteX2" fmla="*/ 1512168 w 2808312"/>
              <a:gd name="connsiteY2" fmla="*/ 1080120 h 1224136"/>
              <a:gd name="connsiteX3" fmla="*/ 0 w 2808312"/>
              <a:gd name="connsiteY3" fmla="*/ 1080120 h 1224136"/>
              <a:gd name="connsiteX0" fmla="*/ 432048 w 2808312"/>
              <a:gd name="connsiteY0" fmla="*/ 0 h 1080120"/>
              <a:gd name="connsiteX1" fmla="*/ 2808312 w 2808312"/>
              <a:gd name="connsiteY1" fmla="*/ 0 h 1080120"/>
              <a:gd name="connsiteX2" fmla="*/ 2808312 w 2808312"/>
              <a:gd name="connsiteY2" fmla="*/ 720080 h 1080120"/>
              <a:gd name="connsiteX3" fmla="*/ 432048 w 2808312"/>
              <a:gd name="connsiteY3" fmla="*/ 720080 h 1080120"/>
              <a:gd name="connsiteX4" fmla="*/ 432048 w 2808312"/>
              <a:gd name="connsiteY4" fmla="*/ 0 h 1080120"/>
              <a:gd name="connsiteX0" fmla="*/ 2303740 w 2808312"/>
              <a:gd name="connsiteY0" fmla="*/ 720080 h 1080120"/>
              <a:gd name="connsiteX1" fmla="*/ 1944216 w 2808312"/>
              <a:gd name="connsiteY1" fmla="*/ 936104 h 1080120"/>
              <a:gd name="connsiteX2" fmla="*/ 1512168 w 2808312"/>
              <a:gd name="connsiteY2" fmla="*/ 1080120 h 1080120"/>
              <a:gd name="connsiteX3" fmla="*/ 0 w 2808312"/>
              <a:gd name="connsiteY3" fmla="*/ 1080120 h 1080120"/>
              <a:gd name="connsiteX0" fmla="*/ 576064 w 2952328"/>
              <a:gd name="connsiteY0" fmla="*/ 0 h 1512168"/>
              <a:gd name="connsiteX1" fmla="*/ 2952328 w 2952328"/>
              <a:gd name="connsiteY1" fmla="*/ 0 h 1512168"/>
              <a:gd name="connsiteX2" fmla="*/ 2952328 w 2952328"/>
              <a:gd name="connsiteY2" fmla="*/ 720080 h 1512168"/>
              <a:gd name="connsiteX3" fmla="*/ 576064 w 2952328"/>
              <a:gd name="connsiteY3" fmla="*/ 720080 h 1512168"/>
              <a:gd name="connsiteX4" fmla="*/ 576064 w 2952328"/>
              <a:gd name="connsiteY4" fmla="*/ 0 h 1512168"/>
              <a:gd name="connsiteX0" fmla="*/ 2447756 w 2952328"/>
              <a:gd name="connsiteY0" fmla="*/ 720080 h 1512168"/>
              <a:gd name="connsiteX1" fmla="*/ 2088232 w 2952328"/>
              <a:gd name="connsiteY1" fmla="*/ 936104 h 1512168"/>
              <a:gd name="connsiteX2" fmla="*/ 1656184 w 2952328"/>
              <a:gd name="connsiteY2" fmla="*/ 1080120 h 1512168"/>
              <a:gd name="connsiteX3" fmla="*/ 0 w 2952328"/>
              <a:gd name="connsiteY3" fmla="*/ 1512168 h 1512168"/>
              <a:gd name="connsiteX0" fmla="*/ 576064 w 2952328"/>
              <a:gd name="connsiteY0" fmla="*/ 0 h 1512168"/>
              <a:gd name="connsiteX1" fmla="*/ 2952328 w 2952328"/>
              <a:gd name="connsiteY1" fmla="*/ 0 h 1512168"/>
              <a:gd name="connsiteX2" fmla="*/ 2952328 w 2952328"/>
              <a:gd name="connsiteY2" fmla="*/ 720080 h 1512168"/>
              <a:gd name="connsiteX3" fmla="*/ 576064 w 2952328"/>
              <a:gd name="connsiteY3" fmla="*/ 720080 h 1512168"/>
              <a:gd name="connsiteX4" fmla="*/ 576064 w 2952328"/>
              <a:gd name="connsiteY4" fmla="*/ 0 h 1512168"/>
              <a:gd name="connsiteX0" fmla="*/ 612576 w 2952328"/>
              <a:gd name="connsiteY0" fmla="*/ 504056 h 1512168"/>
              <a:gd name="connsiteX1" fmla="*/ 2088232 w 2952328"/>
              <a:gd name="connsiteY1" fmla="*/ 936104 h 1512168"/>
              <a:gd name="connsiteX2" fmla="*/ 1656184 w 2952328"/>
              <a:gd name="connsiteY2" fmla="*/ 1080120 h 1512168"/>
              <a:gd name="connsiteX3" fmla="*/ 0 w 2952328"/>
              <a:gd name="connsiteY3" fmla="*/ 1512168 h 1512168"/>
              <a:gd name="connsiteX0" fmla="*/ 576064 w 2952328"/>
              <a:gd name="connsiteY0" fmla="*/ 0 h 1512168"/>
              <a:gd name="connsiteX1" fmla="*/ 2952328 w 2952328"/>
              <a:gd name="connsiteY1" fmla="*/ 0 h 1512168"/>
              <a:gd name="connsiteX2" fmla="*/ 2952328 w 2952328"/>
              <a:gd name="connsiteY2" fmla="*/ 720080 h 1512168"/>
              <a:gd name="connsiteX3" fmla="*/ 576064 w 2952328"/>
              <a:gd name="connsiteY3" fmla="*/ 720080 h 1512168"/>
              <a:gd name="connsiteX4" fmla="*/ 576064 w 2952328"/>
              <a:gd name="connsiteY4" fmla="*/ 0 h 1512168"/>
              <a:gd name="connsiteX0" fmla="*/ 612576 w 2952328"/>
              <a:gd name="connsiteY0" fmla="*/ 504056 h 1512168"/>
              <a:gd name="connsiteX1" fmla="*/ 36512 w 2952328"/>
              <a:gd name="connsiteY1" fmla="*/ 720080 h 1512168"/>
              <a:gd name="connsiteX2" fmla="*/ 1656184 w 2952328"/>
              <a:gd name="connsiteY2" fmla="*/ 1080120 h 1512168"/>
              <a:gd name="connsiteX3" fmla="*/ 0 w 2952328"/>
              <a:gd name="connsiteY3" fmla="*/ 1512168 h 1512168"/>
              <a:gd name="connsiteX0" fmla="*/ 683568 w 3059832"/>
              <a:gd name="connsiteY0" fmla="*/ 0 h 1512168"/>
              <a:gd name="connsiteX1" fmla="*/ 3059832 w 3059832"/>
              <a:gd name="connsiteY1" fmla="*/ 0 h 1512168"/>
              <a:gd name="connsiteX2" fmla="*/ 3059832 w 3059832"/>
              <a:gd name="connsiteY2" fmla="*/ 720080 h 1512168"/>
              <a:gd name="connsiteX3" fmla="*/ 683568 w 3059832"/>
              <a:gd name="connsiteY3" fmla="*/ 720080 h 1512168"/>
              <a:gd name="connsiteX4" fmla="*/ 683568 w 3059832"/>
              <a:gd name="connsiteY4" fmla="*/ 0 h 1512168"/>
              <a:gd name="connsiteX0" fmla="*/ 720080 w 3059832"/>
              <a:gd name="connsiteY0" fmla="*/ 504056 h 1512168"/>
              <a:gd name="connsiteX1" fmla="*/ 144016 w 3059832"/>
              <a:gd name="connsiteY1" fmla="*/ 720080 h 1512168"/>
              <a:gd name="connsiteX2" fmla="*/ 0 w 3059832"/>
              <a:gd name="connsiteY2" fmla="*/ 792088 h 1512168"/>
              <a:gd name="connsiteX3" fmla="*/ 107504 w 3059832"/>
              <a:gd name="connsiteY3" fmla="*/ 1512168 h 1512168"/>
              <a:gd name="connsiteX0" fmla="*/ 1619672 w 3995936"/>
              <a:gd name="connsiteY0" fmla="*/ 0 h 936104"/>
              <a:gd name="connsiteX1" fmla="*/ 3995936 w 3995936"/>
              <a:gd name="connsiteY1" fmla="*/ 0 h 936104"/>
              <a:gd name="connsiteX2" fmla="*/ 3995936 w 3995936"/>
              <a:gd name="connsiteY2" fmla="*/ 720080 h 936104"/>
              <a:gd name="connsiteX3" fmla="*/ 1619672 w 3995936"/>
              <a:gd name="connsiteY3" fmla="*/ 720080 h 936104"/>
              <a:gd name="connsiteX4" fmla="*/ 1619672 w 3995936"/>
              <a:gd name="connsiteY4" fmla="*/ 0 h 936104"/>
              <a:gd name="connsiteX0" fmla="*/ 1656184 w 3995936"/>
              <a:gd name="connsiteY0" fmla="*/ 504056 h 936104"/>
              <a:gd name="connsiteX1" fmla="*/ 1080120 w 3995936"/>
              <a:gd name="connsiteY1" fmla="*/ 720080 h 936104"/>
              <a:gd name="connsiteX2" fmla="*/ 936104 w 3995936"/>
              <a:gd name="connsiteY2" fmla="*/ 792088 h 936104"/>
              <a:gd name="connsiteX3" fmla="*/ 0 w 3995936"/>
              <a:gd name="connsiteY3" fmla="*/ 936104 h 936104"/>
              <a:gd name="connsiteX0" fmla="*/ 1619672 w 3995936"/>
              <a:gd name="connsiteY0" fmla="*/ 0 h 1224136"/>
              <a:gd name="connsiteX1" fmla="*/ 3995936 w 3995936"/>
              <a:gd name="connsiteY1" fmla="*/ 0 h 1224136"/>
              <a:gd name="connsiteX2" fmla="*/ 3995936 w 3995936"/>
              <a:gd name="connsiteY2" fmla="*/ 720080 h 1224136"/>
              <a:gd name="connsiteX3" fmla="*/ 1619672 w 3995936"/>
              <a:gd name="connsiteY3" fmla="*/ 720080 h 1224136"/>
              <a:gd name="connsiteX4" fmla="*/ 1619672 w 3995936"/>
              <a:gd name="connsiteY4" fmla="*/ 0 h 1224136"/>
              <a:gd name="connsiteX0" fmla="*/ 1656184 w 3995936"/>
              <a:gd name="connsiteY0" fmla="*/ 504056 h 1224136"/>
              <a:gd name="connsiteX1" fmla="*/ 1080120 w 3995936"/>
              <a:gd name="connsiteY1" fmla="*/ 720080 h 1224136"/>
              <a:gd name="connsiteX2" fmla="*/ 936104 w 3995936"/>
              <a:gd name="connsiteY2" fmla="*/ 792088 h 1224136"/>
              <a:gd name="connsiteX3" fmla="*/ 0 w 3995936"/>
              <a:gd name="connsiteY3" fmla="*/ 1224136 h 1224136"/>
              <a:gd name="connsiteX0" fmla="*/ 1619672 w 3995936"/>
              <a:gd name="connsiteY0" fmla="*/ 0 h 1224136"/>
              <a:gd name="connsiteX1" fmla="*/ 3995936 w 3995936"/>
              <a:gd name="connsiteY1" fmla="*/ 0 h 1224136"/>
              <a:gd name="connsiteX2" fmla="*/ 3995936 w 3995936"/>
              <a:gd name="connsiteY2" fmla="*/ 720080 h 1224136"/>
              <a:gd name="connsiteX3" fmla="*/ 1619672 w 3995936"/>
              <a:gd name="connsiteY3" fmla="*/ 720080 h 1224136"/>
              <a:gd name="connsiteX4" fmla="*/ 1619672 w 3995936"/>
              <a:gd name="connsiteY4" fmla="*/ 0 h 1224136"/>
              <a:gd name="connsiteX0" fmla="*/ 2376264 w 3995936"/>
              <a:gd name="connsiteY0" fmla="*/ 720080 h 1224136"/>
              <a:gd name="connsiteX1" fmla="*/ 1080120 w 3995936"/>
              <a:gd name="connsiteY1" fmla="*/ 720080 h 1224136"/>
              <a:gd name="connsiteX2" fmla="*/ 936104 w 3995936"/>
              <a:gd name="connsiteY2" fmla="*/ 792088 h 1224136"/>
              <a:gd name="connsiteX3" fmla="*/ 0 w 3995936"/>
              <a:gd name="connsiteY3" fmla="*/ 1224136 h 1224136"/>
              <a:gd name="connsiteX0" fmla="*/ 1619672 w 3995936"/>
              <a:gd name="connsiteY0" fmla="*/ 0 h 1224136"/>
              <a:gd name="connsiteX1" fmla="*/ 3995936 w 3995936"/>
              <a:gd name="connsiteY1" fmla="*/ 0 h 1224136"/>
              <a:gd name="connsiteX2" fmla="*/ 3995936 w 3995936"/>
              <a:gd name="connsiteY2" fmla="*/ 720080 h 1224136"/>
              <a:gd name="connsiteX3" fmla="*/ 1619672 w 3995936"/>
              <a:gd name="connsiteY3" fmla="*/ 720080 h 1224136"/>
              <a:gd name="connsiteX4" fmla="*/ 1619672 w 3995936"/>
              <a:gd name="connsiteY4" fmla="*/ 0 h 1224136"/>
              <a:gd name="connsiteX0" fmla="*/ 2376264 w 3995936"/>
              <a:gd name="connsiteY0" fmla="*/ 720080 h 1224136"/>
              <a:gd name="connsiteX1" fmla="*/ 1296144 w 3995936"/>
              <a:gd name="connsiteY1" fmla="*/ 1008112 h 1224136"/>
              <a:gd name="connsiteX2" fmla="*/ 936104 w 3995936"/>
              <a:gd name="connsiteY2" fmla="*/ 792088 h 1224136"/>
              <a:gd name="connsiteX3" fmla="*/ 0 w 3995936"/>
              <a:gd name="connsiteY3" fmla="*/ 1224136 h 1224136"/>
              <a:gd name="connsiteX0" fmla="*/ 1619672 w 3995936"/>
              <a:gd name="connsiteY0" fmla="*/ 0 h 1224136"/>
              <a:gd name="connsiteX1" fmla="*/ 3995936 w 3995936"/>
              <a:gd name="connsiteY1" fmla="*/ 0 h 1224136"/>
              <a:gd name="connsiteX2" fmla="*/ 3995936 w 3995936"/>
              <a:gd name="connsiteY2" fmla="*/ 720080 h 1224136"/>
              <a:gd name="connsiteX3" fmla="*/ 1619672 w 3995936"/>
              <a:gd name="connsiteY3" fmla="*/ 720080 h 1224136"/>
              <a:gd name="connsiteX4" fmla="*/ 1619672 w 3995936"/>
              <a:gd name="connsiteY4" fmla="*/ 0 h 1224136"/>
              <a:gd name="connsiteX0" fmla="*/ 2376264 w 3995936"/>
              <a:gd name="connsiteY0" fmla="*/ 720080 h 1224136"/>
              <a:gd name="connsiteX1" fmla="*/ 1296144 w 3995936"/>
              <a:gd name="connsiteY1" fmla="*/ 1008112 h 1224136"/>
              <a:gd name="connsiteX2" fmla="*/ 1008112 w 3995936"/>
              <a:gd name="connsiteY2" fmla="*/ 1152128 h 1224136"/>
              <a:gd name="connsiteX3" fmla="*/ 0 w 3995936"/>
              <a:gd name="connsiteY3" fmla="*/ 1224136 h 12241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995936" h="1224136" extrusionOk="0">
                <a:moveTo>
                  <a:pt x="1619672" y="0"/>
                </a:moveTo>
                <a:lnTo>
                  <a:pt x="3995936" y="0"/>
                </a:lnTo>
                <a:lnTo>
                  <a:pt x="3995936" y="720080"/>
                </a:lnTo>
                <a:lnTo>
                  <a:pt x="1619672" y="720080"/>
                </a:lnTo>
                <a:lnTo>
                  <a:pt x="1619672" y="0"/>
                </a:lnTo>
                <a:close/>
              </a:path>
              <a:path w="3995936" h="1224136" fill="none" extrusionOk="0">
                <a:moveTo>
                  <a:pt x="2376264" y="720080"/>
                </a:moveTo>
                <a:lnTo>
                  <a:pt x="1296144" y="1008112"/>
                </a:lnTo>
                <a:lnTo>
                  <a:pt x="1008112" y="1152128"/>
                </a:lnTo>
                <a:lnTo>
                  <a:pt x="0" y="1224136"/>
                </a:lnTo>
              </a:path>
            </a:pathLst>
          </a:custGeom>
          <a:solidFill>
            <a:srgbClr val="4F81BD">
              <a:alpha val="50196"/>
            </a:srgbClr>
          </a:solidFill>
          <a:ln>
            <a:headEnd type="none" w="med" len="med"/>
            <a:tailEnd type="arrow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4" name="Skupina 33"/>
          <p:cNvGrpSpPr/>
          <p:nvPr/>
        </p:nvGrpSpPr>
        <p:grpSpPr>
          <a:xfrm>
            <a:off x="467544" y="1124744"/>
            <a:ext cx="8280920" cy="4689812"/>
            <a:chOff x="467544" y="1124744"/>
            <a:chExt cx="8280920" cy="4689812"/>
          </a:xfrm>
        </p:grpSpPr>
        <p:sp>
          <p:nvSpPr>
            <p:cNvPr id="25" name="TextovéPole 24"/>
            <p:cNvSpPr txBox="1"/>
            <p:nvPr/>
          </p:nvSpPr>
          <p:spPr>
            <a:xfrm>
              <a:off x="539552" y="5445224"/>
              <a:ext cx="1656184" cy="369332"/>
            </a:xfrm>
            <a:prstGeom prst="rect">
              <a:avLst/>
            </a:prstGeom>
          </p:spPr>
          <p:style>
            <a:lnRef idx="1">
              <a:schemeClr val="accent6"/>
            </a:lnRef>
            <a:fillRef idx="3">
              <a:schemeClr val="accent6"/>
            </a:fillRef>
            <a:effectRef idx="2">
              <a:schemeClr val="accent6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Schwarzwald</a:t>
              </a:r>
              <a:endParaRPr lang="cs-CZ" dirty="0"/>
            </a:p>
          </p:txBody>
        </p:sp>
        <p:sp>
          <p:nvSpPr>
            <p:cNvPr id="26" name="TextovéPole 25"/>
            <p:cNvSpPr txBox="1"/>
            <p:nvPr/>
          </p:nvSpPr>
          <p:spPr>
            <a:xfrm>
              <a:off x="467544" y="4293096"/>
              <a:ext cx="1872208" cy="369332"/>
            </a:xfrm>
            <a:prstGeom prst="rect">
              <a:avLst/>
            </a:prstGeom>
          </p:spPr>
          <p:style>
            <a:lnRef idx="1">
              <a:schemeClr val="accent6"/>
            </a:lnRef>
            <a:fillRef idx="3">
              <a:schemeClr val="accent6"/>
            </a:fillRef>
            <a:effectRef idx="2">
              <a:schemeClr val="accent6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dirty="0" err="1" smtClean="0"/>
                <a:t>Schwäbische</a:t>
              </a:r>
              <a:r>
                <a:rPr lang="cs-CZ" dirty="0" smtClean="0"/>
                <a:t> Alb</a:t>
              </a:r>
              <a:endParaRPr lang="cs-CZ" dirty="0"/>
            </a:p>
          </p:txBody>
        </p:sp>
        <p:sp>
          <p:nvSpPr>
            <p:cNvPr id="27" name="TextovéPole 26"/>
            <p:cNvSpPr txBox="1"/>
            <p:nvPr/>
          </p:nvSpPr>
          <p:spPr>
            <a:xfrm>
              <a:off x="611560" y="3068960"/>
              <a:ext cx="1656184" cy="369332"/>
            </a:xfrm>
            <a:prstGeom prst="rect">
              <a:avLst/>
            </a:prstGeom>
          </p:spPr>
          <p:style>
            <a:lnRef idx="1">
              <a:schemeClr val="accent6"/>
            </a:lnRef>
            <a:fillRef idx="3">
              <a:schemeClr val="accent6"/>
            </a:fillRef>
            <a:effectRef idx="2">
              <a:schemeClr val="accent6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dirty="0" err="1" smtClean="0"/>
                <a:t>Eifel</a:t>
              </a:r>
              <a:endParaRPr lang="cs-CZ" dirty="0"/>
            </a:p>
          </p:txBody>
        </p:sp>
        <p:sp>
          <p:nvSpPr>
            <p:cNvPr id="28" name="TextovéPole 27"/>
            <p:cNvSpPr txBox="1"/>
            <p:nvPr/>
          </p:nvSpPr>
          <p:spPr>
            <a:xfrm>
              <a:off x="683568" y="2060848"/>
              <a:ext cx="1656184" cy="369332"/>
            </a:xfrm>
            <a:prstGeom prst="rect">
              <a:avLst/>
            </a:prstGeom>
          </p:spPr>
          <p:style>
            <a:lnRef idx="1">
              <a:schemeClr val="accent6"/>
            </a:lnRef>
            <a:fillRef idx="3">
              <a:schemeClr val="accent6"/>
            </a:fillRef>
            <a:effectRef idx="2">
              <a:schemeClr val="accent6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dirty="0" err="1" smtClean="0"/>
                <a:t>Spessart</a:t>
              </a:r>
              <a:endParaRPr lang="cs-CZ" dirty="0"/>
            </a:p>
          </p:txBody>
        </p:sp>
        <p:sp>
          <p:nvSpPr>
            <p:cNvPr id="29" name="TextovéPole 28"/>
            <p:cNvSpPr txBox="1"/>
            <p:nvPr/>
          </p:nvSpPr>
          <p:spPr>
            <a:xfrm>
              <a:off x="971600" y="1124744"/>
              <a:ext cx="1656184" cy="369332"/>
            </a:xfrm>
            <a:prstGeom prst="rect">
              <a:avLst/>
            </a:prstGeom>
          </p:spPr>
          <p:style>
            <a:lnRef idx="1">
              <a:schemeClr val="accent6"/>
            </a:lnRef>
            <a:fillRef idx="3">
              <a:schemeClr val="accent6"/>
            </a:fillRef>
            <a:effectRef idx="2">
              <a:schemeClr val="accent6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dirty="0" err="1" smtClean="0"/>
                <a:t>Harz</a:t>
              </a:r>
              <a:endParaRPr lang="cs-CZ" dirty="0"/>
            </a:p>
          </p:txBody>
        </p:sp>
        <p:sp>
          <p:nvSpPr>
            <p:cNvPr id="31" name="TextovéPole 30"/>
            <p:cNvSpPr txBox="1"/>
            <p:nvPr/>
          </p:nvSpPr>
          <p:spPr>
            <a:xfrm>
              <a:off x="6444208" y="1628800"/>
              <a:ext cx="1656184" cy="369332"/>
            </a:xfrm>
            <a:prstGeom prst="rect">
              <a:avLst/>
            </a:prstGeom>
          </p:spPr>
          <p:style>
            <a:lnRef idx="1">
              <a:schemeClr val="accent6"/>
            </a:lnRef>
            <a:fillRef idx="3">
              <a:schemeClr val="accent6"/>
            </a:fillRef>
            <a:effectRef idx="2">
              <a:schemeClr val="accent6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dirty="0" err="1" smtClean="0"/>
                <a:t>Erzgebirge</a:t>
              </a:r>
              <a:endParaRPr lang="cs-CZ" dirty="0"/>
            </a:p>
          </p:txBody>
        </p:sp>
        <p:sp>
          <p:nvSpPr>
            <p:cNvPr id="32" name="TextovéPole 31"/>
            <p:cNvSpPr txBox="1"/>
            <p:nvPr/>
          </p:nvSpPr>
          <p:spPr>
            <a:xfrm>
              <a:off x="6876256" y="3861048"/>
              <a:ext cx="1656184" cy="369332"/>
            </a:xfrm>
            <a:prstGeom prst="rect">
              <a:avLst/>
            </a:prstGeom>
          </p:spPr>
          <p:style>
            <a:lnRef idx="1">
              <a:schemeClr val="accent6"/>
            </a:lnRef>
            <a:fillRef idx="3">
              <a:schemeClr val="accent6"/>
            </a:fillRef>
            <a:effectRef idx="2">
              <a:schemeClr val="accent6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dirty="0" err="1" smtClean="0"/>
                <a:t>Böhmerwald</a:t>
              </a:r>
              <a:r>
                <a:rPr lang="cs-CZ" dirty="0" smtClean="0"/>
                <a:t>; </a:t>
              </a:r>
              <a:endParaRPr lang="cs-CZ" dirty="0"/>
            </a:p>
          </p:txBody>
        </p:sp>
        <p:sp>
          <p:nvSpPr>
            <p:cNvPr id="33" name="TextovéPole 32"/>
            <p:cNvSpPr txBox="1"/>
            <p:nvPr/>
          </p:nvSpPr>
          <p:spPr>
            <a:xfrm>
              <a:off x="7092280" y="5157192"/>
              <a:ext cx="1656184" cy="369332"/>
            </a:xfrm>
            <a:prstGeom prst="rect">
              <a:avLst/>
            </a:prstGeom>
          </p:spPr>
          <p:style>
            <a:lnRef idx="1">
              <a:schemeClr val="accent6"/>
            </a:lnRef>
            <a:fillRef idx="3">
              <a:schemeClr val="accent6"/>
            </a:fillRef>
            <a:effectRef idx="2">
              <a:schemeClr val="accent6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Německé Alpy</a:t>
              </a:r>
              <a:endParaRPr lang="cs-CZ" dirty="0"/>
            </a:p>
          </p:txBody>
        </p:sp>
      </p:grpSp>
    </p:spTree>
    <p:controls>
      <p:control spid="13345" name="HTMLSelect1" r:id="rId2" imgW="1790640" imgH="247680"/>
      <p:control spid="13352" name="HTMLSelect2" r:id="rId3" imgW="1790640" imgH="247680"/>
      <p:control spid="13353" name="HTMLSelect3" r:id="rId4" imgW="1790640" imgH="247680"/>
      <p:control spid="13354" name="HTMLSelect4" r:id="rId5" imgW="1790640" imgH="247680"/>
      <p:control spid="13355" name="HTMLSelect5" r:id="rId6" imgW="1790640" imgH="247680"/>
      <p:control spid="13356" name="HTMLSelect6" r:id="rId7" imgW="1790640" imgH="247680"/>
      <p:control spid="13357" name="HTMLSelect7" r:id="rId8" imgW="1790640" imgH="247680"/>
      <p:control spid="13358" name="HTMLSelect8" r:id="rId9" imgW="1790640" imgH="247680"/>
    </p:controls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20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3250704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Nejvyšší body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539552" y="3160800"/>
          <a:ext cx="7812361" cy="3697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04788"/>
                <a:gridCol w="3004788"/>
                <a:gridCol w="1802785"/>
              </a:tblGrid>
              <a:tr h="412231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název pohoří</a:t>
                      </a:r>
                      <a:endParaRPr lang="cs-CZ" sz="24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nejvyšší bod</a:t>
                      </a:r>
                      <a:endParaRPr lang="cs-CZ" sz="24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výška</a:t>
                      </a:r>
                      <a:endParaRPr lang="cs-CZ" sz="2400" b="1" dirty="0"/>
                    </a:p>
                  </a:txBody>
                  <a:tcPr anchor="ctr"/>
                </a:tc>
              </a:tr>
              <a:tr h="360000">
                <a:tc>
                  <a:txBody>
                    <a:bodyPr/>
                    <a:lstStyle/>
                    <a:p>
                      <a:pPr algn="ctr"/>
                      <a:r>
                        <a:rPr lang="cs-CZ" sz="1600" b="0" dirty="0" smtClean="0"/>
                        <a:t>Schwarzwald</a:t>
                      </a:r>
                      <a:endParaRPr lang="cs-CZ" sz="1600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b="0" dirty="0" err="1" smtClean="0"/>
                        <a:t>Feldberg</a:t>
                      </a:r>
                      <a:endParaRPr lang="cs-CZ" sz="1600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0" dirty="0" smtClean="0"/>
                        <a:t>1493 m </a:t>
                      </a:r>
                      <a:r>
                        <a:rPr lang="cs-CZ" sz="1600" b="0" dirty="0" err="1" smtClean="0"/>
                        <a:t>n.m</a:t>
                      </a:r>
                      <a:r>
                        <a:rPr lang="cs-CZ" sz="1600" b="0" dirty="0" smtClean="0"/>
                        <a:t>. </a:t>
                      </a:r>
                      <a:endParaRPr lang="cs-CZ" sz="1600" b="0" dirty="0"/>
                    </a:p>
                  </a:txBody>
                  <a:tcPr anchor="ctr"/>
                </a:tc>
              </a:tr>
              <a:tr h="360000">
                <a:tc>
                  <a:txBody>
                    <a:bodyPr/>
                    <a:lstStyle/>
                    <a:p>
                      <a:pPr algn="ctr"/>
                      <a:r>
                        <a:rPr lang="cs-CZ" sz="1600" b="0" dirty="0" err="1" smtClean="0"/>
                        <a:t>Harz</a:t>
                      </a:r>
                      <a:endParaRPr lang="cs-CZ" sz="1600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0" dirty="0" err="1" smtClean="0"/>
                        <a:t>Brocken</a:t>
                      </a:r>
                      <a:r>
                        <a:rPr lang="cs-CZ" sz="1600" b="0" dirty="0" smtClean="0"/>
                        <a:t> </a:t>
                      </a:r>
                      <a:endParaRPr lang="cs-CZ" sz="1600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0" dirty="0" smtClean="0"/>
                        <a:t>1141 m </a:t>
                      </a:r>
                      <a:r>
                        <a:rPr lang="cs-CZ" sz="1600" b="0" dirty="0" err="1" smtClean="0"/>
                        <a:t>n.m</a:t>
                      </a:r>
                      <a:r>
                        <a:rPr lang="cs-CZ" sz="1600" b="0" dirty="0" smtClean="0"/>
                        <a:t>. </a:t>
                      </a:r>
                      <a:endParaRPr lang="cs-CZ" sz="1600" b="0" dirty="0"/>
                    </a:p>
                  </a:txBody>
                  <a:tcPr anchor="ctr"/>
                </a:tc>
              </a:tr>
              <a:tr h="360000">
                <a:tc>
                  <a:txBody>
                    <a:bodyPr/>
                    <a:lstStyle/>
                    <a:p>
                      <a:pPr algn="ctr"/>
                      <a:r>
                        <a:rPr lang="cs-CZ" sz="1600" b="0" dirty="0" err="1" smtClean="0"/>
                        <a:t>Spessart</a:t>
                      </a:r>
                      <a:endParaRPr lang="cs-CZ" sz="1600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0" dirty="0" err="1" smtClean="0"/>
                        <a:t>Geiersberg</a:t>
                      </a:r>
                      <a:r>
                        <a:rPr lang="cs-CZ" sz="1600" b="0" dirty="0" smtClean="0"/>
                        <a:t> </a:t>
                      </a:r>
                      <a:endParaRPr lang="cs-CZ" sz="1600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0" dirty="0" smtClean="0"/>
                        <a:t>586 m </a:t>
                      </a:r>
                      <a:r>
                        <a:rPr lang="cs-CZ" sz="1600" b="0" dirty="0" err="1" smtClean="0"/>
                        <a:t>n.m</a:t>
                      </a:r>
                      <a:r>
                        <a:rPr lang="cs-CZ" sz="1600" b="0" dirty="0" smtClean="0"/>
                        <a:t>. </a:t>
                      </a:r>
                      <a:endParaRPr lang="cs-CZ" sz="1600" b="0" dirty="0"/>
                    </a:p>
                  </a:txBody>
                  <a:tcPr anchor="ctr"/>
                </a:tc>
              </a:tr>
              <a:tr h="360000">
                <a:tc>
                  <a:txBody>
                    <a:bodyPr/>
                    <a:lstStyle/>
                    <a:p>
                      <a:pPr algn="ctr"/>
                      <a:r>
                        <a:rPr lang="cs-CZ" sz="1600" b="0" dirty="0" err="1" smtClean="0"/>
                        <a:t>Erzgebirge</a:t>
                      </a:r>
                      <a:endParaRPr lang="cs-CZ" sz="1600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0" dirty="0" smtClean="0"/>
                        <a:t>Klínovec</a:t>
                      </a:r>
                      <a:endParaRPr lang="cs-CZ" sz="1600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0" dirty="0" smtClean="0"/>
                        <a:t>1244 m </a:t>
                      </a:r>
                      <a:r>
                        <a:rPr lang="cs-CZ" sz="1600" b="0" dirty="0" err="1" smtClean="0"/>
                        <a:t>n.m</a:t>
                      </a:r>
                      <a:r>
                        <a:rPr lang="cs-CZ" sz="1600" b="0" dirty="0" smtClean="0"/>
                        <a:t>. </a:t>
                      </a:r>
                      <a:endParaRPr lang="cs-CZ" sz="1600" b="0" dirty="0"/>
                    </a:p>
                  </a:txBody>
                  <a:tcPr anchor="ctr"/>
                </a:tc>
              </a:tr>
              <a:tr h="360000">
                <a:tc>
                  <a:txBody>
                    <a:bodyPr/>
                    <a:lstStyle/>
                    <a:p>
                      <a:pPr algn="ctr"/>
                      <a:r>
                        <a:rPr lang="cs-CZ" sz="1600" b="0" dirty="0" err="1" smtClean="0"/>
                        <a:t>Böhmerwald</a:t>
                      </a:r>
                      <a:endParaRPr lang="cs-CZ" sz="1600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0" dirty="0" err="1" smtClean="0"/>
                        <a:t>Großer</a:t>
                      </a:r>
                      <a:r>
                        <a:rPr lang="cs-CZ" sz="1600" b="0" dirty="0" smtClean="0"/>
                        <a:t> </a:t>
                      </a:r>
                      <a:r>
                        <a:rPr lang="cs-CZ" sz="1600" b="0" dirty="0" err="1" smtClean="0"/>
                        <a:t>Arber</a:t>
                      </a:r>
                      <a:endParaRPr lang="cs-CZ" sz="1600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0" dirty="0" smtClean="0"/>
                        <a:t>1456</a:t>
                      </a:r>
                      <a:r>
                        <a:rPr lang="cs-CZ" sz="1600" b="0" baseline="0" dirty="0" smtClean="0"/>
                        <a:t> </a:t>
                      </a:r>
                      <a:r>
                        <a:rPr lang="cs-CZ" sz="1600" b="0" dirty="0" smtClean="0"/>
                        <a:t>m </a:t>
                      </a:r>
                      <a:r>
                        <a:rPr lang="cs-CZ" sz="1600" b="0" dirty="0" err="1" smtClean="0"/>
                        <a:t>n.m</a:t>
                      </a:r>
                      <a:r>
                        <a:rPr lang="cs-CZ" sz="1600" b="0" dirty="0" smtClean="0"/>
                        <a:t>. </a:t>
                      </a:r>
                      <a:endParaRPr lang="cs-CZ" sz="1600" b="0" dirty="0"/>
                    </a:p>
                  </a:txBody>
                  <a:tcPr anchor="ctr"/>
                </a:tc>
              </a:tr>
              <a:tr h="360000">
                <a:tc>
                  <a:txBody>
                    <a:bodyPr/>
                    <a:lstStyle/>
                    <a:p>
                      <a:pPr algn="ctr"/>
                      <a:r>
                        <a:rPr lang="cs-CZ" sz="1600" b="0" dirty="0" smtClean="0"/>
                        <a:t>Bavorské Alpy</a:t>
                      </a:r>
                      <a:endParaRPr lang="cs-CZ" sz="1600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0" dirty="0" smtClean="0"/>
                        <a:t>Zugspitze</a:t>
                      </a:r>
                      <a:endParaRPr lang="cs-CZ" sz="1600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0" dirty="0" smtClean="0"/>
                        <a:t>2962 m </a:t>
                      </a:r>
                      <a:r>
                        <a:rPr lang="cs-CZ" sz="1600" b="0" dirty="0" err="1" smtClean="0"/>
                        <a:t>n.m</a:t>
                      </a:r>
                      <a:r>
                        <a:rPr lang="cs-CZ" sz="1600" b="0" dirty="0" smtClean="0"/>
                        <a:t>. </a:t>
                      </a:r>
                      <a:endParaRPr lang="cs-CZ" sz="1600" b="0" dirty="0"/>
                    </a:p>
                  </a:txBody>
                  <a:tcPr anchor="ctr"/>
                </a:tc>
              </a:tr>
              <a:tr h="360000">
                <a:tc>
                  <a:txBody>
                    <a:bodyPr/>
                    <a:lstStyle/>
                    <a:p>
                      <a:pPr algn="ctr"/>
                      <a:r>
                        <a:rPr lang="cs-CZ" sz="1600" b="0" dirty="0" err="1" smtClean="0"/>
                        <a:t>Eifel</a:t>
                      </a:r>
                      <a:endParaRPr lang="cs-CZ" sz="1600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600" b="0" dirty="0" smtClean="0"/>
                        <a:t>Hohe Acht</a:t>
                      </a:r>
                      <a:endParaRPr lang="cs-CZ" sz="1600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0" dirty="0" smtClean="0"/>
                        <a:t>747 m </a:t>
                      </a:r>
                      <a:r>
                        <a:rPr lang="cs-CZ" sz="1600" b="0" dirty="0" err="1" smtClean="0"/>
                        <a:t>n.m</a:t>
                      </a:r>
                      <a:r>
                        <a:rPr lang="cs-CZ" sz="1600" b="0" dirty="0" smtClean="0"/>
                        <a:t>. </a:t>
                      </a:r>
                      <a:endParaRPr lang="cs-CZ" sz="1600" b="0" dirty="0"/>
                    </a:p>
                  </a:txBody>
                  <a:tcPr anchor="ctr"/>
                </a:tc>
              </a:tr>
              <a:tr h="360000">
                <a:tc>
                  <a:txBody>
                    <a:bodyPr/>
                    <a:lstStyle/>
                    <a:p>
                      <a:pPr algn="ctr"/>
                      <a:r>
                        <a:rPr lang="cs-CZ" sz="1600" b="0" dirty="0" err="1" smtClean="0"/>
                        <a:t>Schwäbische</a:t>
                      </a:r>
                      <a:r>
                        <a:rPr lang="cs-CZ" sz="1600" b="0" dirty="0" smtClean="0"/>
                        <a:t> Alb</a:t>
                      </a:r>
                      <a:endParaRPr lang="cs-CZ" sz="1600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0" dirty="0" err="1" smtClean="0"/>
                        <a:t>Lemberg</a:t>
                      </a:r>
                      <a:r>
                        <a:rPr lang="cs-CZ" sz="1600" b="0" dirty="0" smtClean="0"/>
                        <a:t> </a:t>
                      </a:r>
                      <a:endParaRPr lang="cs-CZ" sz="1600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0" dirty="0" smtClean="0"/>
                        <a:t>1015 m </a:t>
                      </a:r>
                      <a:r>
                        <a:rPr lang="cs-CZ" sz="1600" b="0" dirty="0" err="1" smtClean="0"/>
                        <a:t>n.m</a:t>
                      </a:r>
                      <a:r>
                        <a:rPr lang="cs-CZ" sz="1600" b="0" dirty="0" smtClean="0"/>
                        <a:t>. </a:t>
                      </a:r>
                      <a:endParaRPr lang="cs-CZ" sz="1600" b="0" dirty="0"/>
                    </a:p>
                  </a:txBody>
                  <a:tcPr anchor="ctr"/>
                </a:tc>
              </a:tr>
              <a:tr h="360000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b="0" dirty="0" err="1" smtClean="0"/>
                        <a:t>Thüringer</a:t>
                      </a:r>
                      <a:r>
                        <a:rPr lang="cs-CZ" sz="1600" b="0" dirty="0" smtClean="0"/>
                        <a:t> </a:t>
                      </a:r>
                      <a:r>
                        <a:rPr lang="cs-CZ" sz="1600" b="0" dirty="0" err="1" smtClean="0"/>
                        <a:t>Wald</a:t>
                      </a:r>
                      <a:endParaRPr lang="cs-CZ" sz="1600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0" dirty="0" err="1" smtClean="0"/>
                        <a:t>Großer</a:t>
                      </a:r>
                      <a:r>
                        <a:rPr lang="cs-CZ" sz="1600" b="0" dirty="0" smtClean="0"/>
                        <a:t> </a:t>
                      </a:r>
                      <a:r>
                        <a:rPr lang="cs-CZ" sz="1600" b="0" dirty="0" err="1" smtClean="0"/>
                        <a:t>Beerberg</a:t>
                      </a:r>
                      <a:endParaRPr lang="cs-CZ" sz="1600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0" dirty="0" smtClean="0"/>
                        <a:t>983 m </a:t>
                      </a:r>
                      <a:r>
                        <a:rPr lang="cs-CZ" sz="1600" b="0" dirty="0" err="1" smtClean="0"/>
                        <a:t>n.m</a:t>
                      </a:r>
                      <a:r>
                        <a:rPr lang="cs-CZ" sz="1600" b="0" dirty="0" smtClean="0"/>
                        <a:t>. </a:t>
                      </a:r>
                      <a:endParaRPr lang="cs-CZ" sz="1600" b="0" dirty="0"/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6" name="Tlačítko akce: Návrat 5">
            <a:hlinkClick r:id="" action="ppaction://hlinkshowjump?jump=lastslideviewed" highlightClick="1"/>
          </p:cNvPr>
          <p:cNvSpPr/>
          <p:nvPr/>
        </p:nvSpPr>
        <p:spPr>
          <a:xfrm>
            <a:off x="8532440" y="6381328"/>
            <a:ext cx="611560" cy="476672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7" name="Graf 6"/>
          <p:cNvGraphicFramePr/>
          <p:nvPr/>
        </p:nvGraphicFramePr>
        <p:xfrm>
          <a:off x="3419872" y="0"/>
          <a:ext cx="5724128" cy="306896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9552" y="404664"/>
            <a:ext cx="8064896" cy="3847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Zdroje:</a:t>
            </a:r>
          </a:p>
          <a:p>
            <a:endParaRPr lang="cs-CZ" dirty="0"/>
          </a:p>
          <a:p>
            <a:pPr marL="342900" indent="-342900">
              <a:buAutoNum type="arabicPeriod"/>
            </a:pPr>
            <a:r>
              <a:rPr lang="cs-CZ" i="1" dirty="0" smtClean="0"/>
              <a:t>Slepá mapa - Německo</a:t>
            </a:r>
            <a:r>
              <a:rPr lang="cs-CZ" dirty="0" smtClean="0"/>
              <a:t> [online]. [cit. 2013-02-12]. Dostupné z: http://www.</a:t>
            </a:r>
            <a:r>
              <a:rPr lang="cs-CZ" dirty="0" err="1" smtClean="0"/>
              <a:t>infomat.net</a:t>
            </a:r>
            <a:r>
              <a:rPr lang="cs-CZ" dirty="0" smtClean="0"/>
              <a:t>/1/</a:t>
            </a:r>
            <a:r>
              <a:rPr lang="cs-CZ" dirty="0" err="1" smtClean="0"/>
              <a:t>staffroom</a:t>
            </a:r>
            <a:r>
              <a:rPr lang="cs-CZ" dirty="0" smtClean="0"/>
              <a:t>/</a:t>
            </a:r>
            <a:r>
              <a:rPr lang="cs-CZ" dirty="0" err="1" smtClean="0"/>
              <a:t>worksheets</a:t>
            </a:r>
            <a:r>
              <a:rPr lang="cs-CZ" dirty="0" smtClean="0"/>
              <a:t>/</a:t>
            </a:r>
            <a:r>
              <a:rPr lang="cs-CZ" dirty="0" err="1" smtClean="0"/>
              <a:t>geography</a:t>
            </a:r>
            <a:r>
              <a:rPr lang="cs-CZ" dirty="0" smtClean="0"/>
              <a:t>/11_14/</a:t>
            </a:r>
            <a:r>
              <a:rPr lang="cs-CZ" dirty="0" err="1" smtClean="0"/>
              <a:t>Maps</a:t>
            </a:r>
            <a:r>
              <a:rPr lang="cs-CZ" dirty="0" smtClean="0"/>
              <a:t>%</a:t>
            </a:r>
            <a:r>
              <a:rPr lang="cs-CZ" dirty="0" err="1" smtClean="0"/>
              <a:t>20Countries</a:t>
            </a:r>
            <a:r>
              <a:rPr lang="cs-CZ" dirty="0" smtClean="0"/>
              <a:t>/</a:t>
            </a:r>
            <a:r>
              <a:rPr lang="cs-CZ" dirty="0" err="1" smtClean="0"/>
              <a:t>germany.htm</a:t>
            </a:r>
            <a:r>
              <a:rPr lang="cs-CZ" smtClean="0"/>
              <a:t> </a:t>
            </a:r>
            <a:endParaRPr lang="cs-CZ" smtClean="0"/>
          </a:p>
          <a:p>
            <a:pPr marL="342900" indent="-342900">
              <a:buAutoNum type="arabicPeriod"/>
            </a:pPr>
            <a:r>
              <a:rPr lang="cs-CZ" smtClean="0"/>
              <a:t>ČEMAN</a:t>
            </a:r>
            <a:r>
              <a:rPr lang="cs-CZ" dirty="0" smtClean="0"/>
              <a:t>, </a:t>
            </a:r>
            <a:r>
              <a:rPr lang="cs-CZ" dirty="0" err="1" smtClean="0"/>
              <a:t>Róbert</a:t>
            </a:r>
            <a:r>
              <a:rPr lang="cs-CZ" dirty="0" smtClean="0"/>
              <a:t>. </a:t>
            </a:r>
            <a:r>
              <a:rPr lang="cs-CZ" i="1" dirty="0" smtClean="0"/>
              <a:t>Školní atlas světa</a:t>
            </a:r>
            <a:r>
              <a:rPr lang="cs-CZ" dirty="0" smtClean="0"/>
              <a:t>. 1. </a:t>
            </a:r>
            <a:r>
              <a:rPr lang="cs-CZ" dirty="0" err="1" smtClean="0"/>
              <a:t>vyd</a:t>
            </a:r>
            <a:r>
              <a:rPr lang="cs-CZ" dirty="0" smtClean="0"/>
              <a:t>. Překlad Mojmír </a:t>
            </a:r>
            <a:r>
              <a:rPr lang="cs-CZ" dirty="0" err="1" smtClean="0"/>
              <a:t>Kohut</a:t>
            </a:r>
            <a:r>
              <a:rPr lang="cs-CZ" dirty="0" smtClean="0"/>
              <a:t>. Bratislava: Mapa </a:t>
            </a:r>
            <a:r>
              <a:rPr lang="cs-CZ" dirty="0" err="1" smtClean="0"/>
              <a:t>Slovakia</a:t>
            </a:r>
            <a:r>
              <a:rPr lang="cs-CZ" dirty="0" smtClean="0"/>
              <a:t> Plus, 2008, 256 s. </a:t>
            </a:r>
            <a:r>
              <a:rPr lang="cs-CZ" dirty="0" err="1" smtClean="0"/>
              <a:t>ISBN</a:t>
            </a:r>
            <a:r>
              <a:rPr lang="cs-CZ" dirty="0" smtClean="0"/>
              <a:t> 978-808-0671-914. </a:t>
            </a:r>
          </a:p>
          <a:p>
            <a:pPr marL="342900" indent="-342900">
              <a:buFontTx/>
              <a:buAutoNum type="arabicPeriod"/>
            </a:pPr>
            <a:r>
              <a:rPr lang="cs-CZ" dirty="0" smtClean="0"/>
              <a:t>BIČÍK, Ivan. </a:t>
            </a:r>
            <a:r>
              <a:rPr lang="cs-CZ" i="1" dirty="0" smtClean="0"/>
              <a:t>Školní atlas dnešní Evropy a Česka</a:t>
            </a:r>
            <a:r>
              <a:rPr lang="cs-CZ" dirty="0" smtClean="0"/>
              <a:t>. 1. </a:t>
            </a:r>
            <a:r>
              <a:rPr lang="cs-CZ" dirty="0" err="1" smtClean="0"/>
              <a:t>vyd</a:t>
            </a:r>
            <a:r>
              <a:rPr lang="cs-CZ" dirty="0" smtClean="0"/>
              <a:t>. Praha: </a:t>
            </a:r>
            <a:r>
              <a:rPr lang="cs-CZ" dirty="0" err="1" smtClean="0"/>
              <a:t>Terra</a:t>
            </a:r>
            <a:r>
              <a:rPr lang="cs-CZ" dirty="0" smtClean="0"/>
              <a:t>, 2003, 39 s. </a:t>
            </a:r>
            <a:r>
              <a:rPr lang="cs-CZ" dirty="0" err="1" smtClean="0"/>
              <a:t>ISBN</a:t>
            </a:r>
            <a:r>
              <a:rPr lang="cs-CZ" dirty="0" smtClean="0"/>
              <a:t> 80-902-2825-9. </a:t>
            </a:r>
          </a:p>
          <a:p>
            <a:pPr marL="342900" indent="-342900">
              <a:buFontTx/>
              <a:buAutoNum type="arabicPeriod"/>
            </a:pPr>
            <a:r>
              <a:rPr lang="cs-CZ" i="1" dirty="0" smtClean="0"/>
              <a:t>Školní atlas Evropy</a:t>
            </a:r>
            <a:r>
              <a:rPr lang="cs-CZ" dirty="0" smtClean="0"/>
              <a:t>. 1. </a:t>
            </a:r>
            <a:r>
              <a:rPr lang="cs-CZ" dirty="0" err="1" smtClean="0"/>
              <a:t>vyd</a:t>
            </a:r>
            <a:r>
              <a:rPr lang="cs-CZ" dirty="0" smtClean="0"/>
              <a:t>. Praha: Kartografie Praha, 2001, 48 s. </a:t>
            </a:r>
            <a:r>
              <a:rPr lang="cs-CZ" dirty="0" err="1" smtClean="0"/>
              <a:t>ISBN</a:t>
            </a:r>
            <a:r>
              <a:rPr lang="cs-CZ" dirty="0" smtClean="0"/>
              <a:t> 80-701-1609-9. </a:t>
            </a:r>
          </a:p>
          <a:p>
            <a:pPr marL="342900" indent="-342900">
              <a:buAutoNum type="arabicPeriod"/>
            </a:pPr>
            <a:endParaRPr lang="en-US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295</TotalTime>
  <Words>335</Words>
  <Application>Microsoft Office PowerPoint</Application>
  <PresentationFormat>Předvádění na obrazovce (4:3)</PresentationFormat>
  <Paragraphs>85</Paragraphs>
  <Slides>5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Snímek 1</vt:lpstr>
      <vt:lpstr>Snímek 2</vt:lpstr>
      <vt:lpstr>Snímek 3</vt:lpstr>
      <vt:lpstr>Nejvyšší body</vt:lpstr>
      <vt:lpstr>Snímek 5</vt:lpstr>
    </vt:vector>
  </TitlesOfParts>
  <Company>Lenovo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Rosocha</dc:creator>
  <cp:lastModifiedBy>Rosocha</cp:lastModifiedBy>
  <cp:revision>60</cp:revision>
  <dcterms:created xsi:type="dcterms:W3CDTF">2012-12-16T16:16:42Z</dcterms:created>
  <dcterms:modified xsi:type="dcterms:W3CDTF">2013-04-04T08:31:26Z</dcterms:modified>
</cp:coreProperties>
</file>