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notesSlides/notesSlide2.xml" ContentType="application/vnd.openxmlformats-officedocument.presentationml.notesSlide+xml"/>
  <Default Extension="bin" ContentType="application/vnd.ms-office.activeX"/>
  <Override PartName="/ppt/notesSlides/notesSlide3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activeX/activeX2.xml" ContentType="application/vnd.ms-office.activeX+xml"/>
  <Override PartName="/ppt/activeX/activeX3.xml" ContentType="application/vnd.ms-office.activeX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wmf" ContentType="image/x-wmf"/>
  <Override PartName="/ppt/activeX/activeX1.xml" ContentType="application/vnd.ms-office.activeX+xml"/>
  <Override PartName="/ppt/vbaProject.bin" ContentType="application/vnd.ms-office.vbaProject"/>
  <Default Extension="rels" ContentType="application/vnd.openxmlformats-package.relationships+xml"/>
  <Default Extension="xml" ContentType="application/xml"/>
  <Override PartName="/ppt/presentation.xml" ContentType="application/vnd.ms-powerpoint.presentation.macroEnabled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vml" ContentType="application/vnd.openxmlformats-officedocument.vmlDrawing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charts/chart1.xml" ContentType="application/vnd.openxmlformats-officedocument.drawingml.chart+xml"/>
  <Override PartName="/ppt/notesSlides/notesSlide5.xml" ContentType="application/vnd.openxmlformats-officedocument.presentationml.notesSlide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7"/>
  </p:notesMasterIdLst>
  <p:sldIdLst>
    <p:sldId id="258" r:id="rId2"/>
    <p:sldId id="259" r:id="rId3"/>
    <p:sldId id="256" r:id="rId4"/>
    <p:sldId id="260" r:id="rId5"/>
    <p:sldId id="257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CF4B3D"/>
    <a:srgbClr val="4AC25E"/>
    <a:srgbClr val="4F81BD"/>
    <a:srgbClr val="00CEFF"/>
    <a:srgbClr val="FFFFCC"/>
    <a:srgbClr val="FFFF99"/>
    <a:srgbClr val="FFCC99"/>
  </p:clrMru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588" autoAdjust="0"/>
    <p:restoredTop sz="94737" autoAdjust="0"/>
  </p:normalViewPr>
  <p:slideViewPr>
    <p:cSldViewPr>
      <p:cViewPr>
        <p:scale>
          <a:sx n="70" d="100"/>
          <a:sy n="70" d="100"/>
        </p:scale>
        <p:origin x="-1302" y="-7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notesMaster" Target="notesMasters/notesMaster1.xml"/><Relationship Id="rId12" Type="http://schemas.microsoft.com/office/2006/relationships/vbaProject" Target="vbaProject.bin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activeX/_rels/activeX1.xml.rels><?xml version="1.0" encoding="UTF-8" standalone="yes"?>
<Relationships xmlns="http://schemas.openxmlformats.org/package/2006/relationships"><Relationship Id="rId1" Type="http://schemas.microsoft.com/office/2006/relationships/activeXControlBinary" Target="activeX1.bin"/></Relationships>
</file>

<file path=ppt/activeX/_rels/activeX2.xml.rels><?xml version="1.0" encoding="UTF-8" standalone="yes"?>
<Relationships xmlns="http://schemas.openxmlformats.org/package/2006/relationships"><Relationship Id="rId1" Type="http://schemas.microsoft.com/office/2006/relationships/activeXControlBinary" Target="activeX2.bin"/></Relationships>
</file>

<file path=ppt/activeX/_rels/activeX3.xml.rels><?xml version="1.0" encoding="UTF-8" standalone="yes"?>
<Relationships xmlns="http://schemas.openxmlformats.org/package/2006/relationships"><Relationship Id="rId1" Type="http://schemas.microsoft.com/office/2006/relationships/activeXControlBinary" Target="activeX3.bin"/></Relationships>
</file>

<file path=ppt/activeX/activeX1.xml><?xml version="1.0" encoding="utf-8"?>
<ax:ocx xmlns:ax="http://schemas.microsoft.com/office/2006/activeX" xmlns:r="http://schemas.openxmlformats.org/officeDocument/2006/relationships" ax:classid="{5512D122-5CC6-11CF-8D67-00AA00BDCE1D}" ax:persistence="persistStream" r:id="rId1"/>
</file>

<file path=ppt/activeX/activeX2.xml><?xml version="1.0" encoding="utf-8"?>
<ax:ocx xmlns:ax="http://schemas.microsoft.com/office/2006/activeX" xmlns:r="http://schemas.openxmlformats.org/officeDocument/2006/relationships" ax:classid="{5512D122-5CC6-11CF-8D67-00AA00BDCE1D}" ax:persistence="persistStream" r:id="rId1"/>
</file>

<file path=ppt/activeX/activeX3.xml><?xml version="1.0" encoding="utf-8"?>
<ax:ocx xmlns:ax="http://schemas.microsoft.com/office/2006/activeX" xmlns:r="http://schemas.openxmlformats.org/officeDocument/2006/relationships" ax:classid="{5512D122-5CC6-11CF-8D67-00AA00BDCE1D}" ax:persistence="persistStream" r:id="rId1"/>
</file>

<file path=ppt/charts/_rels/chart1.xml.rels><?xml version="1.0" encoding="UTF-8" standalone="yes"?>
<Relationships xmlns="http://schemas.openxmlformats.org/package/2006/relationships"><Relationship Id="rId1" Type="http://schemas.openxmlformats.org/officeDocument/2006/relationships/oleObject" Target="file:///C:\Users\Rosino\Desktop\dumy\pohori_vrcholy.xlsx" TargetMode="External"/></Relationships>
</file>

<file path=ppt/charts/chart1.xml><?xml version="1.0" encoding="utf-8"?>
<c:chartSpace xmlns:c="http://schemas.openxmlformats.org/drawingml/2006/chart" xmlns:a="http://schemas.openxmlformats.org/drawingml/2006/main" xmlns:r="http://schemas.openxmlformats.org/officeDocument/2006/relationships">
  <c:lang val="cs-CZ"/>
  <c:chart>
    <c:view3D>
      <c:rAngAx val="1"/>
    </c:view3D>
    <c:plotArea>
      <c:layout/>
      <c:bar3DChart>
        <c:barDir val="col"/>
        <c:grouping val="clustered"/>
        <c:ser>
          <c:idx val="0"/>
          <c:order val="0"/>
          <c:dPt>
            <c:idx val="3"/>
            <c:spPr>
              <a:solidFill>
                <a:schemeClr val="accent3">
                  <a:lumMod val="75000"/>
                </a:schemeClr>
              </a:solidFill>
            </c:spPr>
          </c:dPt>
          <c:dLbls>
            <c:txPr>
              <a:bodyPr/>
              <a:lstStyle/>
              <a:p>
                <a:pPr>
                  <a:defRPr sz="1400"/>
                </a:pPr>
                <a:endParaRPr lang="cs-CZ"/>
              </a:p>
            </c:txPr>
            <c:showVal val="1"/>
          </c:dLbls>
          <c:cat>
            <c:strRef>
              <c:f>List1!$F$2:$F$5</c:f>
              <c:strCache>
                <c:ptCount val="4"/>
                <c:pt idx="0">
                  <c:v>Jotunheimen</c:v>
                </c:pt>
                <c:pt idx="1">
                  <c:v>Dovrefjell</c:v>
                </c:pt>
                <c:pt idx="2">
                  <c:v>Kebnekaise</c:v>
                </c:pt>
                <c:pt idx="3">
                  <c:v>Krkonoše</c:v>
                </c:pt>
              </c:strCache>
            </c:strRef>
          </c:cat>
          <c:val>
            <c:numRef>
              <c:f>List1!$H$2:$H$5</c:f>
              <c:numCache>
                <c:formatCode>General</c:formatCode>
                <c:ptCount val="4"/>
                <c:pt idx="0">
                  <c:v>2469</c:v>
                </c:pt>
                <c:pt idx="1">
                  <c:v>2286</c:v>
                </c:pt>
                <c:pt idx="2">
                  <c:v>2111</c:v>
                </c:pt>
                <c:pt idx="3">
                  <c:v>1602</c:v>
                </c:pt>
              </c:numCache>
            </c:numRef>
          </c:val>
        </c:ser>
        <c:dLbls>
          <c:showVal val="1"/>
        </c:dLbls>
        <c:shape val="cone"/>
        <c:axId val="70380928"/>
        <c:axId val="70382720"/>
        <c:axId val="0"/>
      </c:bar3DChart>
      <c:catAx>
        <c:axId val="70380928"/>
        <c:scaling>
          <c:orientation val="minMax"/>
        </c:scaling>
        <c:axPos val="b"/>
        <c:numFmt formatCode="General" sourceLinked="1"/>
        <c:tickLblPos val="nextTo"/>
        <c:txPr>
          <a:bodyPr rot="-4200000" vert="horz" anchor="ctr" anchorCtr="1"/>
          <a:lstStyle/>
          <a:p>
            <a:pPr>
              <a:defRPr sz="1200"/>
            </a:pPr>
            <a:endParaRPr lang="cs-CZ"/>
          </a:p>
        </c:txPr>
        <c:crossAx val="70382720"/>
        <c:crosses val="autoZero"/>
        <c:auto val="1"/>
        <c:lblAlgn val="ctr"/>
        <c:lblOffset val="100"/>
      </c:catAx>
      <c:valAx>
        <c:axId val="70382720"/>
        <c:scaling>
          <c:orientation val="minMax"/>
        </c:scaling>
        <c:axPos val="l"/>
        <c:title>
          <c:tx>
            <c:rich>
              <a:bodyPr rot="-5400000" vert="horz"/>
              <a:lstStyle/>
              <a:p>
                <a:pPr>
                  <a:defRPr b="0"/>
                </a:pPr>
                <a:r>
                  <a:rPr lang="en-US" b="0"/>
                  <a:t>m n.m.</a:t>
                </a:r>
              </a:p>
            </c:rich>
          </c:tx>
          <c:layout/>
        </c:title>
        <c:numFmt formatCode="General" sourceLinked="1"/>
        <c:tickLblPos val="nextTo"/>
        <c:crossAx val="70380928"/>
        <c:crosses val="autoZero"/>
        <c:crossBetween val="between"/>
      </c:valAx>
    </c:plotArea>
    <c:plotVisOnly val="1"/>
  </c:chart>
  <c:externalData r:id="rId1"/>
</c:chartSpace>
</file>

<file path=ppt/drawings/_rels/vmlDrawing1.v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image" Target="../media/image3.wmf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02BF3EF-B1B4-4C0E-8C7D-CFB173BCAFBD}" type="datetimeFigureOut">
              <a:rPr lang="cs-CZ" smtClean="0"/>
              <a:pPr/>
              <a:t>4.4.2013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E70F5D2-961C-4484-A2CC-F52C60B91BC6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6C7465C-8B64-4727-9314-871CDBB8CD49}" type="slidenum">
              <a:rPr lang="cs-CZ" smtClean="0"/>
              <a:pPr/>
              <a:t>1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6C7465C-8B64-4727-9314-871CDBB8CD49}" type="slidenum">
              <a:rPr lang="cs-CZ" smtClean="0"/>
              <a:pPr/>
              <a:t>2</a:t>
            </a:fld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E70F5D2-961C-4484-A2CC-F52C60B91BC6}" type="slidenum">
              <a:rPr lang="cs-CZ" smtClean="0"/>
              <a:pPr/>
              <a:t>3</a:t>
            </a:fld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E70F5D2-961C-4484-A2CC-F52C60B91BC6}" type="slidenum">
              <a:rPr lang="cs-CZ" smtClean="0"/>
              <a:pPr/>
              <a:t>4</a:t>
            </a:fld>
            <a:endParaRPr lang="cs-CZ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E70F5D2-961C-4484-A2CC-F52C60B91BC6}" type="slidenum">
              <a:rPr lang="cs-CZ" smtClean="0"/>
              <a:pPr/>
              <a:t>5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CD3B2E-CAE1-4951-9CF7-44BE136BAE80}" type="datetimeFigureOut">
              <a:rPr lang="cs-CZ" smtClean="0"/>
              <a:pPr/>
              <a:t>4.4.2013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2E29DB-D218-4078-B2AB-02996F41917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CD3B2E-CAE1-4951-9CF7-44BE136BAE80}" type="datetimeFigureOut">
              <a:rPr lang="cs-CZ" smtClean="0"/>
              <a:pPr/>
              <a:t>4.4.2013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2E29DB-D218-4078-B2AB-02996F41917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CD3B2E-CAE1-4951-9CF7-44BE136BAE80}" type="datetimeFigureOut">
              <a:rPr lang="cs-CZ" smtClean="0"/>
              <a:pPr/>
              <a:t>4.4.2013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2E29DB-D218-4078-B2AB-02996F41917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CD3B2E-CAE1-4951-9CF7-44BE136BAE80}" type="datetimeFigureOut">
              <a:rPr lang="cs-CZ" smtClean="0"/>
              <a:pPr/>
              <a:t>4.4.2013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2E29DB-D218-4078-B2AB-02996F41917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CD3B2E-CAE1-4951-9CF7-44BE136BAE80}" type="datetimeFigureOut">
              <a:rPr lang="cs-CZ" smtClean="0"/>
              <a:pPr/>
              <a:t>4.4.2013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2E29DB-D218-4078-B2AB-02996F41917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CD3B2E-CAE1-4951-9CF7-44BE136BAE80}" type="datetimeFigureOut">
              <a:rPr lang="cs-CZ" smtClean="0"/>
              <a:pPr/>
              <a:t>4.4.2013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2E29DB-D218-4078-B2AB-02996F41917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CD3B2E-CAE1-4951-9CF7-44BE136BAE80}" type="datetimeFigureOut">
              <a:rPr lang="cs-CZ" smtClean="0"/>
              <a:pPr/>
              <a:t>4.4.2013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2E29DB-D218-4078-B2AB-02996F41917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CD3B2E-CAE1-4951-9CF7-44BE136BAE80}" type="datetimeFigureOut">
              <a:rPr lang="cs-CZ" smtClean="0"/>
              <a:pPr/>
              <a:t>4.4.2013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2E29DB-D218-4078-B2AB-02996F41917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CD3B2E-CAE1-4951-9CF7-44BE136BAE80}" type="datetimeFigureOut">
              <a:rPr lang="cs-CZ" smtClean="0"/>
              <a:pPr/>
              <a:t>4.4.2013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2E29DB-D218-4078-B2AB-02996F41917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CD3B2E-CAE1-4951-9CF7-44BE136BAE80}" type="datetimeFigureOut">
              <a:rPr lang="cs-CZ" smtClean="0"/>
              <a:pPr/>
              <a:t>4.4.2013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2E29DB-D218-4078-B2AB-02996F41917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CD3B2E-CAE1-4951-9CF7-44BE136BAE80}" type="datetimeFigureOut">
              <a:rPr lang="cs-CZ" smtClean="0"/>
              <a:pPr/>
              <a:t>4.4.2013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2E29DB-D218-4078-B2AB-02996F41917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0CD3B2E-CAE1-4951-9CF7-44BE136BAE80}" type="datetimeFigureOut">
              <a:rPr lang="cs-CZ" smtClean="0"/>
              <a:pPr/>
              <a:t>4.4.2013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92E29DB-D218-4078-B2AB-02996F419172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.pn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hyperlink" Target="http://1.bp.blogspot.com/-s7vWx7R0C4g/TsOYZT5LXTI/AAAAAAAAAGs/5GN6uPwPzm8/s1600/scandinavia+map.jpg" TargetMode="External"/><Relationship Id="rId3" Type="http://schemas.openxmlformats.org/officeDocument/2006/relationships/control" Target="../activeX/activeX2.xml"/><Relationship Id="rId7" Type="http://schemas.openxmlformats.org/officeDocument/2006/relationships/image" Target="../media/image5.png"/><Relationship Id="rId2" Type="http://schemas.openxmlformats.org/officeDocument/2006/relationships/control" Target="../activeX/activeX1.xml"/><Relationship Id="rId1" Type="http://schemas.openxmlformats.org/officeDocument/2006/relationships/vmlDrawing" Target="../drawings/vmlDrawing1.vml"/><Relationship Id="rId6" Type="http://schemas.openxmlformats.org/officeDocument/2006/relationships/notesSlide" Target="../notesSlides/notesSlide3.xml"/><Relationship Id="rId5" Type="http://schemas.openxmlformats.org/officeDocument/2006/relationships/slideLayout" Target="../slideLayouts/slideLayout7.xml"/><Relationship Id="rId4" Type="http://schemas.openxmlformats.org/officeDocument/2006/relationships/control" Target="../activeX/activeX3.xml"/><Relationship Id="rId9" Type="http://schemas.openxmlformats.org/officeDocument/2006/relationships/slide" Target="slide4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chart" Target="../charts/chart1.xml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Obrázek 3" descr="OPVK_hor_zakladni_logolink_RGB_cz.jpg"/>
          <p:cNvPicPr>
            <a:picLocks noChangeAspect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692275" y="404813"/>
            <a:ext cx="5759450" cy="1258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" name="TextovéPole 4"/>
          <p:cNvSpPr txBox="1"/>
          <p:nvPr/>
        </p:nvSpPr>
        <p:spPr>
          <a:xfrm>
            <a:off x="827088" y="2205038"/>
            <a:ext cx="7489825" cy="1200329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dirty="0" smtClean="0">
                <a:solidFill>
                  <a:schemeClr val="tx2">
                    <a:lumMod val="75000"/>
                  </a:schemeClr>
                </a:solidFill>
                <a:latin typeface="+mj-lt"/>
                <a:cs typeface="Arial" pitchFamily="34" charset="0"/>
              </a:rPr>
              <a:t>Významná pohoří </a:t>
            </a:r>
            <a:r>
              <a:rPr lang="cs-CZ" sz="3600" dirty="0" smtClean="0">
                <a:solidFill>
                  <a:schemeClr val="tx2">
                    <a:lumMod val="75000"/>
                  </a:schemeClr>
                </a:solidFill>
                <a:latin typeface="+mj-lt"/>
                <a:cs typeface="Arial" pitchFamily="34" charset="0"/>
              </a:rPr>
              <a:t>Skandinávie -</a:t>
            </a:r>
            <a:endParaRPr lang="cs-CZ" sz="3600" dirty="0" smtClean="0">
              <a:solidFill>
                <a:schemeClr val="tx2">
                  <a:lumMod val="75000"/>
                </a:schemeClr>
              </a:solidFill>
              <a:latin typeface="+mj-lt"/>
              <a:cs typeface="Arial" pitchFamily="34" charset="0"/>
            </a:endParaRPr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dirty="0" smtClean="0">
                <a:solidFill>
                  <a:schemeClr val="tx2">
                    <a:lumMod val="75000"/>
                  </a:schemeClr>
                </a:solidFill>
                <a:latin typeface="+mj-lt"/>
                <a:cs typeface="Arial" pitchFamily="34" charset="0"/>
              </a:rPr>
              <a:t>interaktivní slepá mapa</a:t>
            </a:r>
            <a:endParaRPr lang="cs-CZ" sz="3600" dirty="0">
              <a:solidFill>
                <a:schemeClr val="tx2">
                  <a:lumMod val="75000"/>
                </a:schemeClr>
              </a:solidFill>
              <a:latin typeface="+mj-lt"/>
              <a:cs typeface="Arial" pitchFamily="34" charset="0"/>
            </a:endParaRPr>
          </a:p>
        </p:txBody>
      </p:sp>
      <p:pic>
        <p:nvPicPr>
          <p:cNvPr id="2052" name="Obrázek 2" descr="GT-COL.GI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995738" y="4941888"/>
            <a:ext cx="1152525" cy="7239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8" name="Obdélník 7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2054" name="TextovéPole 6"/>
          <p:cNvSpPr txBox="1">
            <a:spLocks noChangeArrowheads="1"/>
          </p:cNvSpPr>
          <p:nvPr/>
        </p:nvSpPr>
        <p:spPr bwMode="auto">
          <a:xfrm>
            <a:off x="900112" y="4400550"/>
            <a:ext cx="3095824" cy="3693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r>
              <a:rPr lang="cs-CZ" dirty="0">
                <a:latin typeface="Calibri" pitchFamily="34" charset="0"/>
              </a:rPr>
              <a:t>Autor</a:t>
            </a:r>
            <a:r>
              <a:rPr lang="cs-CZ" dirty="0" smtClean="0">
                <a:latin typeface="Calibri" pitchFamily="34" charset="0"/>
              </a:rPr>
              <a:t>: Mgr. Martin Rosocha</a:t>
            </a:r>
            <a:endParaRPr lang="cs-CZ" dirty="0">
              <a:latin typeface="Calibri" pitchFamily="34" charset="0"/>
            </a:endParaRPr>
          </a:p>
        </p:txBody>
      </p:sp>
      <p:sp>
        <p:nvSpPr>
          <p:cNvPr id="2055" name="TextovéPole 8"/>
          <p:cNvSpPr txBox="1">
            <a:spLocks noChangeArrowheads="1"/>
          </p:cNvSpPr>
          <p:nvPr/>
        </p:nvSpPr>
        <p:spPr bwMode="auto">
          <a:xfrm>
            <a:off x="6084888" y="4400550"/>
            <a:ext cx="2159000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r"/>
            <a:r>
              <a:rPr lang="cs-CZ" dirty="0">
                <a:latin typeface="Calibri" pitchFamily="34" charset="0"/>
              </a:rPr>
              <a:t>Datum</a:t>
            </a:r>
            <a:r>
              <a:rPr lang="cs-CZ" dirty="0" smtClean="0">
                <a:latin typeface="Calibri" pitchFamily="34" charset="0"/>
              </a:rPr>
              <a:t>: 30. 01. 2013</a:t>
            </a:r>
            <a:endParaRPr lang="cs-CZ" dirty="0">
              <a:latin typeface="Calibri" pitchFamily="34" charset="0"/>
            </a:endParaRPr>
          </a:p>
        </p:txBody>
      </p:sp>
      <p:sp>
        <p:nvSpPr>
          <p:cNvPr id="2056" name="TextovéPole 9"/>
          <p:cNvSpPr txBox="1">
            <a:spLocks noChangeArrowheads="1"/>
          </p:cNvSpPr>
          <p:nvPr/>
        </p:nvSpPr>
        <p:spPr bwMode="auto">
          <a:xfrm>
            <a:off x="1692275" y="5661025"/>
            <a:ext cx="6048375" cy="307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sz="1400">
                <a:latin typeface="Calibri" pitchFamily="34" charset="0"/>
              </a:rPr>
              <a:t>Gymnázium, Třeboň, Na Sadech 308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/>
        </p:nvGraphicFramePr>
        <p:xfrm>
          <a:off x="900113" y="620713"/>
          <a:ext cx="7200800" cy="5981994"/>
        </p:xfrm>
        <a:graphic>
          <a:graphicData uri="http://schemas.openxmlformats.org/drawingml/2006/table">
            <a:tbl>
              <a:tblPr/>
              <a:tblGrid>
                <a:gridCol w="2190257"/>
                <a:gridCol w="5010543"/>
              </a:tblGrid>
              <a:tr h="42054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 dirty="0"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 dirty="0">
                          <a:latin typeface="Calibri"/>
                          <a:ea typeface="Calibri"/>
                          <a:cs typeface="Times New Roman"/>
                        </a:rPr>
                        <a:t>CZ.1.07/1.5.00/34.0702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2054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 dirty="0">
                          <a:latin typeface="Calibri"/>
                          <a:ea typeface="Calibri"/>
                          <a:cs typeface="Times New Roman"/>
                        </a:rPr>
                        <a:t>Číslo materiálu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 smtClean="0">
                          <a:latin typeface="+mn-lt"/>
                          <a:ea typeface="Calibri"/>
                          <a:cs typeface="Times New Roman"/>
                        </a:rPr>
                        <a:t>VY_32_INOVACE_ZE.11</a:t>
                      </a:r>
                      <a:endParaRPr lang="cs-CZ" sz="1400" dirty="0"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2054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>
                          <a:latin typeface="Calibri"/>
                          <a:ea typeface="Calibri"/>
                          <a:cs typeface="Times New Roman"/>
                        </a:rPr>
                        <a:t>Škola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>
                          <a:latin typeface="Calibri"/>
                          <a:ea typeface="Calibri"/>
                          <a:cs typeface="Times New Roman"/>
                        </a:rPr>
                        <a:t>Gymnázium, Třeboň, Na Sadech 308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2054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>
                          <a:latin typeface="Calibri"/>
                          <a:ea typeface="Calibri"/>
                          <a:cs typeface="Times New Roman"/>
                        </a:rPr>
                        <a:t>Autor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 dirty="0" smtClean="0">
                          <a:latin typeface="Calibri"/>
                          <a:ea typeface="Calibri"/>
                          <a:cs typeface="Times New Roman"/>
                        </a:rPr>
                        <a:t>Mgr. Martin Rosocha</a:t>
                      </a:r>
                      <a:endParaRPr lang="cs-CZ" sz="14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2054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>
                          <a:latin typeface="Calibri"/>
                          <a:ea typeface="Calibri"/>
                          <a:cs typeface="Times New Roman"/>
                        </a:rPr>
                        <a:t>Název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 dirty="0" smtClean="0">
                          <a:latin typeface="Calibri"/>
                          <a:ea typeface="Calibri"/>
                          <a:cs typeface="Times New Roman"/>
                        </a:rPr>
                        <a:t>Významná pohoří</a:t>
                      </a:r>
                      <a:r>
                        <a:rPr lang="cs-CZ" sz="1400" baseline="0" dirty="0" smtClean="0">
                          <a:latin typeface="Calibri"/>
                          <a:ea typeface="Calibri"/>
                          <a:cs typeface="Times New Roman"/>
                        </a:rPr>
                        <a:t> – Skandinávie; interaktivní slepá mapa</a:t>
                      </a:r>
                      <a:endParaRPr lang="cs-CZ" sz="14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2054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 dirty="0">
                          <a:latin typeface="Calibri"/>
                          <a:ea typeface="Calibri"/>
                          <a:cs typeface="Times New Roman"/>
                        </a:rPr>
                        <a:t>Předmět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 dirty="0" smtClean="0">
                          <a:latin typeface="Calibri"/>
                          <a:ea typeface="Calibri"/>
                          <a:cs typeface="Times New Roman"/>
                        </a:rPr>
                        <a:t>Zeměpis</a:t>
                      </a:r>
                      <a:endParaRPr lang="cs-CZ" sz="14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2054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 dirty="0">
                          <a:latin typeface="Calibri"/>
                          <a:ea typeface="Calibri"/>
                          <a:cs typeface="Times New Roman"/>
                        </a:rPr>
                        <a:t>Tematická oblast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 dirty="0" smtClean="0">
                          <a:latin typeface="+mn-lt"/>
                          <a:ea typeface="Calibri"/>
                          <a:cs typeface="Times New Roman"/>
                        </a:rPr>
                        <a:t>Regionální </a:t>
                      </a:r>
                      <a:r>
                        <a:rPr lang="cs-CZ" sz="1400" dirty="0" smtClean="0">
                          <a:latin typeface="+mn-lt"/>
                          <a:ea typeface="Calibri"/>
                          <a:cs typeface="Times New Roman"/>
                        </a:rPr>
                        <a:t>geografie, </a:t>
                      </a:r>
                      <a:r>
                        <a:rPr lang="cs-CZ" sz="1400" dirty="0" smtClean="0">
                          <a:latin typeface="+mn-lt"/>
                          <a:ea typeface="Calibri"/>
                          <a:cs typeface="Times New Roman"/>
                        </a:rPr>
                        <a:t>fyzická geografie Evropy</a:t>
                      </a:r>
                      <a:endParaRPr lang="cs-CZ" sz="1400" dirty="0"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08861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 dirty="0">
                          <a:latin typeface="Calibri"/>
                          <a:ea typeface="Calibri"/>
                          <a:cs typeface="Times New Roman"/>
                        </a:rPr>
                        <a:t>Šablona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endParaRPr lang="cs-CZ" sz="1400" smtClean="0">
                        <a:latin typeface="Arial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 smtClean="0">
                          <a:latin typeface="Arial"/>
                          <a:ea typeface="Calibri"/>
                          <a:cs typeface="Times New Roman"/>
                        </a:rPr>
                        <a:t>III/2 </a:t>
                      </a:r>
                      <a:r>
                        <a:rPr lang="cs-CZ" sz="1400" dirty="0">
                          <a:latin typeface="Arial"/>
                          <a:ea typeface="Calibri"/>
                          <a:cs typeface="Times New Roman"/>
                        </a:rPr>
                        <a:t>- Inovace a zkvalitnění výuky prostřednictvím </a:t>
                      </a:r>
                      <a:r>
                        <a:rPr lang="cs-CZ" sz="1400" dirty="0" err="1" smtClean="0">
                          <a:latin typeface="Arial"/>
                          <a:ea typeface="Calibri"/>
                          <a:cs typeface="Times New Roman"/>
                        </a:rPr>
                        <a:t>ICT</a:t>
                      </a:r>
                      <a:endParaRPr lang="cs-CZ" sz="14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2054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 dirty="0">
                          <a:latin typeface="Calibri"/>
                          <a:ea typeface="Calibri"/>
                          <a:cs typeface="Times New Roman"/>
                        </a:rPr>
                        <a:t>Ročník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 dirty="0" smtClean="0">
                          <a:latin typeface="Calibri"/>
                          <a:ea typeface="Calibri"/>
                          <a:cs typeface="Times New Roman"/>
                        </a:rPr>
                        <a:t>IV</a:t>
                      </a:r>
                      <a:endParaRPr lang="cs-CZ" sz="14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2054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 dirty="0">
                          <a:latin typeface="Calibri"/>
                          <a:ea typeface="Calibri"/>
                          <a:cs typeface="Times New Roman"/>
                        </a:rPr>
                        <a:t>Metodický list/Anotace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 dirty="0" smtClean="0">
                          <a:latin typeface="Calibri"/>
                          <a:ea typeface="Calibri"/>
                          <a:cs typeface="Times New Roman"/>
                        </a:rPr>
                        <a:t>Interaktivní slepá mapa slouží</a:t>
                      </a:r>
                      <a:r>
                        <a:rPr lang="cs-CZ" sz="1400" baseline="0" dirty="0" smtClean="0">
                          <a:latin typeface="Calibri"/>
                          <a:ea typeface="Calibri"/>
                          <a:cs typeface="Times New Roman"/>
                        </a:rPr>
                        <a:t> jako testovací materiál pro </a:t>
                      </a:r>
                      <a:r>
                        <a:rPr lang="cs-CZ" sz="1400" baseline="0" dirty="0" err="1" smtClean="0">
                          <a:latin typeface="Calibri"/>
                          <a:ea typeface="Calibri"/>
                          <a:cs typeface="Times New Roman"/>
                        </a:rPr>
                        <a:t>FG</a:t>
                      </a:r>
                      <a:r>
                        <a:rPr lang="cs-CZ" sz="1400" baseline="0" dirty="0" smtClean="0">
                          <a:latin typeface="Calibri"/>
                          <a:ea typeface="Calibri"/>
                          <a:cs typeface="Times New Roman"/>
                        </a:rPr>
                        <a:t> států Evropy</a:t>
                      </a: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b="1" baseline="0" dirty="0" smtClean="0">
                          <a:latin typeface="+mn-lt"/>
                          <a:ea typeface="Calibri"/>
                          <a:cs typeface="Times New Roman"/>
                        </a:rPr>
                        <a:t>Po spuštění je třeba „povolit aktivní obsah = povolit makra v souboru (zobrazí se po spuštění v horní části pod kartami)</a:t>
                      </a:r>
                      <a:endParaRPr lang="cs-CZ" sz="1400" dirty="0"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20547">
                <a:tc gridSpan="2"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 dirty="0">
                          <a:latin typeface="Calibri"/>
                          <a:ea typeface="Calibri"/>
                          <a:cs typeface="Times New Roman"/>
                        </a:rPr>
                        <a:t>Pokud není uvedeno jinak, použitý materiál je z vlastních zdrojů autora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CE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481" name="Picture 169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2860492" y="0"/>
            <a:ext cx="6283508" cy="685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7" name="Volný tvar 56"/>
          <p:cNvSpPr/>
          <p:nvPr/>
        </p:nvSpPr>
        <p:spPr>
          <a:xfrm>
            <a:off x="3194462" y="676894"/>
            <a:ext cx="3195345" cy="4453246"/>
          </a:xfrm>
          <a:custGeom>
            <a:avLst/>
            <a:gdLst>
              <a:gd name="connsiteX0" fmla="*/ 23751 w 3195345"/>
              <a:gd name="connsiteY0" fmla="*/ 3918857 h 4453246"/>
              <a:gd name="connsiteX1" fmla="*/ 35626 w 3195345"/>
              <a:gd name="connsiteY1" fmla="*/ 4120737 h 4453246"/>
              <a:gd name="connsiteX2" fmla="*/ 47502 w 3195345"/>
              <a:gd name="connsiteY2" fmla="*/ 4180114 h 4453246"/>
              <a:gd name="connsiteX3" fmla="*/ 95003 w 3195345"/>
              <a:gd name="connsiteY3" fmla="*/ 4251366 h 4453246"/>
              <a:gd name="connsiteX4" fmla="*/ 106878 w 3195345"/>
              <a:gd name="connsiteY4" fmla="*/ 4298867 h 4453246"/>
              <a:gd name="connsiteX5" fmla="*/ 130629 w 3195345"/>
              <a:gd name="connsiteY5" fmla="*/ 4417620 h 4453246"/>
              <a:gd name="connsiteX6" fmla="*/ 201881 w 3195345"/>
              <a:gd name="connsiteY6" fmla="*/ 4453246 h 4453246"/>
              <a:gd name="connsiteX7" fmla="*/ 296883 w 3195345"/>
              <a:gd name="connsiteY7" fmla="*/ 4429496 h 4453246"/>
              <a:gd name="connsiteX8" fmla="*/ 332509 w 3195345"/>
              <a:gd name="connsiteY8" fmla="*/ 4405745 h 4453246"/>
              <a:gd name="connsiteX9" fmla="*/ 368135 w 3195345"/>
              <a:gd name="connsiteY9" fmla="*/ 4370119 h 4453246"/>
              <a:gd name="connsiteX10" fmla="*/ 439387 w 3195345"/>
              <a:gd name="connsiteY10" fmla="*/ 4322618 h 4453246"/>
              <a:gd name="connsiteX11" fmla="*/ 522515 w 3195345"/>
              <a:gd name="connsiteY11" fmla="*/ 4227615 h 4453246"/>
              <a:gd name="connsiteX12" fmla="*/ 570016 w 3195345"/>
              <a:gd name="connsiteY12" fmla="*/ 4168238 h 4453246"/>
              <a:gd name="connsiteX13" fmla="*/ 617517 w 3195345"/>
              <a:gd name="connsiteY13" fmla="*/ 4096987 h 4453246"/>
              <a:gd name="connsiteX14" fmla="*/ 688769 w 3195345"/>
              <a:gd name="connsiteY14" fmla="*/ 4037610 h 4453246"/>
              <a:gd name="connsiteX15" fmla="*/ 748146 w 3195345"/>
              <a:gd name="connsiteY15" fmla="*/ 3978233 h 4453246"/>
              <a:gd name="connsiteX16" fmla="*/ 771896 w 3195345"/>
              <a:gd name="connsiteY16" fmla="*/ 3942607 h 4453246"/>
              <a:gd name="connsiteX17" fmla="*/ 783772 w 3195345"/>
              <a:gd name="connsiteY17" fmla="*/ 3906981 h 4453246"/>
              <a:gd name="connsiteX18" fmla="*/ 819398 w 3195345"/>
              <a:gd name="connsiteY18" fmla="*/ 3895106 h 4453246"/>
              <a:gd name="connsiteX19" fmla="*/ 890650 w 3195345"/>
              <a:gd name="connsiteY19" fmla="*/ 3847605 h 4453246"/>
              <a:gd name="connsiteX20" fmla="*/ 926276 w 3195345"/>
              <a:gd name="connsiteY20" fmla="*/ 3823854 h 4453246"/>
              <a:gd name="connsiteX21" fmla="*/ 961902 w 3195345"/>
              <a:gd name="connsiteY21" fmla="*/ 3811979 h 4453246"/>
              <a:gd name="connsiteX22" fmla="*/ 997528 w 3195345"/>
              <a:gd name="connsiteY22" fmla="*/ 3788228 h 4453246"/>
              <a:gd name="connsiteX23" fmla="*/ 1033154 w 3195345"/>
              <a:gd name="connsiteY23" fmla="*/ 3776353 h 4453246"/>
              <a:gd name="connsiteX24" fmla="*/ 1056904 w 3195345"/>
              <a:gd name="connsiteY24" fmla="*/ 3740727 h 4453246"/>
              <a:gd name="connsiteX25" fmla="*/ 1092530 w 3195345"/>
              <a:gd name="connsiteY25" fmla="*/ 3716976 h 4453246"/>
              <a:gd name="connsiteX26" fmla="*/ 1116281 w 3195345"/>
              <a:gd name="connsiteY26" fmla="*/ 3681350 h 4453246"/>
              <a:gd name="connsiteX27" fmla="*/ 1187533 w 3195345"/>
              <a:gd name="connsiteY27" fmla="*/ 3633849 h 4453246"/>
              <a:gd name="connsiteX28" fmla="*/ 1199408 w 3195345"/>
              <a:gd name="connsiteY28" fmla="*/ 3598223 h 4453246"/>
              <a:gd name="connsiteX29" fmla="*/ 1246909 w 3195345"/>
              <a:gd name="connsiteY29" fmla="*/ 3526971 h 4453246"/>
              <a:gd name="connsiteX30" fmla="*/ 1270660 w 3195345"/>
              <a:gd name="connsiteY30" fmla="*/ 3455719 h 4453246"/>
              <a:gd name="connsiteX31" fmla="*/ 1282535 w 3195345"/>
              <a:gd name="connsiteY31" fmla="*/ 3111335 h 4453246"/>
              <a:gd name="connsiteX32" fmla="*/ 1294411 w 3195345"/>
              <a:gd name="connsiteY32" fmla="*/ 3075709 h 4453246"/>
              <a:gd name="connsiteX33" fmla="*/ 1341912 w 3195345"/>
              <a:gd name="connsiteY33" fmla="*/ 3004457 h 4453246"/>
              <a:gd name="connsiteX34" fmla="*/ 1377538 w 3195345"/>
              <a:gd name="connsiteY34" fmla="*/ 2885703 h 4453246"/>
              <a:gd name="connsiteX35" fmla="*/ 1389413 w 3195345"/>
              <a:gd name="connsiteY35" fmla="*/ 2850077 h 4453246"/>
              <a:gd name="connsiteX36" fmla="*/ 1413164 w 3195345"/>
              <a:gd name="connsiteY36" fmla="*/ 2814451 h 4453246"/>
              <a:gd name="connsiteX37" fmla="*/ 1448790 w 3195345"/>
              <a:gd name="connsiteY37" fmla="*/ 2743200 h 4453246"/>
              <a:gd name="connsiteX38" fmla="*/ 1472541 w 3195345"/>
              <a:gd name="connsiteY38" fmla="*/ 2671948 h 4453246"/>
              <a:gd name="connsiteX39" fmla="*/ 1496291 w 3195345"/>
              <a:gd name="connsiteY39" fmla="*/ 2600696 h 4453246"/>
              <a:gd name="connsiteX40" fmla="*/ 1520042 w 3195345"/>
              <a:gd name="connsiteY40" fmla="*/ 2565070 h 4453246"/>
              <a:gd name="connsiteX41" fmla="*/ 1543793 w 3195345"/>
              <a:gd name="connsiteY41" fmla="*/ 2481942 h 4453246"/>
              <a:gd name="connsiteX42" fmla="*/ 1567543 w 3195345"/>
              <a:gd name="connsiteY42" fmla="*/ 2410690 h 4453246"/>
              <a:gd name="connsiteX43" fmla="*/ 1579419 w 3195345"/>
              <a:gd name="connsiteY43" fmla="*/ 2363189 h 4453246"/>
              <a:gd name="connsiteX44" fmla="*/ 1591294 w 3195345"/>
              <a:gd name="connsiteY44" fmla="*/ 2327563 h 4453246"/>
              <a:gd name="connsiteX45" fmla="*/ 1615044 w 3195345"/>
              <a:gd name="connsiteY45" fmla="*/ 2232561 h 4453246"/>
              <a:gd name="connsiteX46" fmla="*/ 1638795 w 3195345"/>
              <a:gd name="connsiteY46" fmla="*/ 2196935 h 4453246"/>
              <a:gd name="connsiteX47" fmla="*/ 1650670 w 3195345"/>
              <a:gd name="connsiteY47" fmla="*/ 2161309 h 4453246"/>
              <a:gd name="connsiteX48" fmla="*/ 1698172 w 3195345"/>
              <a:gd name="connsiteY48" fmla="*/ 2090057 h 4453246"/>
              <a:gd name="connsiteX49" fmla="*/ 1745673 w 3195345"/>
              <a:gd name="connsiteY49" fmla="*/ 2030680 h 4453246"/>
              <a:gd name="connsiteX50" fmla="*/ 1828800 w 3195345"/>
              <a:gd name="connsiteY50" fmla="*/ 1935677 h 4453246"/>
              <a:gd name="connsiteX51" fmla="*/ 1876302 w 3195345"/>
              <a:gd name="connsiteY51" fmla="*/ 1864425 h 4453246"/>
              <a:gd name="connsiteX52" fmla="*/ 1900052 w 3195345"/>
              <a:gd name="connsiteY52" fmla="*/ 1828800 h 4453246"/>
              <a:gd name="connsiteX53" fmla="*/ 1935678 w 3195345"/>
              <a:gd name="connsiteY53" fmla="*/ 1805049 h 4453246"/>
              <a:gd name="connsiteX54" fmla="*/ 1995055 w 3195345"/>
              <a:gd name="connsiteY54" fmla="*/ 1698171 h 4453246"/>
              <a:gd name="connsiteX55" fmla="*/ 2018806 w 3195345"/>
              <a:gd name="connsiteY55" fmla="*/ 1662545 h 4453246"/>
              <a:gd name="connsiteX56" fmla="*/ 2054432 w 3195345"/>
              <a:gd name="connsiteY56" fmla="*/ 1591293 h 4453246"/>
              <a:gd name="connsiteX57" fmla="*/ 2090057 w 3195345"/>
              <a:gd name="connsiteY57" fmla="*/ 1520041 h 4453246"/>
              <a:gd name="connsiteX58" fmla="*/ 2125683 w 3195345"/>
              <a:gd name="connsiteY58" fmla="*/ 1484415 h 4453246"/>
              <a:gd name="connsiteX59" fmla="*/ 2208811 w 3195345"/>
              <a:gd name="connsiteY59" fmla="*/ 1401288 h 4453246"/>
              <a:gd name="connsiteX60" fmla="*/ 2268187 w 3195345"/>
              <a:gd name="connsiteY60" fmla="*/ 1330036 h 4453246"/>
              <a:gd name="connsiteX61" fmla="*/ 2303813 w 3195345"/>
              <a:gd name="connsiteY61" fmla="*/ 1306285 h 4453246"/>
              <a:gd name="connsiteX62" fmla="*/ 2375065 w 3195345"/>
              <a:gd name="connsiteY62" fmla="*/ 1235033 h 4453246"/>
              <a:gd name="connsiteX63" fmla="*/ 2422567 w 3195345"/>
              <a:gd name="connsiteY63" fmla="*/ 1163781 h 4453246"/>
              <a:gd name="connsiteX64" fmla="*/ 2458193 w 3195345"/>
              <a:gd name="connsiteY64" fmla="*/ 1056903 h 4453246"/>
              <a:gd name="connsiteX65" fmla="*/ 2505694 w 3195345"/>
              <a:gd name="connsiteY65" fmla="*/ 985651 h 4453246"/>
              <a:gd name="connsiteX66" fmla="*/ 2529444 w 3195345"/>
              <a:gd name="connsiteY66" fmla="*/ 950025 h 4453246"/>
              <a:gd name="connsiteX67" fmla="*/ 2565070 w 3195345"/>
              <a:gd name="connsiteY67" fmla="*/ 926275 h 4453246"/>
              <a:gd name="connsiteX68" fmla="*/ 2588821 w 3195345"/>
              <a:gd name="connsiteY68" fmla="*/ 890649 h 4453246"/>
              <a:gd name="connsiteX69" fmla="*/ 2695699 w 3195345"/>
              <a:gd name="connsiteY69" fmla="*/ 795646 h 4453246"/>
              <a:gd name="connsiteX70" fmla="*/ 2755076 w 3195345"/>
              <a:gd name="connsiteY70" fmla="*/ 736270 h 4453246"/>
              <a:gd name="connsiteX71" fmla="*/ 2790702 w 3195345"/>
              <a:gd name="connsiteY71" fmla="*/ 724394 h 4453246"/>
              <a:gd name="connsiteX72" fmla="*/ 2861954 w 3195345"/>
              <a:gd name="connsiteY72" fmla="*/ 676893 h 4453246"/>
              <a:gd name="connsiteX73" fmla="*/ 2897580 w 3195345"/>
              <a:gd name="connsiteY73" fmla="*/ 653142 h 4453246"/>
              <a:gd name="connsiteX74" fmla="*/ 2956956 w 3195345"/>
              <a:gd name="connsiteY74" fmla="*/ 593766 h 4453246"/>
              <a:gd name="connsiteX75" fmla="*/ 3028208 w 3195345"/>
              <a:gd name="connsiteY75" fmla="*/ 534389 h 4453246"/>
              <a:gd name="connsiteX76" fmla="*/ 3051959 w 3195345"/>
              <a:gd name="connsiteY76" fmla="*/ 498763 h 4453246"/>
              <a:gd name="connsiteX77" fmla="*/ 3087585 w 3195345"/>
              <a:gd name="connsiteY77" fmla="*/ 475012 h 4453246"/>
              <a:gd name="connsiteX78" fmla="*/ 3135086 w 3195345"/>
              <a:gd name="connsiteY78" fmla="*/ 403761 h 4453246"/>
              <a:gd name="connsiteX79" fmla="*/ 3182587 w 3195345"/>
              <a:gd name="connsiteY79" fmla="*/ 332509 h 4453246"/>
              <a:gd name="connsiteX80" fmla="*/ 3194463 w 3195345"/>
              <a:gd name="connsiteY80" fmla="*/ 296883 h 4453246"/>
              <a:gd name="connsiteX81" fmla="*/ 3182587 w 3195345"/>
              <a:gd name="connsiteY81" fmla="*/ 154379 h 4453246"/>
              <a:gd name="connsiteX82" fmla="*/ 3099460 w 3195345"/>
              <a:gd name="connsiteY82" fmla="*/ 47501 h 4453246"/>
              <a:gd name="connsiteX83" fmla="*/ 3075709 w 3195345"/>
              <a:gd name="connsiteY83" fmla="*/ 11875 h 4453246"/>
              <a:gd name="connsiteX84" fmla="*/ 3040083 w 3195345"/>
              <a:gd name="connsiteY84" fmla="*/ 0 h 4453246"/>
              <a:gd name="connsiteX85" fmla="*/ 2909455 w 3195345"/>
              <a:gd name="connsiteY85" fmla="*/ 83127 h 4453246"/>
              <a:gd name="connsiteX86" fmla="*/ 2873829 w 3195345"/>
              <a:gd name="connsiteY86" fmla="*/ 106877 h 4453246"/>
              <a:gd name="connsiteX87" fmla="*/ 2838203 w 3195345"/>
              <a:gd name="connsiteY87" fmla="*/ 130628 h 4453246"/>
              <a:gd name="connsiteX88" fmla="*/ 2766951 w 3195345"/>
              <a:gd name="connsiteY88" fmla="*/ 154379 h 4453246"/>
              <a:gd name="connsiteX89" fmla="*/ 2731325 w 3195345"/>
              <a:gd name="connsiteY89" fmla="*/ 178129 h 4453246"/>
              <a:gd name="connsiteX90" fmla="*/ 2660073 w 3195345"/>
              <a:gd name="connsiteY90" fmla="*/ 190005 h 4453246"/>
              <a:gd name="connsiteX91" fmla="*/ 2588821 w 3195345"/>
              <a:gd name="connsiteY91" fmla="*/ 213755 h 4453246"/>
              <a:gd name="connsiteX92" fmla="*/ 2481943 w 3195345"/>
              <a:gd name="connsiteY92" fmla="*/ 237506 h 4453246"/>
              <a:gd name="connsiteX93" fmla="*/ 2410691 w 3195345"/>
              <a:gd name="connsiteY93" fmla="*/ 261257 h 4453246"/>
              <a:gd name="connsiteX94" fmla="*/ 2375065 w 3195345"/>
              <a:gd name="connsiteY94" fmla="*/ 273132 h 4453246"/>
              <a:gd name="connsiteX95" fmla="*/ 2303813 w 3195345"/>
              <a:gd name="connsiteY95" fmla="*/ 320633 h 4453246"/>
              <a:gd name="connsiteX96" fmla="*/ 2268187 w 3195345"/>
              <a:gd name="connsiteY96" fmla="*/ 344384 h 4453246"/>
              <a:gd name="connsiteX97" fmla="*/ 2232561 w 3195345"/>
              <a:gd name="connsiteY97" fmla="*/ 380010 h 4453246"/>
              <a:gd name="connsiteX98" fmla="*/ 2196935 w 3195345"/>
              <a:gd name="connsiteY98" fmla="*/ 403761 h 4453246"/>
              <a:gd name="connsiteX99" fmla="*/ 2137559 w 3195345"/>
              <a:gd name="connsiteY99" fmla="*/ 475012 h 4453246"/>
              <a:gd name="connsiteX100" fmla="*/ 2101933 w 3195345"/>
              <a:gd name="connsiteY100" fmla="*/ 510638 h 4453246"/>
              <a:gd name="connsiteX101" fmla="*/ 2066307 w 3195345"/>
              <a:gd name="connsiteY101" fmla="*/ 558140 h 4453246"/>
              <a:gd name="connsiteX102" fmla="*/ 1959429 w 3195345"/>
              <a:gd name="connsiteY102" fmla="*/ 665018 h 4453246"/>
              <a:gd name="connsiteX103" fmla="*/ 1888177 w 3195345"/>
              <a:gd name="connsiteY103" fmla="*/ 712519 h 4453246"/>
              <a:gd name="connsiteX104" fmla="*/ 1852551 w 3195345"/>
              <a:gd name="connsiteY104" fmla="*/ 760020 h 4453246"/>
              <a:gd name="connsiteX105" fmla="*/ 1816925 w 3195345"/>
              <a:gd name="connsiteY105" fmla="*/ 795646 h 4453246"/>
              <a:gd name="connsiteX106" fmla="*/ 1769424 w 3195345"/>
              <a:gd name="connsiteY106" fmla="*/ 866898 h 4453246"/>
              <a:gd name="connsiteX107" fmla="*/ 1745673 w 3195345"/>
              <a:gd name="connsiteY107" fmla="*/ 902524 h 4453246"/>
              <a:gd name="connsiteX108" fmla="*/ 1686296 w 3195345"/>
              <a:gd name="connsiteY108" fmla="*/ 1009402 h 4453246"/>
              <a:gd name="connsiteX109" fmla="*/ 1638795 w 3195345"/>
              <a:gd name="connsiteY109" fmla="*/ 1080654 h 4453246"/>
              <a:gd name="connsiteX110" fmla="*/ 1603169 w 3195345"/>
              <a:gd name="connsiteY110" fmla="*/ 1128155 h 4453246"/>
              <a:gd name="connsiteX111" fmla="*/ 1579419 w 3195345"/>
              <a:gd name="connsiteY111" fmla="*/ 1163781 h 4453246"/>
              <a:gd name="connsiteX112" fmla="*/ 1543793 w 3195345"/>
              <a:gd name="connsiteY112" fmla="*/ 1187532 h 4453246"/>
              <a:gd name="connsiteX113" fmla="*/ 1520042 w 3195345"/>
              <a:gd name="connsiteY113" fmla="*/ 1223158 h 4453246"/>
              <a:gd name="connsiteX114" fmla="*/ 1484416 w 3195345"/>
              <a:gd name="connsiteY114" fmla="*/ 1246909 h 4453246"/>
              <a:gd name="connsiteX115" fmla="*/ 1436915 w 3195345"/>
              <a:gd name="connsiteY115" fmla="*/ 1318161 h 4453246"/>
              <a:gd name="connsiteX116" fmla="*/ 1401289 w 3195345"/>
              <a:gd name="connsiteY116" fmla="*/ 1353787 h 4453246"/>
              <a:gd name="connsiteX117" fmla="*/ 1377538 w 3195345"/>
              <a:gd name="connsiteY117" fmla="*/ 1389412 h 4453246"/>
              <a:gd name="connsiteX118" fmla="*/ 1341912 w 3195345"/>
              <a:gd name="connsiteY118" fmla="*/ 1413163 h 4453246"/>
              <a:gd name="connsiteX119" fmla="*/ 1330037 w 3195345"/>
              <a:gd name="connsiteY119" fmla="*/ 1448789 h 4453246"/>
              <a:gd name="connsiteX120" fmla="*/ 1294411 w 3195345"/>
              <a:gd name="connsiteY120" fmla="*/ 1484415 h 4453246"/>
              <a:gd name="connsiteX121" fmla="*/ 1270660 w 3195345"/>
              <a:gd name="connsiteY121" fmla="*/ 1520041 h 4453246"/>
              <a:gd name="connsiteX122" fmla="*/ 1235034 w 3195345"/>
              <a:gd name="connsiteY122" fmla="*/ 1638794 h 4453246"/>
              <a:gd name="connsiteX123" fmla="*/ 1211283 w 3195345"/>
              <a:gd name="connsiteY123" fmla="*/ 1745672 h 4453246"/>
              <a:gd name="connsiteX124" fmla="*/ 1187533 w 3195345"/>
              <a:gd name="connsiteY124" fmla="*/ 1793174 h 4453246"/>
              <a:gd name="connsiteX125" fmla="*/ 1163782 w 3195345"/>
              <a:gd name="connsiteY125" fmla="*/ 1876301 h 4453246"/>
              <a:gd name="connsiteX126" fmla="*/ 1116281 w 3195345"/>
              <a:gd name="connsiteY126" fmla="*/ 1959428 h 4453246"/>
              <a:gd name="connsiteX127" fmla="*/ 1080655 w 3195345"/>
              <a:gd name="connsiteY127" fmla="*/ 2054431 h 4453246"/>
              <a:gd name="connsiteX128" fmla="*/ 1056904 w 3195345"/>
              <a:gd name="connsiteY128" fmla="*/ 2101932 h 4453246"/>
              <a:gd name="connsiteX129" fmla="*/ 1045029 w 3195345"/>
              <a:gd name="connsiteY129" fmla="*/ 2137558 h 4453246"/>
              <a:gd name="connsiteX130" fmla="*/ 1033154 w 3195345"/>
              <a:gd name="connsiteY130" fmla="*/ 2185059 h 4453246"/>
              <a:gd name="connsiteX131" fmla="*/ 1009403 w 3195345"/>
              <a:gd name="connsiteY131" fmla="*/ 2220685 h 4453246"/>
              <a:gd name="connsiteX132" fmla="*/ 985652 w 3195345"/>
              <a:gd name="connsiteY132" fmla="*/ 2268187 h 4453246"/>
              <a:gd name="connsiteX133" fmla="*/ 973777 w 3195345"/>
              <a:gd name="connsiteY133" fmla="*/ 2315688 h 4453246"/>
              <a:gd name="connsiteX134" fmla="*/ 938151 w 3195345"/>
              <a:gd name="connsiteY134" fmla="*/ 2434441 h 4453246"/>
              <a:gd name="connsiteX135" fmla="*/ 926276 w 3195345"/>
              <a:gd name="connsiteY135" fmla="*/ 2493818 h 4453246"/>
              <a:gd name="connsiteX136" fmla="*/ 914400 w 3195345"/>
              <a:gd name="connsiteY136" fmla="*/ 2588820 h 4453246"/>
              <a:gd name="connsiteX137" fmla="*/ 890650 w 3195345"/>
              <a:gd name="connsiteY137" fmla="*/ 2660072 h 4453246"/>
              <a:gd name="connsiteX138" fmla="*/ 878774 w 3195345"/>
              <a:gd name="connsiteY138" fmla="*/ 2695698 h 4453246"/>
              <a:gd name="connsiteX139" fmla="*/ 843148 w 3195345"/>
              <a:gd name="connsiteY139" fmla="*/ 2766950 h 4453246"/>
              <a:gd name="connsiteX140" fmla="*/ 771896 w 3195345"/>
              <a:gd name="connsiteY140" fmla="*/ 2814451 h 4453246"/>
              <a:gd name="connsiteX141" fmla="*/ 736270 w 3195345"/>
              <a:gd name="connsiteY141" fmla="*/ 2838202 h 4453246"/>
              <a:gd name="connsiteX142" fmla="*/ 700644 w 3195345"/>
              <a:gd name="connsiteY142" fmla="*/ 2850077 h 4453246"/>
              <a:gd name="connsiteX143" fmla="*/ 617517 w 3195345"/>
              <a:gd name="connsiteY143" fmla="*/ 2885703 h 4453246"/>
              <a:gd name="connsiteX144" fmla="*/ 546265 w 3195345"/>
              <a:gd name="connsiteY144" fmla="*/ 2956955 h 4453246"/>
              <a:gd name="connsiteX145" fmla="*/ 510639 w 3195345"/>
              <a:gd name="connsiteY145" fmla="*/ 2992581 h 4453246"/>
              <a:gd name="connsiteX146" fmla="*/ 368135 w 3195345"/>
              <a:gd name="connsiteY146" fmla="*/ 3111335 h 4453246"/>
              <a:gd name="connsiteX147" fmla="*/ 296883 w 3195345"/>
              <a:gd name="connsiteY147" fmla="*/ 3158836 h 4453246"/>
              <a:gd name="connsiteX148" fmla="*/ 261257 w 3195345"/>
              <a:gd name="connsiteY148" fmla="*/ 3194462 h 4453246"/>
              <a:gd name="connsiteX149" fmla="*/ 190006 w 3195345"/>
              <a:gd name="connsiteY149" fmla="*/ 3253838 h 4453246"/>
              <a:gd name="connsiteX150" fmla="*/ 166255 w 3195345"/>
              <a:gd name="connsiteY150" fmla="*/ 3301340 h 4453246"/>
              <a:gd name="connsiteX151" fmla="*/ 142504 w 3195345"/>
              <a:gd name="connsiteY151" fmla="*/ 3336966 h 4453246"/>
              <a:gd name="connsiteX152" fmla="*/ 130629 w 3195345"/>
              <a:gd name="connsiteY152" fmla="*/ 3372592 h 4453246"/>
              <a:gd name="connsiteX153" fmla="*/ 83128 w 3195345"/>
              <a:gd name="connsiteY153" fmla="*/ 3443844 h 4453246"/>
              <a:gd name="connsiteX154" fmla="*/ 59377 w 3195345"/>
              <a:gd name="connsiteY154" fmla="*/ 3526971 h 4453246"/>
              <a:gd name="connsiteX155" fmla="*/ 23751 w 3195345"/>
              <a:gd name="connsiteY155" fmla="*/ 3645724 h 4453246"/>
              <a:gd name="connsiteX156" fmla="*/ 11876 w 3195345"/>
              <a:gd name="connsiteY156" fmla="*/ 3681350 h 4453246"/>
              <a:gd name="connsiteX157" fmla="*/ 0 w 3195345"/>
              <a:gd name="connsiteY157" fmla="*/ 3716976 h 4453246"/>
              <a:gd name="connsiteX158" fmla="*/ 23751 w 3195345"/>
              <a:gd name="connsiteY158" fmla="*/ 3918857 h 4453246"/>
              <a:gd name="connsiteX0" fmla="*/ 23751 w 3195345"/>
              <a:gd name="connsiteY0" fmla="*/ 3918857 h 4453246"/>
              <a:gd name="connsiteX1" fmla="*/ 35626 w 3195345"/>
              <a:gd name="connsiteY1" fmla="*/ 4120737 h 4453246"/>
              <a:gd name="connsiteX2" fmla="*/ 47502 w 3195345"/>
              <a:gd name="connsiteY2" fmla="*/ 4180114 h 4453246"/>
              <a:gd name="connsiteX3" fmla="*/ 95003 w 3195345"/>
              <a:gd name="connsiteY3" fmla="*/ 4251366 h 4453246"/>
              <a:gd name="connsiteX4" fmla="*/ 106878 w 3195345"/>
              <a:gd name="connsiteY4" fmla="*/ 4298867 h 4453246"/>
              <a:gd name="connsiteX5" fmla="*/ 130629 w 3195345"/>
              <a:gd name="connsiteY5" fmla="*/ 4417620 h 4453246"/>
              <a:gd name="connsiteX6" fmla="*/ 201881 w 3195345"/>
              <a:gd name="connsiteY6" fmla="*/ 4453246 h 4453246"/>
              <a:gd name="connsiteX7" fmla="*/ 296883 w 3195345"/>
              <a:gd name="connsiteY7" fmla="*/ 4429496 h 4453246"/>
              <a:gd name="connsiteX8" fmla="*/ 332509 w 3195345"/>
              <a:gd name="connsiteY8" fmla="*/ 4405745 h 4453246"/>
              <a:gd name="connsiteX9" fmla="*/ 368135 w 3195345"/>
              <a:gd name="connsiteY9" fmla="*/ 4370119 h 4453246"/>
              <a:gd name="connsiteX10" fmla="*/ 439387 w 3195345"/>
              <a:gd name="connsiteY10" fmla="*/ 4322618 h 4453246"/>
              <a:gd name="connsiteX11" fmla="*/ 522515 w 3195345"/>
              <a:gd name="connsiteY11" fmla="*/ 4227615 h 4453246"/>
              <a:gd name="connsiteX12" fmla="*/ 570016 w 3195345"/>
              <a:gd name="connsiteY12" fmla="*/ 4168238 h 4453246"/>
              <a:gd name="connsiteX13" fmla="*/ 617517 w 3195345"/>
              <a:gd name="connsiteY13" fmla="*/ 4096987 h 4453246"/>
              <a:gd name="connsiteX14" fmla="*/ 688769 w 3195345"/>
              <a:gd name="connsiteY14" fmla="*/ 4037610 h 4453246"/>
              <a:gd name="connsiteX15" fmla="*/ 748146 w 3195345"/>
              <a:gd name="connsiteY15" fmla="*/ 3978233 h 4453246"/>
              <a:gd name="connsiteX16" fmla="*/ 771896 w 3195345"/>
              <a:gd name="connsiteY16" fmla="*/ 3942607 h 4453246"/>
              <a:gd name="connsiteX17" fmla="*/ 783772 w 3195345"/>
              <a:gd name="connsiteY17" fmla="*/ 3906981 h 4453246"/>
              <a:gd name="connsiteX18" fmla="*/ 819398 w 3195345"/>
              <a:gd name="connsiteY18" fmla="*/ 3895106 h 4453246"/>
              <a:gd name="connsiteX19" fmla="*/ 890650 w 3195345"/>
              <a:gd name="connsiteY19" fmla="*/ 3847605 h 4453246"/>
              <a:gd name="connsiteX20" fmla="*/ 926276 w 3195345"/>
              <a:gd name="connsiteY20" fmla="*/ 3823854 h 4453246"/>
              <a:gd name="connsiteX21" fmla="*/ 961902 w 3195345"/>
              <a:gd name="connsiteY21" fmla="*/ 3811979 h 4453246"/>
              <a:gd name="connsiteX22" fmla="*/ 997528 w 3195345"/>
              <a:gd name="connsiteY22" fmla="*/ 3788228 h 4453246"/>
              <a:gd name="connsiteX23" fmla="*/ 1033154 w 3195345"/>
              <a:gd name="connsiteY23" fmla="*/ 3776353 h 4453246"/>
              <a:gd name="connsiteX24" fmla="*/ 1056904 w 3195345"/>
              <a:gd name="connsiteY24" fmla="*/ 3740727 h 4453246"/>
              <a:gd name="connsiteX25" fmla="*/ 1092530 w 3195345"/>
              <a:gd name="connsiteY25" fmla="*/ 3716976 h 4453246"/>
              <a:gd name="connsiteX26" fmla="*/ 1116281 w 3195345"/>
              <a:gd name="connsiteY26" fmla="*/ 3681350 h 4453246"/>
              <a:gd name="connsiteX27" fmla="*/ 1187533 w 3195345"/>
              <a:gd name="connsiteY27" fmla="*/ 3633849 h 4453246"/>
              <a:gd name="connsiteX28" fmla="*/ 1199408 w 3195345"/>
              <a:gd name="connsiteY28" fmla="*/ 3598223 h 4453246"/>
              <a:gd name="connsiteX29" fmla="*/ 1246909 w 3195345"/>
              <a:gd name="connsiteY29" fmla="*/ 3526971 h 4453246"/>
              <a:gd name="connsiteX30" fmla="*/ 1270660 w 3195345"/>
              <a:gd name="connsiteY30" fmla="*/ 3455719 h 4453246"/>
              <a:gd name="connsiteX31" fmla="*/ 1233522 w 3195345"/>
              <a:gd name="connsiteY31" fmla="*/ 3040138 h 4453246"/>
              <a:gd name="connsiteX32" fmla="*/ 1294411 w 3195345"/>
              <a:gd name="connsiteY32" fmla="*/ 3075709 h 4453246"/>
              <a:gd name="connsiteX33" fmla="*/ 1341912 w 3195345"/>
              <a:gd name="connsiteY33" fmla="*/ 3004457 h 4453246"/>
              <a:gd name="connsiteX34" fmla="*/ 1377538 w 3195345"/>
              <a:gd name="connsiteY34" fmla="*/ 2885703 h 4453246"/>
              <a:gd name="connsiteX35" fmla="*/ 1389413 w 3195345"/>
              <a:gd name="connsiteY35" fmla="*/ 2850077 h 4453246"/>
              <a:gd name="connsiteX36" fmla="*/ 1413164 w 3195345"/>
              <a:gd name="connsiteY36" fmla="*/ 2814451 h 4453246"/>
              <a:gd name="connsiteX37" fmla="*/ 1448790 w 3195345"/>
              <a:gd name="connsiteY37" fmla="*/ 2743200 h 4453246"/>
              <a:gd name="connsiteX38" fmla="*/ 1472541 w 3195345"/>
              <a:gd name="connsiteY38" fmla="*/ 2671948 h 4453246"/>
              <a:gd name="connsiteX39" fmla="*/ 1496291 w 3195345"/>
              <a:gd name="connsiteY39" fmla="*/ 2600696 h 4453246"/>
              <a:gd name="connsiteX40" fmla="*/ 1520042 w 3195345"/>
              <a:gd name="connsiteY40" fmla="*/ 2565070 h 4453246"/>
              <a:gd name="connsiteX41" fmla="*/ 1543793 w 3195345"/>
              <a:gd name="connsiteY41" fmla="*/ 2481942 h 4453246"/>
              <a:gd name="connsiteX42" fmla="*/ 1567543 w 3195345"/>
              <a:gd name="connsiteY42" fmla="*/ 2410690 h 4453246"/>
              <a:gd name="connsiteX43" fmla="*/ 1579419 w 3195345"/>
              <a:gd name="connsiteY43" fmla="*/ 2363189 h 4453246"/>
              <a:gd name="connsiteX44" fmla="*/ 1591294 w 3195345"/>
              <a:gd name="connsiteY44" fmla="*/ 2327563 h 4453246"/>
              <a:gd name="connsiteX45" fmla="*/ 1615044 w 3195345"/>
              <a:gd name="connsiteY45" fmla="*/ 2232561 h 4453246"/>
              <a:gd name="connsiteX46" fmla="*/ 1638795 w 3195345"/>
              <a:gd name="connsiteY46" fmla="*/ 2196935 h 4453246"/>
              <a:gd name="connsiteX47" fmla="*/ 1650670 w 3195345"/>
              <a:gd name="connsiteY47" fmla="*/ 2161309 h 4453246"/>
              <a:gd name="connsiteX48" fmla="*/ 1698172 w 3195345"/>
              <a:gd name="connsiteY48" fmla="*/ 2090057 h 4453246"/>
              <a:gd name="connsiteX49" fmla="*/ 1745673 w 3195345"/>
              <a:gd name="connsiteY49" fmla="*/ 2030680 h 4453246"/>
              <a:gd name="connsiteX50" fmla="*/ 1828800 w 3195345"/>
              <a:gd name="connsiteY50" fmla="*/ 1935677 h 4453246"/>
              <a:gd name="connsiteX51" fmla="*/ 1876302 w 3195345"/>
              <a:gd name="connsiteY51" fmla="*/ 1864425 h 4453246"/>
              <a:gd name="connsiteX52" fmla="*/ 1900052 w 3195345"/>
              <a:gd name="connsiteY52" fmla="*/ 1828800 h 4453246"/>
              <a:gd name="connsiteX53" fmla="*/ 1935678 w 3195345"/>
              <a:gd name="connsiteY53" fmla="*/ 1805049 h 4453246"/>
              <a:gd name="connsiteX54" fmla="*/ 1995055 w 3195345"/>
              <a:gd name="connsiteY54" fmla="*/ 1698171 h 4453246"/>
              <a:gd name="connsiteX55" fmla="*/ 2018806 w 3195345"/>
              <a:gd name="connsiteY55" fmla="*/ 1662545 h 4453246"/>
              <a:gd name="connsiteX56" fmla="*/ 2054432 w 3195345"/>
              <a:gd name="connsiteY56" fmla="*/ 1591293 h 4453246"/>
              <a:gd name="connsiteX57" fmla="*/ 2090057 w 3195345"/>
              <a:gd name="connsiteY57" fmla="*/ 1520041 h 4453246"/>
              <a:gd name="connsiteX58" fmla="*/ 2125683 w 3195345"/>
              <a:gd name="connsiteY58" fmla="*/ 1484415 h 4453246"/>
              <a:gd name="connsiteX59" fmla="*/ 2208811 w 3195345"/>
              <a:gd name="connsiteY59" fmla="*/ 1401288 h 4453246"/>
              <a:gd name="connsiteX60" fmla="*/ 2268187 w 3195345"/>
              <a:gd name="connsiteY60" fmla="*/ 1330036 h 4453246"/>
              <a:gd name="connsiteX61" fmla="*/ 2303813 w 3195345"/>
              <a:gd name="connsiteY61" fmla="*/ 1306285 h 4453246"/>
              <a:gd name="connsiteX62" fmla="*/ 2375065 w 3195345"/>
              <a:gd name="connsiteY62" fmla="*/ 1235033 h 4453246"/>
              <a:gd name="connsiteX63" fmla="*/ 2422567 w 3195345"/>
              <a:gd name="connsiteY63" fmla="*/ 1163781 h 4453246"/>
              <a:gd name="connsiteX64" fmla="*/ 2458193 w 3195345"/>
              <a:gd name="connsiteY64" fmla="*/ 1056903 h 4453246"/>
              <a:gd name="connsiteX65" fmla="*/ 2505694 w 3195345"/>
              <a:gd name="connsiteY65" fmla="*/ 985651 h 4453246"/>
              <a:gd name="connsiteX66" fmla="*/ 2529444 w 3195345"/>
              <a:gd name="connsiteY66" fmla="*/ 950025 h 4453246"/>
              <a:gd name="connsiteX67" fmla="*/ 2565070 w 3195345"/>
              <a:gd name="connsiteY67" fmla="*/ 926275 h 4453246"/>
              <a:gd name="connsiteX68" fmla="*/ 2588821 w 3195345"/>
              <a:gd name="connsiteY68" fmla="*/ 890649 h 4453246"/>
              <a:gd name="connsiteX69" fmla="*/ 2695699 w 3195345"/>
              <a:gd name="connsiteY69" fmla="*/ 795646 h 4453246"/>
              <a:gd name="connsiteX70" fmla="*/ 2755076 w 3195345"/>
              <a:gd name="connsiteY70" fmla="*/ 736270 h 4453246"/>
              <a:gd name="connsiteX71" fmla="*/ 2790702 w 3195345"/>
              <a:gd name="connsiteY71" fmla="*/ 724394 h 4453246"/>
              <a:gd name="connsiteX72" fmla="*/ 2861954 w 3195345"/>
              <a:gd name="connsiteY72" fmla="*/ 676893 h 4453246"/>
              <a:gd name="connsiteX73" fmla="*/ 2897580 w 3195345"/>
              <a:gd name="connsiteY73" fmla="*/ 653142 h 4453246"/>
              <a:gd name="connsiteX74" fmla="*/ 2956956 w 3195345"/>
              <a:gd name="connsiteY74" fmla="*/ 593766 h 4453246"/>
              <a:gd name="connsiteX75" fmla="*/ 3028208 w 3195345"/>
              <a:gd name="connsiteY75" fmla="*/ 534389 h 4453246"/>
              <a:gd name="connsiteX76" fmla="*/ 3051959 w 3195345"/>
              <a:gd name="connsiteY76" fmla="*/ 498763 h 4453246"/>
              <a:gd name="connsiteX77" fmla="*/ 3087585 w 3195345"/>
              <a:gd name="connsiteY77" fmla="*/ 475012 h 4453246"/>
              <a:gd name="connsiteX78" fmla="*/ 3135086 w 3195345"/>
              <a:gd name="connsiteY78" fmla="*/ 403761 h 4453246"/>
              <a:gd name="connsiteX79" fmla="*/ 3182587 w 3195345"/>
              <a:gd name="connsiteY79" fmla="*/ 332509 h 4453246"/>
              <a:gd name="connsiteX80" fmla="*/ 3194463 w 3195345"/>
              <a:gd name="connsiteY80" fmla="*/ 296883 h 4453246"/>
              <a:gd name="connsiteX81" fmla="*/ 3182587 w 3195345"/>
              <a:gd name="connsiteY81" fmla="*/ 154379 h 4453246"/>
              <a:gd name="connsiteX82" fmla="*/ 3099460 w 3195345"/>
              <a:gd name="connsiteY82" fmla="*/ 47501 h 4453246"/>
              <a:gd name="connsiteX83" fmla="*/ 3075709 w 3195345"/>
              <a:gd name="connsiteY83" fmla="*/ 11875 h 4453246"/>
              <a:gd name="connsiteX84" fmla="*/ 3040083 w 3195345"/>
              <a:gd name="connsiteY84" fmla="*/ 0 h 4453246"/>
              <a:gd name="connsiteX85" fmla="*/ 2909455 w 3195345"/>
              <a:gd name="connsiteY85" fmla="*/ 83127 h 4453246"/>
              <a:gd name="connsiteX86" fmla="*/ 2873829 w 3195345"/>
              <a:gd name="connsiteY86" fmla="*/ 106877 h 4453246"/>
              <a:gd name="connsiteX87" fmla="*/ 2838203 w 3195345"/>
              <a:gd name="connsiteY87" fmla="*/ 130628 h 4453246"/>
              <a:gd name="connsiteX88" fmla="*/ 2766951 w 3195345"/>
              <a:gd name="connsiteY88" fmla="*/ 154379 h 4453246"/>
              <a:gd name="connsiteX89" fmla="*/ 2731325 w 3195345"/>
              <a:gd name="connsiteY89" fmla="*/ 178129 h 4453246"/>
              <a:gd name="connsiteX90" fmla="*/ 2660073 w 3195345"/>
              <a:gd name="connsiteY90" fmla="*/ 190005 h 4453246"/>
              <a:gd name="connsiteX91" fmla="*/ 2588821 w 3195345"/>
              <a:gd name="connsiteY91" fmla="*/ 213755 h 4453246"/>
              <a:gd name="connsiteX92" fmla="*/ 2481943 w 3195345"/>
              <a:gd name="connsiteY92" fmla="*/ 237506 h 4453246"/>
              <a:gd name="connsiteX93" fmla="*/ 2410691 w 3195345"/>
              <a:gd name="connsiteY93" fmla="*/ 261257 h 4453246"/>
              <a:gd name="connsiteX94" fmla="*/ 2375065 w 3195345"/>
              <a:gd name="connsiteY94" fmla="*/ 273132 h 4453246"/>
              <a:gd name="connsiteX95" fmla="*/ 2303813 w 3195345"/>
              <a:gd name="connsiteY95" fmla="*/ 320633 h 4453246"/>
              <a:gd name="connsiteX96" fmla="*/ 2268187 w 3195345"/>
              <a:gd name="connsiteY96" fmla="*/ 344384 h 4453246"/>
              <a:gd name="connsiteX97" fmla="*/ 2232561 w 3195345"/>
              <a:gd name="connsiteY97" fmla="*/ 380010 h 4453246"/>
              <a:gd name="connsiteX98" fmla="*/ 2196935 w 3195345"/>
              <a:gd name="connsiteY98" fmla="*/ 403761 h 4453246"/>
              <a:gd name="connsiteX99" fmla="*/ 2137559 w 3195345"/>
              <a:gd name="connsiteY99" fmla="*/ 475012 h 4453246"/>
              <a:gd name="connsiteX100" fmla="*/ 2101933 w 3195345"/>
              <a:gd name="connsiteY100" fmla="*/ 510638 h 4453246"/>
              <a:gd name="connsiteX101" fmla="*/ 2066307 w 3195345"/>
              <a:gd name="connsiteY101" fmla="*/ 558140 h 4453246"/>
              <a:gd name="connsiteX102" fmla="*/ 1959429 w 3195345"/>
              <a:gd name="connsiteY102" fmla="*/ 665018 h 4453246"/>
              <a:gd name="connsiteX103" fmla="*/ 1888177 w 3195345"/>
              <a:gd name="connsiteY103" fmla="*/ 712519 h 4453246"/>
              <a:gd name="connsiteX104" fmla="*/ 1852551 w 3195345"/>
              <a:gd name="connsiteY104" fmla="*/ 760020 h 4453246"/>
              <a:gd name="connsiteX105" fmla="*/ 1816925 w 3195345"/>
              <a:gd name="connsiteY105" fmla="*/ 795646 h 4453246"/>
              <a:gd name="connsiteX106" fmla="*/ 1769424 w 3195345"/>
              <a:gd name="connsiteY106" fmla="*/ 866898 h 4453246"/>
              <a:gd name="connsiteX107" fmla="*/ 1745673 w 3195345"/>
              <a:gd name="connsiteY107" fmla="*/ 902524 h 4453246"/>
              <a:gd name="connsiteX108" fmla="*/ 1686296 w 3195345"/>
              <a:gd name="connsiteY108" fmla="*/ 1009402 h 4453246"/>
              <a:gd name="connsiteX109" fmla="*/ 1638795 w 3195345"/>
              <a:gd name="connsiteY109" fmla="*/ 1080654 h 4453246"/>
              <a:gd name="connsiteX110" fmla="*/ 1603169 w 3195345"/>
              <a:gd name="connsiteY110" fmla="*/ 1128155 h 4453246"/>
              <a:gd name="connsiteX111" fmla="*/ 1579419 w 3195345"/>
              <a:gd name="connsiteY111" fmla="*/ 1163781 h 4453246"/>
              <a:gd name="connsiteX112" fmla="*/ 1543793 w 3195345"/>
              <a:gd name="connsiteY112" fmla="*/ 1187532 h 4453246"/>
              <a:gd name="connsiteX113" fmla="*/ 1520042 w 3195345"/>
              <a:gd name="connsiteY113" fmla="*/ 1223158 h 4453246"/>
              <a:gd name="connsiteX114" fmla="*/ 1484416 w 3195345"/>
              <a:gd name="connsiteY114" fmla="*/ 1246909 h 4453246"/>
              <a:gd name="connsiteX115" fmla="*/ 1436915 w 3195345"/>
              <a:gd name="connsiteY115" fmla="*/ 1318161 h 4453246"/>
              <a:gd name="connsiteX116" fmla="*/ 1401289 w 3195345"/>
              <a:gd name="connsiteY116" fmla="*/ 1353787 h 4453246"/>
              <a:gd name="connsiteX117" fmla="*/ 1377538 w 3195345"/>
              <a:gd name="connsiteY117" fmla="*/ 1389412 h 4453246"/>
              <a:gd name="connsiteX118" fmla="*/ 1341912 w 3195345"/>
              <a:gd name="connsiteY118" fmla="*/ 1413163 h 4453246"/>
              <a:gd name="connsiteX119" fmla="*/ 1330037 w 3195345"/>
              <a:gd name="connsiteY119" fmla="*/ 1448789 h 4453246"/>
              <a:gd name="connsiteX120" fmla="*/ 1294411 w 3195345"/>
              <a:gd name="connsiteY120" fmla="*/ 1484415 h 4453246"/>
              <a:gd name="connsiteX121" fmla="*/ 1270660 w 3195345"/>
              <a:gd name="connsiteY121" fmla="*/ 1520041 h 4453246"/>
              <a:gd name="connsiteX122" fmla="*/ 1235034 w 3195345"/>
              <a:gd name="connsiteY122" fmla="*/ 1638794 h 4453246"/>
              <a:gd name="connsiteX123" fmla="*/ 1211283 w 3195345"/>
              <a:gd name="connsiteY123" fmla="*/ 1745672 h 4453246"/>
              <a:gd name="connsiteX124" fmla="*/ 1187533 w 3195345"/>
              <a:gd name="connsiteY124" fmla="*/ 1793174 h 4453246"/>
              <a:gd name="connsiteX125" fmla="*/ 1163782 w 3195345"/>
              <a:gd name="connsiteY125" fmla="*/ 1876301 h 4453246"/>
              <a:gd name="connsiteX126" fmla="*/ 1116281 w 3195345"/>
              <a:gd name="connsiteY126" fmla="*/ 1959428 h 4453246"/>
              <a:gd name="connsiteX127" fmla="*/ 1080655 w 3195345"/>
              <a:gd name="connsiteY127" fmla="*/ 2054431 h 4453246"/>
              <a:gd name="connsiteX128" fmla="*/ 1056904 w 3195345"/>
              <a:gd name="connsiteY128" fmla="*/ 2101932 h 4453246"/>
              <a:gd name="connsiteX129" fmla="*/ 1045029 w 3195345"/>
              <a:gd name="connsiteY129" fmla="*/ 2137558 h 4453246"/>
              <a:gd name="connsiteX130" fmla="*/ 1033154 w 3195345"/>
              <a:gd name="connsiteY130" fmla="*/ 2185059 h 4453246"/>
              <a:gd name="connsiteX131" fmla="*/ 1009403 w 3195345"/>
              <a:gd name="connsiteY131" fmla="*/ 2220685 h 4453246"/>
              <a:gd name="connsiteX132" fmla="*/ 985652 w 3195345"/>
              <a:gd name="connsiteY132" fmla="*/ 2268187 h 4453246"/>
              <a:gd name="connsiteX133" fmla="*/ 973777 w 3195345"/>
              <a:gd name="connsiteY133" fmla="*/ 2315688 h 4453246"/>
              <a:gd name="connsiteX134" fmla="*/ 938151 w 3195345"/>
              <a:gd name="connsiteY134" fmla="*/ 2434441 h 4453246"/>
              <a:gd name="connsiteX135" fmla="*/ 926276 w 3195345"/>
              <a:gd name="connsiteY135" fmla="*/ 2493818 h 4453246"/>
              <a:gd name="connsiteX136" fmla="*/ 914400 w 3195345"/>
              <a:gd name="connsiteY136" fmla="*/ 2588820 h 4453246"/>
              <a:gd name="connsiteX137" fmla="*/ 890650 w 3195345"/>
              <a:gd name="connsiteY137" fmla="*/ 2660072 h 4453246"/>
              <a:gd name="connsiteX138" fmla="*/ 878774 w 3195345"/>
              <a:gd name="connsiteY138" fmla="*/ 2695698 h 4453246"/>
              <a:gd name="connsiteX139" fmla="*/ 843148 w 3195345"/>
              <a:gd name="connsiteY139" fmla="*/ 2766950 h 4453246"/>
              <a:gd name="connsiteX140" fmla="*/ 771896 w 3195345"/>
              <a:gd name="connsiteY140" fmla="*/ 2814451 h 4453246"/>
              <a:gd name="connsiteX141" fmla="*/ 736270 w 3195345"/>
              <a:gd name="connsiteY141" fmla="*/ 2838202 h 4453246"/>
              <a:gd name="connsiteX142" fmla="*/ 700644 w 3195345"/>
              <a:gd name="connsiteY142" fmla="*/ 2850077 h 4453246"/>
              <a:gd name="connsiteX143" fmla="*/ 617517 w 3195345"/>
              <a:gd name="connsiteY143" fmla="*/ 2885703 h 4453246"/>
              <a:gd name="connsiteX144" fmla="*/ 546265 w 3195345"/>
              <a:gd name="connsiteY144" fmla="*/ 2956955 h 4453246"/>
              <a:gd name="connsiteX145" fmla="*/ 510639 w 3195345"/>
              <a:gd name="connsiteY145" fmla="*/ 2992581 h 4453246"/>
              <a:gd name="connsiteX146" fmla="*/ 368135 w 3195345"/>
              <a:gd name="connsiteY146" fmla="*/ 3111335 h 4453246"/>
              <a:gd name="connsiteX147" fmla="*/ 296883 w 3195345"/>
              <a:gd name="connsiteY147" fmla="*/ 3158836 h 4453246"/>
              <a:gd name="connsiteX148" fmla="*/ 261257 w 3195345"/>
              <a:gd name="connsiteY148" fmla="*/ 3194462 h 4453246"/>
              <a:gd name="connsiteX149" fmla="*/ 190006 w 3195345"/>
              <a:gd name="connsiteY149" fmla="*/ 3253838 h 4453246"/>
              <a:gd name="connsiteX150" fmla="*/ 166255 w 3195345"/>
              <a:gd name="connsiteY150" fmla="*/ 3301340 h 4453246"/>
              <a:gd name="connsiteX151" fmla="*/ 142504 w 3195345"/>
              <a:gd name="connsiteY151" fmla="*/ 3336966 h 4453246"/>
              <a:gd name="connsiteX152" fmla="*/ 130629 w 3195345"/>
              <a:gd name="connsiteY152" fmla="*/ 3372592 h 4453246"/>
              <a:gd name="connsiteX153" fmla="*/ 83128 w 3195345"/>
              <a:gd name="connsiteY153" fmla="*/ 3443844 h 4453246"/>
              <a:gd name="connsiteX154" fmla="*/ 59377 w 3195345"/>
              <a:gd name="connsiteY154" fmla="*/ 3526971 h 4453246"/>
              <a:gd name="connsiteX155" fmla="*/ 23751 w 3195345"/>
              <a:gd name="connsiteY155" fmla="*/ 3645724 h 4453246"/>
              <a:gd name="connsiteX156" fmla="*/ 11876 w 3195345"/>
              <a:gd name="connsiteY156" fmla="*/ 3681350 h 4453246"/>
              <a:gd name="connsiteX157" fmla="*/ 0 w 3195345"/>
              <a:gd name="connsiteY157" fmla="*/ 3716976 h 4453246"/>
              <a:gd name="connsiteX158" fmla="*/ 23751 w 3195345"/>
              <a:gd name="connsiteY158" fmla="*/ 3918857 h 4453246"/>
              <a:gd name="connsiteX0" fmla="*/ 23751 w 3195345"/>
              <a:gd name="connsiteY0" fmla="*/ 3918857 h 4453246"/>
              <a:gd name="connsiteX1" fmla="*/ 35626 w 3195345"/>
              <a:gd name="connsiteY1" fmla="*/ 4120737 h 4453246"/>
              <a:gd name="connsiteX2" fmla="*/ 47502 w 3195345"/>
              <a:gd name="connsiteY2" fmla="*/ 4180114 h 4453246"/>
              <a:gd name="connsiteX3" fmla="*/ 95003 w 3195345"/>
              <a:gd name="connsiteY3" fmla="*/ 4251366 h 4453246"/>
              <a:gd name="connsiteX4" fmla="*/ 106878 w 3195345"/>
              <a:gd name="connsiteY4" fmla="*/ 4298867 h 4453246"/>
              <a:gd name="connsiteX5" fmla="*/ 130629 w 3195345"/>
              <a:gd name="connsiteY5" fmla="*/ 4417620 h 4453246"/>
              <a:gd name="connsiteX6" fmla="*/ 201881 w 3195345"/>
              <a:gd name="connsiteY6" fmla="*/ 4453246 h 4453246"/>
              <a:gd name="connsiteX7" fmla="*/ 296883 w 3195345"/>
              <a:gd name="connsiteY7" fmla="*/ 4429496 h 4453246"/>
              <a:gd name="connsiteX8" fmla="*/ 332509 w 3195345"/>
              <a:gd name="connsiteY8" fmla="*/ 4405745 h 4453246"/>
              <a:gd name="connsiteX9" fmla="*/ 368135 w 3195345"/>
              <a:gd name="connsiteY9" fmla="*/ 4370119 h 4453246"/>
              <a:gd name="connsiteX10" fmla="*/ 439387 w 3195345"/>
              <a:gd name="connsiteY10" fmla="*/ 4322618 h 4453246"/>
              <a:gd name="connsiteX11" fmla="*/ 522515 w 3195345"/>
              <a:gd name="connsiteY11" fmla="*/ 4227615 h 4453246"/>
              <a:gd name="connsiteX12" fmla="*/ 570016 w 3195345"/>
              <a:gd name="connsiteY12" fmla="*/ 4168238 h 4453246"/>
              <a:gd name="connsiteX13" fmla="*/ 617517 w 3195345"/>
              <a:gd name="connsiteY13" fmla="*/ 4096987 h 4453246"/>
              <a:gd name="connsiteX14" fmla="*/ 688769 w 3195345"/>
              <a:gd name="connsiteY14" fmla="*/ 4037610 h 4453246"/>
              <a:gd name="connsiteX15" fmla="*/ 748146 w 3195345"/>
              <a:gd name="connsiteY15" fmla="*/ 3978233 h 4453246"/>
              <a:gd name="connsiteX16" fmla="*/ 771896 w 3195345"/>
              <a:gd name="connsiteY16" fmla="*/ 3942607 h 4453246"/>
              <a:gd name="connsiteX17" fmla="*/ 783772 w 3195345"/>
              <a:gd name="connsiteY17" fmla="*/ 3906981 h 4453246"/>
              <a:gd name="connsiteX18" fmla="*/ 819398 w 3195345"/>
              <a:gd name="connsiteY18" fmla="*/ 3895106 h 4453246"/>
              <a:gd name="connsiteX19" fmla="*/ 890650 w 3195345"/>
              <a:gd name="connsiteY19" fmla="*/ 3847605 h 4453246"/>
              <a:gd name="connsiteX20" fmla="*/ 926276 w 3195345"/>
              <a:gd name="connsiteY20" fmla="*/ 3823854 h 4453246"/>
              <a:gd name="connsiteX21" fmla="*/ 961902 w 3195345"/>
              <a:gd name="connsiteY21" fmla="*/ 3811979 h 4453246"/>
              <a:gd name="connsiteX22" fmla="*/ 997528 w 3195345"/>
              <a:gd name="connsiteY22" fmla="*/ 3788228 h 4453246"/>
              <a:gd name="connsiteX23" fmla="*/ 1033154 w 3195345"/>
              <a:gd name="connsiteY23" fmla="*/ 3776353 h 4453246"/>
              <a:gd name="connsiteX24" fmla="*/ 1056904 w 3195345"/>
              <a:gd name="connsiteY24" fmla="*/ 3740727 h 4453246"/>
              <a:gd name="connsiteX25" fmla="*/ 1092530 w 3195345"/>
              <a:gd name="connsiteY25" fmla="*/ 3716976 h 4453246"/>
              <a:gd name="connsiteX26" fmla="*/ 1116281 w 3195345"/>
              <a:gd name="connsiteY26" fmla="*/ 3681350 h 4453246"/>
              <a:gd name="connsiteX27" fmla="*/ 1187533 w 3195345"/>
              <a:gd name="connsiteY27" fmla="*/ 3633849 h 4453246"/>
              <a:gd name="connsiteX28" fmla="*/ 1199408 w 3195345"/>
              <a:gd name="connsiteY28" fmla="*/ 3598223 h 4453246"/>
              <a:gd name="connsiteX29" fmla="*/ 1246909 w 3195345"/>
              <a:gd name="connsiteY29" fmla="*/ 3526971 h 4453246"/>
              <a:gd name="connsiteX30" fmla="*/ 1270660 w 3195345"/>
              <a:gd name="connsiteY30" fmla="*/ 3455719 h 4453246"/>
              <a:gd name="connsiteX31" fmla="*/ 1233522 w 3195345"/>
              <a:gd name="connsiteY31" fmla="*/ 3040138 h 4453246"/>
              <a:gd name="connsiteX32" fmla="*/ 1233522 w 3195345"/>
              <a:gd name="connsiteY32" fmla="*/ 2968130 h 4453246"/>
              <a:gd name="connsiteX33" fmla="*/ 1341912 w 3195345"/>
              <a:gd name="connsiteY33" fmla="*/ 3004457 h 4453246"/>
              <a:gd name="connsiteX34" fmla="*/ 1377538 w 3195345"/>
              <a:gd name="connsiteY34" fmla="*/ 2885703 h 4453246"/>
              <a:gd name="connsiteX35" fmla="*/ 1389413 w 3195345"/>
              <a:gd name="connsiteY35" fmla="*/ 2850077 h 4453246"/>
              <a:gd name="connsiteX36" fmla="*/ 1413164 w 3195345"/>
              <a:gd name="connsiteY36" fmla="*/ 2814451 h 4453246"/>
              <a:gd name="connsiteX37" fmla="*/ 1448790 w 3195345"/>
              <a:gd name="connsiteY37" fmla="*/ 2743200 h 4453246"/>
              <a:gd name="connsiteX38" fmla="*/ 1472541 w 3195345"/>
              <a:gd name="connsiteY38" fmla="*/ 2671948 h 4453246"/>
              <a:gd name="connsiteX39" fmla="*/ 1496291 w 3195345"/>
              <a:gd name="connsiteY39" fmla="*/ 2600696 h 4453246"/>
              <a:gd name="connsiteX40" fmla="*/ 1520042 w 3195345"/>
              <a:gd name="connsiteY40" fmla="*/ 2565070 h 4453246"/>
              <a:gd name="connsiteX41" fmla="*/ 1543793 w 3195345"/>
              <a:gd name="connsiteY41" fmla="*/ 2481942 h 4453246"/>
              <a:gd name="connsiteX42" fmla="*/ 1567543 w 3195345"/>
              <a:gd name="connsiteY42" fmla="*/ 2410690 h 4453246"/>
              <a:gd name="connsiteX43" fmla="*/ 1579419 w 3195345"/>
              <a:gd name="connsiteY43" fmla="*/ 2363189 h 4453246"/>
              <a:gd name="connsiteX44" fmla="*/ 1591294 w 3195345"/>
              <a:gd name="connsiteY44" fmla="*/ 2327563 h 4453246"/>
              <a:gd name="connsiteX45" fmla="*/ 1615044 w 3195345"/>
              <a:gd name="connsiteY45" fmla="*/ 2232561 h 4453246"/>
              <a:gd name="connsiteX46" fmla="*/ 1638795 w 3195345"/>
              <a:gd name="connsiteY46" fmla="*/ 2196935 h 4453246"/>
              <a:gd name="connsiteX47" fmla="*/ 1650670 w 3195345"/>
              <a:gd name="connsiteY47" fmla="*/ 2161309 h 4453246"/>
              <a:gd name="connsiteX48" fmla="*/ 1698172 w 3195345"/>
              <a:gd name="connsiteY48" fmla="*/ 2090057 h 4453246"/>
              <a:gd name="connsiteX49" fmla="*/ 1745673 w 3195345"/>
              <a:gd name="connsiteY49" fmla="*/ 2030680 h 4453246"/>
              <a:gd name="connsiteX50" fmla="*/ 1828800 w 3195345"/>
              <a:gd name="connsiteY50" fmla="*/ 1935677 h 4453246"/>
              <a:gd name="connsiteX51" fmla="*/ 1876302 w 3195345"/>
              <a:gd name="connsiteY51" fmla="*/ 1864425 h 4453246"/>
              <a:gd name="connsiteX52" fmla="*/ 1900052 w 3195345"/>
              <a:gd name="connsiteY52" fmla="*/ 1828800 h 4453246"/>
              <a:gd name="connsiteX53" fmla="*/ 1935678 w 3195345"/>
              <a:gd name="connsiteY53" fmla="*/ 1805049 h 4453246"/>
              <a:gd name="connsiteX54" fmla="*/ 1995055 w 3195345"/>
              <a:gd name="connsiteY54" fmla="*/ 1698171 h 4453246"/>
              <a:gd name="connsiteX55" fmla="*/ 2018806 w 3195345"/>
              <a:gd name="connsiteY55" fmla="*/ 1662545 h 4453246"/>
              <a:gd name="connsiteX56" fmla="*/ 2054432 w 3195345"/>
              <a:gd name="connsiteY56" fmla="*/ 1591293 h 4453246"/>
              <a:gd name="connsiteX57" fmla="*/ 2090057 w 3195345"/>
              <a:gd name="connsiteY57" fmla="*/ 1520041 h 4453246"/>
              <a:gd name="connsiteX58" fmla="*/ 2125683 w 3195345"/>
              <a:gd name="connsiteY58" fmla="*/ 1484415 h 4453246"/>
              <a:gd name="connsiteX59" fmla="*/ 2208811 w 3195345"/>
              <a:gd name="connsiteY59" fmla="*/ 1401288 h 4453246"/>
              <a:gd name="connsiteX60" fmla="*/ 2268187 w 3195345"/>
              <a:gd name="connsiteY60" fmla="*/ 1330036 h 4453246"/>
              <a:gd name="connsiteX61" fmla="*/ 2303813 w 3195345"/>
              <a:gd name="connsiteY61" fmla="*/ 1306285 h 4453246"/>
              <a:gd name="connsiteX62" fmla="*/ 2375065 w 3195345"/>
              <a:gd name="connsiteY62" fmla="*/ 1235033 h 4453246"/>
              <a:gd name="connsiteX63" fmla="*/ 2422567 w 3195345"/>
              <a:gd name="connsiteY63" fmla="*/ 1163781 h 4453246"/>
              <a:gd name="connsiteX64" fmla="*/ 2458193 w 3195345"/>
              <a:gd name="connsiteY64" fmla="*/ 1056903 h 4453246"/>
              <a:gd name="connsiteX65" fmla="*/ 2505694 w 3195345"/>
              <a:gd name="connsiteY65" fmla="*/ 985651 h 4453246"/>
              <a:gd name="connsiteX66" fmla="*/ 2529444 w 3195345"/>
              <a:gd name="connsiteY66" fmla="*/ 950025 h 4453246"/>
              <a:gd name="connsiteX67" fmla="*/ 2565070 w 3195345"/>
              <a:gd name="connsiteY67" fmla="*/ 926275 h 4453246"/>
              <a:gd name="connsiteX68" fmla="*/ 2588821 w 3195345"/>
              <a:gd name="connsiteY68" fmla="*/ 890649 h 4453246"/>
              <a:gd name="connsiteX69" fmla="*/ 2695699 w 3195345"/>
              <a:gd name="connsiteY69" fmla="*/ 795646 h 4453246"/>
              <a:gd name="connsiteX70" fmla="*/ 2755076 w 3195345"/>
              <a:gd name="connsiteY70" fmla="*/ 736270 h 4453246"/>
              <a:gd name="connsiteX71" fmla="*/ 2790702 w 3195345"/>
              <a:gd name="connsiteY71" fmla="*/ 724394 h 4453246"/>
              <a:gd name="connsiteX72" fmla="*/ 2861954 w 3195345"/>
              <a:gd name="connsiteY72" fmla="*/ 676893 h 4453246"/>
              <a:gd name="connsiteX73" fmla="*/ 2897580 w 3195345"/>
              <a:gd name="connsiteY73" fmla="*/ 653142 h 4453246"/>
              <a:gd name="connsiteX74" fmla="*/ 2956956 w 3195345"/>
              <a:gd name="connsiteY74" fmla="*/ 593766 h 4453246"/>
              <a:gd name="connsiteX75" fmla="*/ 3028208 w 3195345"/>
              <a:gd name="connsiteY75" fmla="*/ 534389 h 4453246"/>
              <a:gd name="connsiteX76" fmla="*/ 3051959 w 3195345"/>
              <a:gd name="connsiteY76" fmla="*/ 498763 h 4453246"/>
              <a:gd name="connsiteX77" fmla="*/ 3087585 w 3195345"/>
              <a:gd name="connsiteY77" fmla="*/ 475012 h 4453246"/>
              <a:gd name="connsiteX78" fmla="*/ 3135086 w 3195345"/>
              <a:gd name="connsiteY78" fmla="*/ 403761 h 4453246"/>
              <a:gd name="connsiteX79" fmla="*/ 3182587 w 3195345"/>
              <a:gd name="connsiteY79" fmla="*/ 332509 h 4453246"/>
              <a:gd name="connsiteX80" fmla="*/ 3194463 w 3195345"/>
              <a:gd name="connsiteY80" fmla="*/ 296883 h 4453246"/>
              <a:gd name="connsiteX81" fmla="*/ 3182587 w 3195345"/>
              <a:gd name="connsiteY81" fmla="*/ 154379 h 4453246"/>
              <a:gd name="connsiteX82" fmla="*/ 3099460 w 3195345"/>
              <a:gd name="connsiteY82" fmla="*/ 47501 h 4453246"/>
              <a:gd name="connsiteX83" fmla="*/ 3075709 w 3195345"/>
              <a:gd name="connsiteY83" fmla="*/ 11875 h 4453246"/>
              <a:gd name="connsiteX84" fmla="*/ 3040083 w 3195345"/>
              <a:gd name="connsiteY84" fmla="*/ 0 h 4453246"/>
              <a:gd name="connsiteX85" fmla="*/ 2909455 w 3195345"/>
              <a:gd name="connsiteY85" fmla="*/ 83127 h 4453246"/>
              <a:gd name="connsiteX86" fmla="*/ 2873829 w 3195345"/>
              <a:gd name="connsiteY86" fmla="*/ 106877 h 4453246"/>
              <a:gd name="connsiteX87" fmla="*/ 2838203 w 3195345"/>
              <a:gd name="connsiteY87" fmla="*/ 130628 h 4453246"/>
              <a:gd name="connsiteX88" fmla="*/ 2766951 w 3195345"/>
              <a:gd name="connsiteY88" fmla="*/ 154379 h 4453246"/>
              <a:gd name="connsiteX89" fmla="*/ 2731325 w 3195345"/>
              <a:gd name="connsiteY89" fmla="*/ 178129 h 4453246"/>
              <a:gd name="connsiteX90" fmla="*/ 2660073 w 3195345"/>
              <a:gd name="connsiteY90" fmla="*/ 190005 h 4453246"/>
              <a:gd name="connsiteX91" fmla="*/ 2588821 w 3195345"/>
              <a:gd name="connsiteY91" fmla="*/ 213755 h 4453246"/>
              <a:gd name="connsiteX92" fmla="*/ 2481943 w 3195345"/>
              <a:gd name="connsiteY92" fmla="*/ 237506 h 4453246"/>
              <a:gd name="connsiteX93" fmla="*/ 2410691 w 3195345"/>
              <a:gd name="connsiteY93" fmla="*/ 261257 h 4453246"/>
              <a:gd name="connsiteX94" fmla="*/ 2375065 w 3195345"/>
              <a:gd name="connsiteY94" fmla="*/ 273132 h 4453246"/>
              <a:gd name="connsiteX95" fmla="*/ 2303813 w 3195345"/>
              <a:gd name="connsiteY95" fmla="*/ 320633 h 4453246"/>
              <a:gd name="connsiteX96" fmla="*/ 2268187 w 3195345"/>
              <a:gd name="connsiteY96" fmla="*/ 344384 h 4453246"/>
              <a:gd name="connsiteX97" fmla="*/ 2232561 w 3195345"/>
              <a:gd name="connsiteY97" fmla="*/ 380010 h 4453246"/>
              <a:gd name="connsiteX98" fmla="*/ 2196935 w 3195345"/>
              <a:gd name="connsiteY98" fmla="*/ 403761 h 4453246"/>
              <a:gd name="connsiteX99" fmla="*/ 2137559 w 3195345"/>
              <a:gd name="connsiteY99" fmla="*/ 475012 h 4453246"/>
              <a:gd name="connsiteX100" fmla="*/ 2101933 w 3195345"/>
              <a:gd name="connsiteY100" fmla="*/ 510638 h 4453246"/>
              <a:gd name="connsiteX101" fmla="*/ 2066307 w 3195345"/>
              <a:gd name="connsiteY101" fmla="*/ 558140 h 4453246"/>
              <a:gd name="connsiteX102" fmla="*/ 1959429 w 3195345"/>
              <a:gd name="connsiteY102" fmla="*/ 665018 h 4453246"/>
              <a:gd name="connsiteX103" fmla="*/ 1888177 w 3195345"/>
              <a:gd name="connsiteY103" fmla="*/ 712519 h 4453246"/>
              <a:gd name="connsiteX104" fmla="*/ 1852551 w 3195345"/>
              <a:gd name="connsiteY104" fmla="*/ 760020 h 4453246"/>
              <a:gd name="connsiteX105" fmla="*/ 1816925 w 3195345"/>
              <a:gd name="connsiteY105" fmla="*/ 795646 h 4453246"/>
              <a:gd name="connsiteX106" fmla="*/ 1769424 w 3195345"/>
              <a:gd name="connsiteY106" fmla="*/ 866898 h 4453246"/>
              <a:gd name="connsiteX107" fmla="*/ 1745673 w 3195345"/>
              <a:gd name="connsiteY107" fmla="*/ 902524 h 4453246"/>
              <a:gd name="connsiteX108" fmla="*/ 1686296 w 3195345"/>
              <a:gd name="connsiteY108" fmla="*/ 1009402 h 4453246"/>
              <a:gd name="connsiteX109" fmla="*/ 1638795 w 3195345"/>
              <a:gd name="connsiteY109" fmla="*/ 1080654 h 4453246"/>
              <a:gd name="connsiteX110" fmla="*/ 1603169 w 3195345"/>
              <a:gd name="connsiteY110" fmla="*/ 1128155 h 4453246"/>
              <a:gd name="connsiteX111" fmla="*/ 1579419 w 3195345"/>
              <a:gd name="connsiteY111" fmla="*/ 1163781 h 4453246"/>
              <a:gd name="connsiteX112" fmla="*/ 1543793 w 3195345"/>
              <a:gd name="connsiteY112" fmla="*/ 1187532 h 4453246"/>
              <a:gd name="connsiteX113" fmla="*/ 1520042 w 3195345"/>
              <a:gd name="connsiteY113" fmla="*/ 1223158 h 4453246"/>
              <a:gd name="connsiteX114" fmla="*/ 1484416 w 3195345"/>
              <a:gd name="connsiteY114" fmla="*/ 1246909 h 4453246"/>
              <a:gd name="connsiteX115" fmla="*/ 1436915 w 3195345"/>
              <a:gd name="connsiteY115" fmla="*/ 1318161 h 4453246"/>
              <a:gd name="connsiteX116" fmla="*/ 1401289 w 3195345"/>
              <a:gd name="connsiteY116" fmla="*/ 1353787 h 4453246"/>
              <a:gd name="connsiteX117" fmla="*/ 1377538 w 3195345"/>
              <a:gd name="connsiteY117" fmla="*/ 1389412 h 4453246"/>
              <a:gd name="connsiteX118" fmla="*/ 1341912 w 3195345"/>
              <a:gd name="connsiteY118" fmla="*/ 1413163 h 4453246"/>
              <a:gd name="connsiteX119" fmla="*/ 1330037 w 3195345"/>
              <a:gd name="connsiteY119" fmla="*/ 1448789 h 4453246"/>
              <a:gd name="connsiteX120" fmla="*/ 1294411 w 3195345"/>
              <a:gd name="connsiteY120" fmla="*/ 1484415 h 4453246"/>
              <a:gd name="connsiteX121" fmla="*/ 1270660 w 3195345"/>
              <a:gd name="connsiteY121" fmla="*/ 1520041 h 4453246"/>
              <a:gd name="connsiteX122" fmla="*/ 1235034 w 3195345"/>
              <a:gd name="connsiteY122" fmla="*/ 1638794 h 4453246"/>
              <a:gd name="connsiteX123" fmla="*/ 1211283 w 3195345"/>
              <a:gd name="connsiteY123" fmla="*/ 1745672 h 4453246"/>
              <a:gd name="connsiteX124" fmla="*/ 1187533 w 3195345"/>
              <a:gd name="connsiteY124" fmla="*/ 1793174 h 4453246"/>
              <a:gd name="connsiteX125" fmla="*/ 1163782 w 3195345"/>
              <a:gd name="connsiteY125" fmla="*/ 1876301 h 4453246"/>
              <a:gd name="connsiteX126" fmla="*/ 1116281 w 3195345"/>
              <a:gd name="connsiteY126" fmla="*/ 1959428 h 4453246"/>
              <a:gd name="connsiteX127" fmla="*/ 1080655 w 3195345"/>
              <a:gd name="connsiteY127" fmla="*/ 2054431 h 4453246"/>
              <a:gd name="connsiteX128" fmla="*/ 1056904 w 3195345"/>
              <a:gd name="connsiteY128" fmla="*/ 2101932 h 4453246"/>
              <a:gd name="connsiteX129" fmla="*/ 1045029 w 3195345"/>
              <a:gd name="connsiteY129" fmla="*/ 2137558 h 4453246"/>
              <a:gd name="connsiteX130" fmla="*/ 1033154 w 3195345"/>
              <a:gd name="connsiteY130" fmla="*/ 2185059 h 4453246"/>
              <a:gd name="connsiteX131" fmla="*/ 1009403 w 3195345"/>
              <a:gd name="connsiteY131" fmla="*/ 2220685 h 4453246"/>
              <a:gd name="connsiteX132" fmla="*/ 985652 w 3195345"/>
              <a:gd name="connsiteY132" fmla="*/ 2268187 h 4453246"/>
              <a:gd name="connsiteX133" fmla="*/ 973777 w 3195345"/>
              <a:gd name="connsiteY133" fmla="*/ 2315688 h 4453246"/>
              <a:gd name="connsiteX134" fmla="*/ 938151 w 3195345"/>
              <a:gd name="connsiteY134" fmla="*/ 2434441 h 4453246"/>
              <a:gd name="connsiteX135" fmla="*/ 926276 w 3195345"/>
              <a:gd name="connsiteY135" fmla="*/ 2493818 h 4453246"/>
              <a:gd name="connsiteX136" fmla="*/ 914400 w 3195345"/>
              <a:gd name="connsiteY136" fmla="*/ 2588820 h 4453246"/>
              <a:gd name="connsiteX137" fmla="*/ 890650 w 3195345"/>
              <a:gd name="connsiteY137" fmla="*/ 2660072 h 4453246"/>
              <a:gd name="connsiteX138" fmla="*/ 878774 w 3195345"/>
              <a:gd name="connsiteY138" fmla="*/ 2695698 h 4453246"/>
              <a:gd name="connsiteX139" fmla="*/ 843148 w 3195345"/>
              <a:gd name="connsiteY139" fmla="*/ 2766950 h 4453246"/>
              <a:gd name="connsiteX140" fmla="*/ 771896 w 3195345"/>
              <a:gd name="connsiteY140" fmla="*/ 2814451 h 4453246"/>
              <a:gd name="connsiteX141" fmla="*/ 736270 w 3195345"/>
              <a:gd name="connsiteY141" fmla="*/ 2838202 h 4453246"/>
              <a:gd name="connsiteX142" fmla="*/ 700644 w 3195345"/>
              <a:gd name="connsiteY142" fmla="*/ 2850077 h 4453246"/>
              <a:gd name="connsiteX143" fmla="*/ 617517 w 3195345"/>
              <a:gd name="connsiteY143" fmla="*/ 2885703 h 4453246"/>
              <a:gd name="connsiteX144" fmla="*/ 546265 w 3195345"/>
              <a:gd name="connsiteY144" fmla="*/ 2956955 h 4453246"/>
              <a:gd name="connsiteX145" fmla="*/ 510639 w 3195345"/>
              <a:gd name="connsiteY145" fmla="*/ 2992581 h 4453246"/>
              <a:gd name="connsiteX146" fmla="*/ 368135 w 3195345"/>
              <a:gd name="connsiteY146" fmla="*/ 3111335 h 4453246"/>
              <a:gd name="connsiteX147" fmla="*/ 296883 w 3195345"/>
              <a:gd name="connsiteY147" fmla="*/ 3158836 h 4453246"/>
              <a:gd name="connsiteX148" fmla="*/ 261257 w 3195345"/>
              <a:gd name="connsiteY148" fmla="*/ 3194462 h 4453246"/>
              <a:gd name="connsiteX149" fmla="*/ 190006 w 3195345"/>
              <a:gd name="connsiteY149" fmla="*/ 3253838 h 4453246"/>
              <a:gd name="connsiteX150" fmla="*/ 166255 w 3195345"/>
              <a:gd name="connsiteY150" fmla="*/ 3301340 h 4453246"/>
              <a:gd name="connsiteX151" fmla="*/ 142504 w 3195345"/>
              <a:gd name="connsiteY151" fmla="*/ 3336966 h 4453246"/>
              <a:gd name="connsiteX152" fmla="*/ 130629 w 3195345"/>
              <a:gd name="connsiteY152" fmla="*/ 3372592 h 4453246"/>
              <a:gd name="connsiteX153" fmla="*/ 83128 w 3195345"/>
              <a:gd name="connsiteY153" fmla="*/ 3443844 h 4453246"/>
              <a:gd name="connsiteX154" fmla="*/ 59377 w 3195345"/>
              <a:gd name="connsiteY154" fmla="*/ 3526971 h 4453246"/>
              <a:gd name="connsiteX155" fmla="*/ 23751 w 3195345"/>
              <a:gd name="connsiteY155" fmla="*/ 3645724 h 4453246"/>
              <a:gd name="connsiteX156" fmla="*/ 11876 w 3195345"/>
              <a:gd name="connsiteY156" fmla="*/ 3681350 h 4453246"/>
              <a:gd name="connsiteX157" fmla="*/ 0 w 3195345"/>
              <a:gd name="connsiteY157" fmla="*/ 3716976 h 4453246"/>
              <a:gd name="connsiteX158" fmla="*/ 23751 w 3195345"/>
              <a:gd name="connsiteY158" fmla="*/ 3918857 h 4453246"/>
              <a:gd name="connsiteX0" fmla="*/ 23751 w 3195345"/>
              <a:gd name="connsiteY0" fmla="*/ 3918857 h 4453246"/>
              <a:gd name="connsiteX1" fmla="*/ 35626 w 3195345"/>
              <a:gd name="connsiteY1" fmla="*/ 4120737 h 4453246"/>
              <a:gd name="connsiteX2" fmla="*/ 47502 w 3195345"/>
              <a:gd name="connsiteY2" fmla="*/ 4180114 h 4453246"/>
              <a:gd name="connsiteX3" fmla="*/ 95003 w 3195345"/>
              <a:gd name="connsiteY3" fmla="*/ 4251366 h 4453246"/>
              <a:gd name="connsiteX4" fmla="*/ 106878 w 3195345"/>
              <a:gd name="connsiteY4" fmla="*/ 4298867 h 4453246"/>
              <a:gd name="connsiteX5" fmla="*/ 130629 w 3195345"/>
              <a:gd name="connsiteY5" fmla="*/ 4417620 h 4453246"/>
              <a:gd name="connsiteX6" fmla="*/ 201881 w 3195345"/>
              <a:gd name="connsiteY6" fmla="*/ 4453246 h 4453246"/>
              <a:gd name="connsiteX7" fmla="*/ 296883 w 3195345"/>
              <a:gd name="connsiteY7" fmla="*/ 4429496 h 4453246"/>
              <a:gd name="connsiteX8" fmla="*/ 332509 w 3195345"/>
              <a:gd name="connsiteY8" fmla="*/ 4405745 h 4453246"/>
              <a:gd name="connsiteX9" fmla="*/ 368135 w 3195345"/>
              <a:gd name="connsiteY9" fmla="*/ 4370119 h 4453246"/>
              <a:gd name="connsiteX10" fmla="*/ 439387 w 3195345"/>
              <a:gd name="connsiteY10" fmla="*/ 4322618 h 4453246"/>
              <a:gd name="connsiteX11" fmla="*/ 522515 w 3195345"/>
              <a:gd name="connsiteY11" fmla="*/ 4227615 h 4453246"/>
              <a:gd name="connsiteX12" fmla="*/ 570016 w 3195345"/>
              <a:gd name="connsiteY12" fmla="*/ 4168238 h 4453246"/>
              <a:gd name="connsiteX13" fmla="*/ 617517 w 3195345"/>
              <a:gd name="connsiteY13" fmla="*/ 4096987 h 4453246"/>
              <a:gd name="connsiteX14" fmla="*/ 688769 w 3195345"/>
              <a:gd name="connsiteY14" fmla="*/ 4037610 h 4453246"/>
              <a:gd name="connsiteX15" fmla="*/ 748146 w 3195345"/>
              <a:gd name="connsiteY15" fmla="*/ 3978233 h 4453246"/>
              <a:gd name="connsiteX16" fmla="*/ 771896 w 3195345"/>
              <a:gd name="connsiteY16" fmla="*/ 3942607 h 4453246"/>
              <a:gd name="connsiteX17" fmla="*/ 783772 w 3195345"/>
              <a:gd name="connsiteY17" fmla="*/ 3906981 h 4453246"/>
              <a:gd name="connsiteX18" fmla="*/ 819398 w 3195345"/>
              <a:gd name="connsiteY18" fmla="*/ 3895106 h 4453246"/>
              <a:gd name="connsiteX19" fmla="*/ 890650 w 3195345"/>
              <a:gd name="connsiteY19" fmla="*/ 3847605 h 4453246"/>
              <a:gd name="connsiteX20" fmla="*/ 926276 w 3195345"/>
              <a:gd name="connsiteY20" fmla="*/ 3823854 h 4453246"/>
              <a:gd name="connsiteX21" fmla="*/ 961902 w 3195345"/>
              <a:gd name="connsiteY21" fmla="*/ 3811979 h 4453246"/>
              <a:gd name="connsiteX22" fmla="*/ 997528 w 3195345"/>
              <a:gd name="connsiteY22" fmla="*/ 3788228 h 4453246"/>
              <a:gd name="connsiteX23" fmla="*/ 1033154 w 3195345"/>
              <a:gd name="connsiteY23" fmla="*/ 3776353 h 4453246"/>
              <a:gd name="connsiteX24" fmla="*/ 1056904 w 3195345"/>
              <a:gd name="connsiteY24" fmla="*/ 3740727 h 4453246"/>
              <a:gd name="connsiteX25" fmla="*/ 1092530 w 3195345"/>
              <a:gd name="connsiteY25" fmla="*/ 3716976 h 4453246"/>
              <a:gd name="connsiteX26" fmla="*/ 1116281 w 3195345"/>
              <a:gd name="connsiteY26" fmla="*/ 3681350 h 4453246"/>
              <a:gd name="connsiteX27" fmla="*/ 1187533 w 3195345"/>
              <a:gd name="connsiteY27" fmla="*/ 3633849 h 4453246"/>
              <a:gd name="connsiteX28" fmla="*/ 1199408 w 3195345"/>
              <a:gd name="connsiteY28" fmla="*/ 3598223 h 4453246"/>
              <a:gd name="connsiteX29" fmla="*/ 1246909 w 3195345"/>
              <a:gd name="connsiteY29" fmla="*/ 3526971 h 4453246"/>
              <a:gd name="connsiteX30" fmla="*/ 1270660 w 3195345"/>
              <a:gd name="connsiteY30" fmla="*/ 3455719 h 4453246"/>
              <a:gd name="connsiteX31" fmla="*/ 1233522 w 3195345"/>
              <a:gd name="connsiteY31" fmla="*/ 3040138 h 4453246"/>
              <a:gd name="connsiteX32" fmla="*/ 1233522 w 3195345"/>
              <a:gd name="connsiteY32" fmla="*/ 2968130 h 4453246"/>
              <a:gd name="connsiteX33" fmla="*/ 1233522 w 3195345"/>
              <a:gd name="connsiteY33" fmla="*/ 2896122 h 4453246"/>
              <a:gd name="connsiteX34" fmla="*/ 1377538 w 3195345"/>
              <a:gd name="connsiteY34" fmla="*/ 2885703 h 4453246"/>
              <a:gd name="connsiteX35" fmla="*/ 1389413 w 3195345"/>
              <a:gd name="connsiteY35" fmla="*/ 2850077 h 4453246"/>
              <a:gd name="connsiteX36" fmla="*/ 1413164 w 3195345"/>
              <a:gd name="connsiteY36" fmla="*/ 2814451 h 4453246"/>
              <a:gd name="connsiteX37" fmla="*/ 1448790 w 3195345"/>
              <a:gd name="connsiteY37" fmla="*/ 2743200 h 4453246"/>
              <a:gd name="connsiteX38" fmla="*/ 1472541 w 3195345"/>
              <a:gd name="connsiteY38" fmla="*/ 2671948 h 4453246"/>
              <a:gd name="connsiteX39" fmla="*/ 1496291 w 3195345"/>
              <a:gd name="connsiteY39" fmla="*/ 2600696 h 4453246"/>
              <a:gd name="connsiteX40" fmla="*/ 1520042 w 3195345"/>
              <a:gd name="connsiteY40" fmla="*/ 2565070 h 4453246"/>
              <a:gd name="connsiteX41" fmla="*/ 1543793 w 3195345"/>
              <a:gd name="connsiteY41" fmla="*/ 2481942 h 4453246"/>
              <a:gd name="connsiteX42" fmla="*/ 1567543 w 3195345"/>
              <a:gd name="connsiteY42" fmla="*/ 2410690 h 4453246"/>
              <a:gd name="connsiteX43" fmla="*/ 1579419 w 3195345"/>
              <a:gd name="connsiteY43" fmla="*/ 2363189 h 4453246"/>
              <a:gd name="connsiteX44" fmla="*/ 1591294 w 3195345"/>
              <a:gd name="connsiteY44" fmla="*/ 2327563 h 4453246"/>
              <a:gd name="connsiteX45" fmla="*/ 1615044 w 3195345"/>
              <a:gd name="connsiteY45" fmla="*/ 2232561 h 4453246"/>
              <a:gd name="connsiteX46" fmla="*/ 1638795 w 3195345"/>
              <a:gd name="connsiteY46" fmla="*/ 2196935 h 4453246"/>
              <a:gd name="connsiteX47" fmla="*/ 1650670 w 3195345"/>
              <a:gd name="connsiteY47" fmla="*/ 2161309 h 4453246"/>
              <a:gd name="connsiteX48" fmla="*/ 1698172 w 3195345"/>
              <a:gd name="connsiteY48" fmla="*/ 2090057 h 4453246"/>
              <a:gd name="connsiteX49" fmla="*/ 1745673 w 3195345"/>
              <a:gd name="connsiteY49" fmla="*/ 2030680 h 4453246"/>
              <a:gd name="connsiteX50" fmla="*/ 1828800 w 3195345"/>
              <a:gd name="connsiteY50" fmla="*/ 1935677 h 4453246"/>
              <a:gd name="connsiteX51" fmla="*/ 1876302 w 3195345"/>
              <a:gd name="connsiteY51" fmla="*/ 1864425 h 4453246"/>
              <a:gd name="connsiteX52" fmla="*/ 1900052 w 3195345"/>
              <a:gd name="connsiteY52" fmla="*/ 1828800 h 4453246"/>
              <a:gd name="connsiteX53" fmla="*/ 1935678 w 3195345"/>
              <a:gd name="connsiteY53" fmla="*/ 1805049 h 4453246"/>
              <a:gd name="connsiteX54" fmla="*/ 1995055 w 3195345"/>
              <a:gd name="connsiteY54" fmla="*/ 1698171 h 4453246"/>
              <a:gd name="connsiteX55" fmla="*/ 2018806 w 3195345"/>
              <a:gd name="connsiteY55" fmla="*/ 1662545 h 4453246"/>
              <a:gd name="connsiteX56" fmla="*/ 2054432 w 3195345"/>
              <a:gd name="connsiteY56" fmla="*/ 1591293 h 4453246"/>
              <a:gd name="connsiteX57" fmla="*/ 2090057 w 3195345"/>
              <a:gd name="connsiteY57" fmla="*/ 1520041 h 4453246"/>
              <a:gd name="connsiteX58" fmla="*/ 2125683 w 3195345"/>
              <a:gd name="connsiteY58" fmla="*/ 1484415 h 4453246"/>
              <a:gd name="connsiteX59" fmla="*/ 2208811 w 3195345"/>
              <a:gd name="connsiteY59" fmla="*/ 1401288 h 4453246"/>
              <a:gd name="connsiteX60" fmla="*/ 2268187 w 3195345"/>
              <a:gd name="connsiteY60" fmla="*/ 1330036 h 4453246"/>
              <a:gd name="connsiteX61" fmla="*/ 2303813 w 3195345"/>
              <a:gd name="connsiteY61" fmla="*/ 1306285 h 4453246"/>
              <a:gd name="connsiteX62" fmla="*/ 2375065 w 3195345"/>
              <a:gd name="connsiteY62" fmla="*/ 1235033 h 4453246"/>
              <a:gd name="connsiteX63" fmla="*/ 2422567 w 3195345"/>
              <a:gd name="connsiteY63" fmla="*/ 1163781 h 4453246"/>
              <a:gd name="connsiteX64" fmla="*/ 2458193 w 3195345"/>
              <a:gd name="connsiteY64" fmla="*/ 1056903 h 4453246"/>
              <a:gd name="connsiteX65" fmla="*/ 2505694 w 3195345"/>
              <a:gd name="connsiteY65" fmla="*/ 985651 h 4453246"/>
              <a:gd name="connsiteX66" fmla="*/ 2529444 w 3195345"/>
              <a:gd name="connsiteY66" fmla="*/ 950025 h 4453246"/>
              <a:gd name="connsiteX67" fmla="*/ 2565070 w 3195345"/>
              <a:gd name="connsiteY67" fmla="*/ 926275 h 4453246"/>
              <a:gd name="connsiteX68" fmla="*/ 2588821 w 3195345"/>
              <a:gd name="connsiteY68" fmla="*/ 890649 h 4453246"/>
              <a:gd name="connsiteX69" fmla="*/ 2695699 w 3195345"/>
              <a:gd name="connsiteY69" fmla="*/ 795646 h 4453246"/>
              <a:gd name="connsiteX70" fmla="*/ 2755076 w 3195345"/>
              <a:gd name="connsiteY70" fmla="*/ 736270 h 4453246"/>
              <a:gd name="connsiteX71" fmla="*/ 2790702 w 3195345"/>
              <a:gd name="connsiteY71" fmla="*/ 724394 h 4453246"/>
              <a:gd name="connsiteX72" fmla="*/ 2861954 w 3195345"/>
              <a:gd name="connsiteY72" fmla="*/ 676893 h 4453246"/>
              <a:gd name="connsiteX73" fmla="*/ 2897580 w 3195345"/>
              <a:gd name="connsiteY73" fmla="*/ 653142 h 4453246"/>
              <a:gd name="connsiteX74" fmla="*/ 2956956 w 3195345"/>
              <a:gd name="connsiteY74" fmla="*/ 593766 h 4453246"/>
              <a:gd name="connsiteX75" fmla="*/ 3028208 w 3195345"/>
              <a:gd name="connsiteY75" fmla="*/ 534389 h 4453246"/>
              <a:gd name="connsiteX76" fmla="*/ 3051959 w 3195345"/>
              <a:gd name="connsiteY76" fmla="*/ 498763 h 4453246"/>
              <a:gd name="connsiteX77" fmla="*/ 3087585 w 3195345"/>
              <a:gd name="connsiteY77" fmla="*/ 475012 h 4453246"/>
              <a:gd name="connsiteX78" fmla="*/ 3135086 w 3195345"/>
              <a:gd name="connsiteY78" fmla="*/ 403761 h 4453246"/>
              <a:gd name="connsiteX79" fmla="*/ 3182587 w 3195345"/>
              <a:gd name="connsiteY79" fmla="*/ 332509 h 4453246"/>
              <a:gd name="connsiteX80" fmla="*/ 3194463 w 3195345"/>
              <a:gd name="connsiteY80" fmla="*/ 296883 h 4453246"/>
              <a:gd name="connsiteX81" fmla="*/ 3182587 w 3195345"/>
              <a:gd name="connsiteY81" fmla="*/ 154379 h 4453246"/>
              <a:gd name="connsiteX82" fmla="*/ 3099460 w 3195345"/>
              <a:gd name="connsiteY82" fmla="*/ 47501 h 4453246"/>
              <a:gd name="connsiteX83" fmla="*/ 3075709 w 3195345"/>
              <a:gd name="connsiteY83" fmla="*/ 11875 h 4453246"/>
              <a:gd name="connsiteX84" fmla="*/ 3040083 w 3195345"/>
              <a:gd name="connsiteY84" fmla="*/ 0 h 4453246"/>
              <a:gd name="connsiteX85" fmla="*/ 2909455 w 3195345"/>
              <a:gd name="connsiteY85" fmla="*/ 83127 h 4453246"/>
              <a:gd name="connsiteX86" fmla="*/ 2873829 w 3195345"/>
              <a:gd name="connsiteY86" fmla="*/ 106877 h 4453246"/>
              <a:gd name="connsiteX87" fmla="*/ 2838203 w 3195345"/>
              <a:gd name="connsiteY87" fmla="*/ 130628 h 4453246"/>
              <a:gd name="connsiteX88" fmla="*/ 2766951 w 3195345"/>
              <a:gd name="connsiteY88" fmla="*/ 154379 h 4453246"/>
              <a:gd name="connsiteX89" fmla="*/ 2731325 w 3195345"/>
              <a:gd name="connsiteY89" fmla="*/ 178129 h 4453246"/>
              <a:gd name="connsiteX90" fmla="*/ 2660073 w 3195345"/>
              <a:gd name="connsiteY90" fmla="*/ 190005 h 4453246"/>
              <a:gd name="connsiteX91" fmla="*/ 2588821 w 3195345"/>
              <a:gd name="connsiteY91" fmla="*/ 213755 h 4453246"/>
              <a:gd name="connsiteX92" fmla="*/ 2481943 w 3195345"/>
              <a:gd name="connsiteY92" fmla="*/ 237506 h 4453246"/>
              <a:gd name="connsiteX93" fmla="*/ 2410691 w 3195345"/>
              <a:gd name="connsiteY93" fmla="*/ 261257 h 4453246"/>
              <a:gd name="connsiteX94" fmla="*/ 2375065 w 3195345"/>
              <a:gd name="connsiteY94" fmla="*/ 273132 h 4453246"/>
              <a:gd name="connsiteX95" fmla="*/ 2303813 w 3195345"/>
              <a:gd name="connsiteY95" fmla="*/ 320633 h 4453246"/>
              <a:gd name="connsiteX96" fmla="*/ 2268187 w 3195345"/>
              <a:gd name="connsiteY96" fmla="*/ 344384 h 4453246"/>
              <a:gd name="connsiteX97" fmla="*/ 2232561 w 3195345"/>
              <a:gd name="connsiteY97" fmla="*/ 380010 h 4453246"/>
              <a:gd name="connsiteX98" fmla="*/ 2196935 w 3195345"/>
              <a:gd name="connsiteY98" fmla="*/ 403761 h 4453246"/>
              <a:gd name="connsiteX99" fmla="*/ 2137559 w 3195345"/>
              <a:gd name="connsiteY99" fmla="*/ 475012 h 4453246"/>
              <a:gd name="connsiteX100" fmla="*/ 2101933 w 3195345"/>
              <a:gd name="connsiteY100" fmla="*/ 510638 h 4453246"/>
              <a:gd name="connsiteX101" fmla="*/ 2066307 w 3195345"/>
              <a:gd name="connsiteY101" fmla="*/ 558140 h 4453246"/>
              <a:gd name="connsiteX102" fmla="*/ 1959429 w 3195345"/>
              <a:gd name="connsiteY102" fmla="*/ 665018 h 4453246"/>
              <a:gd name="connsiteX103" fmla="*/ 1888177 w 3195345"/>
              <a:gd name="connsiteY103" fmla="*/ 712519 h 4453246"/>
              <a:gd name="connsiteX104" fmla="*/ 1852551 w 3195345"/>
              <a:gd name="connsiteY104" fmla="*/ 760020 h 4453246"/>
              <a:gd name="connsiteX105" fmla="*/ 1816925 w 3195345"/>
              <a:gd name="connsiteY105" fmla="*/ 795646 h 4453246"/>
              <a:gd name="connsiteX106" fmla="*/ 1769424 w 3195345"/>
              <a:gd name="connsiteY106" fmla="*/ 866898 h 4453246"/>
              <a:gd name="connsiteX107" fmla="*/ 1745673 w 3195345"/>
              <a:gd name="connsiteY107" fmla="*/ 902524 h 4453246"/>
              <a:gd name="connsiteX108" fmla="*/ 1686296 w 3195345"/>
              <a:gd name="connsiteY108" fmla="*/ 1009402 h 4453246"/>
              <a:gd name="connsiteX109" fmla="*/ 1638795 w 3195345"/>
              <a:gd name="connsiteY109" fmla="*/ 1080654 h 4453246"/>
              <a:gd name="connsiteX110" fmla="*/ 1603169 w 3195345"/>
              <a:gd name="connsiteY110" fmla="*/ 1128155 h 4453246"/>
              <a:gd name="connsiteX111" fmla="*/ 1579419 w 3195345"/>
              <a:gd name="connsiteY111" fmla="*/ 1163781 h 4453246"/>
              <a:gd name="connsiteX112" fmla="*/ 1543793 w 3195345"/>
              <a:gd name="connsiteY112" fmla="*/ 1187532 h 4453246"/>
              <a:gd name="connsiteX113" fmla="*/ 1520042 w 3195345"/>
              <a:gd name="connsiteY113" fmla="*/ 1223158 h 4453246"/>
              <a:gd name="connsiteX114" fmla="*/ 1484416 w 3195345"/>
              <a:gd name="connsiteY114" fmla="*/ 1246909 h 4453246"/>
              <a:gd name="connsiteX115" fmla="*/ 1436915 w 3195345"/>
              <a:gd name="connsiteY115" fmla="*/ 1318161 h 4453246"/>
              <a:gd name="connsiteX116" fmla="*/ 1401289 w 3195345"/>
              <a:gd name="connsiteY116" fmla="*/ 1353787 h 4453246"/>
              <a:gd name="connsiteX117" fmla="*/ 1377538 w 3195345"/>
              <a:gd name="connsiteY117" fmla="*/ 1389412 h 4453246"/>
              <a:gd name="connsiteX118" fmla="*/ 1341912 w 3195345"/>
              <a:gd name="connsiteY118" fmla="*/ 1413163 h 4453246"/>
              <a:gd name="connsiteX119" fmla="*/ 1330037 w 3195345"/>
              <a:gd name="connsiteY119" fmla="*/ 1448789 h 4453246"/>
              <a:gd name="connsiteX120" fmla="*/ 1294411 w 3195345"/>
              <a:gd name="connsiteY120" fmla="*/ 1484415 h 4453246"/>
              <a:gd name="connsiteX121" fmla="*/ 1270660 w 3195345"/>
              <a:gd name="connsiteY121" fmla="*/ 1520041 h 4453246"/>
              <a:gd name="connsiteX122" fmla="*/ 1235034 w 3195345"/>
              <a:gd name="connsiteY122" fmla="*/ 1638794 h 4453246"/>
              <a:gd name="connsiteX123" fmla="*/ 1211283 w 3195345"/>
              <a:gd name="connsiteY123" fmla="*/ 1745672 h 4453246"/>
              <a:gd name="connsiteX124" fmla="*/ 1187533 w 3195345"/>
              <a:gd name="connsiteY124" fmla="*/ 1793174 h 4453246"/>
              <a:gd name="connsiteX125" fmla="*/ 1163782 w 3195345"/>
              <a:gd name="connsiteY125" fmla="*/ 1876301 h 4453246"/>
              <a:gd name="connsiteX126" fmla="*/ 1116281 w 3195345"/>
              <a:gd name="connsiteY126" fmla="*/ 1959428 h 4453246"/>
              <a:gd name="connsiteX127" fmla="*/ 1080655 w 3195345"/>
              <a:gd name="connsiteY127" fmla="*/ 2054431 h 4453246"/>
              <a:gd name="connsiteX128" fmla="*/ 1056904 w 3195345"/>
              <a:gd name="connsiteY128" fmla="*/ 2101932 h 4453246"/>
              <a:gd name="connsiteX129" fmla="*/ 1045029 w 3195345"/>
              <a:gd name="connsiteY129" fmla="*/ 2137558 h 4453246"/>
              <a:gd name="connsiteX130" fmla="*/ 1033154 w 3195345"/>
              <a:gd name="connsiteY130" fmla="*/ 2185059 h 4453246"/>
              <a:gd name="connsiteX131" fmla="*/ 1009403 w 3195345"/>
              <a:gd name="connsiteY131" fmla="*/ 2220685 h 4453246"/>
              <a:gd name="connsiteX132" fmla="*/ 985652 w 3195345"/>
              <a:gd name="connsiteY132" fmla="*/ 2268187 h 4453246"/>
              <a:gd name="connsiteX133" fmla="*/ 973777 w 3195345"/>
              <a:gd name="connsiteY133" fmla="*/ 2315688 h 4453246"/>
              <a:gd name="connsiteX134" fmla="*/ 938151 w 3195345"/>
              <a:gd name="connsiteY134" fmla="*/ 2434441 h 4453246"/>
              <a:gd name="connsiteX135" fmla="*/ 926276 w 3195345"/>
              <a:gd name="connsiteY135" fmla="*/ 2493818 h 4453246"/>
              <a:gd name="connsiteX136" fmla="*/ 914400 w 3195345"/>
              <a:gd name="connsiteY136" fmla="*/ 2588820 h 4453246"/>
              <a:gd name="connsiteX137" fmla="*/ 890650 w 3195345"/>
              <a:gd name="connsiteY137" fmla="*/ 2660072 h 4453246"/>
              <a:gd name="connsiteX138" fmla="*/ 878774 w 3195345"/>
              <a:gd name="connsiteY138" fmla="*/ 2695698 h 4453246"/>
              <a:gd name="connsiteX139" fmla="*/ 843148 w 3195345"/>
              <a:gd name="connsiteY139" fmla="*/ 2766950 h 4453246"/>
              <a:gd name="connsiteX140" fmla="*/ 771896 w 3195345"/>
              <a:gd name="connsiteY140" fmla="*/ 2814451 h 4453246"/>
              <a:gd name="connsiteX141" fmla="*/ 736270 w 3195345"/>
              <a:gd name="connsiteY141" fmla="*/ 2838202 h 4453246"/>
              <a:gd name="connsiteX142" fmla="*/ 700644 w 3195345"/>
              <a:gd name="connsiteY142" fmla="*/ 2850077 h 4453246"/>
              <a:gd name="connsiteX143" fmla="*/ 617517 w 3195345"/>
              <a:gd name="connsiteY143" fmla="*/ 2885703 h 4453246"/>
              <a:gd name="connsiteX144" fmla="*/ 546265 w 3195345"/>
              <a:gd name="connsiteY144" fmla="*/ 2956955 h 4453246"/>
              <a:gd name="connsiteX145" fmla="*/ 510639 w 3195345"/>
              <a:gd name="connsiteY145" fmla="*/ 2992581 h 4453246"/>
              <a:gd name="connsiteX146" fmla="*/ 368135 w 3195345"/>
              <a:gd name="connsiteY146" fmla="*/ 3111335 h 4453246"/>
              <a:gd name="connsiteX147" fmla="*/ 296883 w 3195345"/>
              <a:gd name="connsiteY147" fmla="*/ 3158836 h 4453246"/>
              <a:gd name="connsiteX148" fmla="*/ 261257 w 3195345"/>
              <a:gd name="connsiteY148" fmla="*/ 3194462 h 4453246"/>
              <a:gd name="connsiteX149" fmla="*/ 190006 w 3195345"/>
              <a:gd name="connsiteY149" fmla="*/ 3253838 h 4453246"/>
              <a:gd name="connsiteX150" fmla="*/ 166255 w 3195345"/>
              <a:gd name="connsiteY150" fmla="*/ 3301340 h 4453246"/>
              <a:gd name="connsiteX151" fmla="*/ 142504 w 3195345"/>
              <a:gd name="connsiteY151" fmla="*/ 3336966 h 4453246"/>
              <a:gd name="connsiteX152" fmla="*/ 130629 w 3195345"/>
              <a:gd name="connsiteY152" fmla="*/ 3372592 h 4453246"/>
              <a:gd name="connsiteX153" fmla="*/ 83128 w 3195345"/>
              <a:gd name="connsiteY153" fmla="*/ 3443844 h 4453246"/>
              <a:gd name="connsiteX154" fmla="*/ 59377 w 3195345"/>
              <a:gd name="connsiteY154" fmla="*/ 3526971 h 4453246"/>
              <a:gd name="connsiteX155" fmla="*/ 23751 w 3195345"/>
              <a:gd name="connsiteY155" fmla="*/ 3645724 h 4453246"/>
              <a:gd name="connsiteX156" fmla="*/ 11876 w 3195345"/>
              <a:gd name="connsiteY156" fmla="*/ 3681350 h 4453246"/>
              <a:gd name="connsiteX157" fmla="*/ 0 w 3195345"/>
              <a:gd name="connsiteY157" fmla="*/ 3716976 h 4453246"/>
              <a:gd name="connsiteX158" fmla="*/ 23751 w 3195345"/>
              <a:gd name="connsiteY158" fmla="*/ 3918857 h 4453246"/>
              <a:gd name="connsiteX0" fmla="*/ 23751 w 3195345"/>
              <a:gd name="connsiteY0" fmla="*/ 3918857 h 4453246"/>
              <a:gd name="connsiteX1" fmla="*/ 35626 w 3195345"/>
              <a:gd name="connsiteY1" fmla="*/ 4120737 h 4453246"/>
              <a:gd name="connsiteX2" fmla="*/ 47502 w 3195345"/>
              <a:gd name="connsiteY2" fmla="*/ 4180114 h 4453246"/>
              <a:gd name="connsiteX3" fmla="*/ 95003 w 3195345"/>
              <a:gd name="connsiteY3" fmla="*/ 4251366 h 4453246"/>
              <a:gd name="connsiteX4" fmla="*/ 106878 w 3195345"/>
              <a:gd name="connsiteY4" fmla="*/ 4298867 h 4453246"/>
              <a:gd name="connsiteX5" fmla="*/ 130629 w 3195345"/>
              <a:gd name="connsiteY5" fmla="*/ 4417620 h 4453246"/>
              <a:gd name="connsiteX6" fmla="*/ 201881 w 3195345"/>
              <a:gd name="connsiteY6" fmla="*/ 4453246 h 4453246"/>
              <a:gd name="connsiteX7" fmla="*/ 296883 w 3195345"/>
              <a:gd name="connsiteY7" fmla="*/ 4429496 h 4453246"/>
              <a:gd name="connsiteX8" fmla="*/ 332509 w 3195345"/>
              <a:gd name="connsiteY8" fmla="*/ 4405745 h 4453246"/>
              <a:gd name="connsiteX9" fmla="*/ 368135 w 3195345"/>
              <a:gd name="connsiteY9" fmla="*/ 4370119 h 4453246"/>
              <a:gd name="connsiteX10" fmla="*/ 439387 w 3195345"/>
              <a:gd name="connsiteY10" fmla="*/ 4322618 h 4453246"/>
              <a:gd name="connsiteX11" fmla="*/ 522515 w 3195345"/>
              <a:gd name="connsiteY11" fmla="*/ 4227615 h 4453246"/>
              <a:gd name="connsiteX12" fmla="*/ 570016 w 3195345"/>
              <a:gd name="connsiteY12" fmla="*/ 4168238 h 4453246"/>
              <a:gd name="connsiteX13" fmla="*/ 617517 w 3195345"/>
              <a:gd name="connsiteY13" fmla="*/ 4096987 h 4453246"/>
              <a:gd name="connsiteX14" fmla="*/ 688769 w 3195345"/>
              <a:gd name="connsiteY14" fmla="*/ 4037610 h 4453246"/>
              <a:gd name="connsiteX15" fmla="*/ 748146 w 3195345"/>
              <a:gd name="connsiteY15" fmla="*/ 3978233 h 4453246"/>
              <a:gd name="connsiteX16" fmla="*/ 771896 w 3195345"/>
              <a:gd name="connsiteY16" fmla="*/ 3942607 h 4453246"/>
              <a:gd name="connsiteX17" fmla="*/ 783772 w 3195345"/>
              <a:gd name="connsiteY17" fmla="*/ 3906981 h 4453246"/>
              <a:gd name="connsiteX18" fmla="*/ 819398 w 3195345"/>
              <a:gd name="connsiteY18" fmla="*/ 3895106 h 4453246"/>
              <a:gd name="connsiteX19" fmla="*/ 890650 w 3195345"/>
              <a:gd name="connsiteY19" fmla="*/ 3847605 h 4453246"/>
              <a:gd name="connsiteX20" fmla="*/ 926276 w 3195345"/>
              <a:gd name="connsiteY20" fmla="*/ 3823854 h 4453246"/>
              <a:gd name="connsiteX21" fmla="*/ 961902 w 3195345"/>
              <a:gd name="connsiteY21" fmla="*/ 3811979 h 4453246"/>
              <a:gd name="connsiteX22" fmla="*/ 997528 w 3195345"/>
              <a:gd name="connsiteY22" fmla="*/ 3788228 h 4453246"/>
              <a:gd name="connsiteX23" fmla="*/ 1033154 w 3195345"/>
              <a:gd name="connsiteY23" fmla="*/ 3776353 h 4453246"/>
              <a:gd name="connsiteX24" fmla="*/ 1056904 w 3195345"/>
              <a:gd name="connsiteY24" fmla="*/ 3740727 h 4453246"/>
              <a:gd name="connsiteX25" fmla="*/ 1092530 w 3195345"/>
              <a:gd name="connsiteY25" fmla="*/ 3716976 h 4453246"/>
              <a:gd name="connsiteX26" fmla="*/ 1116281 w 3195345"/>
              <a:gd name="connsiteY26" fmla="*/ 3681350 h 4453246"/>
              <a:gd name="connsiteX27" fmla="*/ 1187533 w 3195345"/>
              <a:gd name="connsiteY27" fmla="*/ 3633849 h 4453246"/>
              <a:gd name="connsiteX28" fmla="*/ 1199408 w 3195345"/>
              <a:gd name="connsiteY28" fmla="*/ 3598223 h 4453246"/>
              <a:gd name="connsiteX29" fmla="*/ 1246909 w 3195345"/>
              <a:gd name="connsiteY29" fmla="*/ 3526971 h 4453246"/>
              <a:gd name="connsiteX30" fmla="*/ 1270660 w 3195345"/>
              <a:gd name="connsiteY30" fmla="*/ 3455719 h 4453246"/>
              <a:gd name="connsiteX31" fmla="*/ 1233522 w 3195345"/>
              <a:gd name="connsiteY31" fmla="*/ 3040138 h 4453246"/>
              <a:gd name="connsiteX32" fmla="*/ 1233522 w 3195345"/>
              <a:gd name="connsiteY32" fmla="*/ 2968130 h 4453246"/>
              <a:gd name="connsiteX33" fmla="*/ 1233522 w 3195345"/>
              <a:gd name="connsiteY33" fmla="*/ 2896122 h 4453246"/>
              <a:gd name="connsiteX34" fmla="*/ 1305530 w 3195345"/>
              <a:gd name="connsiteY34" fmla="*/ 2752106 h 4453246"/>
              <a:gd name="connsiteX35" fmla="*/ 1389413 w 3195345"/>
              <a:gd name="connsiteY35" fmla="*/ 2850077 h 4453246"/>
              <a:gd name="connsiteX36" fmla="*/ 1413164 w 3195345"/>
              <a:gd name="connsiteY36" fmla="*/ 2814451 h 4453246"/>
              <a:gd name="connsiteX37" fmla="*/ 1448790 w 3195345"/>
              <a:gd name="connsiteY37" fmla="*/ 2743200 h 4453246"/>
              <a:gd name="connsiteX38" fmla="*/ 1472541 w 3195345"/>
              <a:gd name="connsiteY38" fmla="*/ 2671948 h 4453246"/>
              <a:gd name="connsiteX39" fmla="*/ 1496291 w 3195345"/>
              <a:gd name="connsiteY39" fmla="*/ 2600696 h 4453246"/>
              <a:gd name="connsiteX40" fmla="*/ 1520042 w 3195345"/>
              <a:gd name="connsiteY40" fmla="*/ 2565070 h 4453246"/>
              <a:gd name="connsiteX41" fmla="*/ 1543793 w 3195345"/>
              <a:gd name="connsiteY41" fmla="*/ 2481942 h 4453246"/>
              <a:gd name="connsiteX42" fmla="*/ 1567543 w 3195345"/>
              <a:gd name="connsiteY42" fmla="*/ 2410690 h 4453246"/>
              <a:gd name="connsiteX43" fmla="*/ 1579419 w 3195345"/>
              <a:gd name="connsiteY43" fmla="*/ 2363189 h 4453246"/>
              <a:gd name="connsiteX44" fmla="*/ 1591294 w 3195345"/>
              <a:gd name="connsiteY44" fmla="*/ 2327563 h 4453246"/>
              <a:gd name="connsiteX45" fmla="*/ 1615044 w 3195345"/>
              <a:gd name="connsiteY45" fmla="*/ 2232561 h 4453246"/>
              <a:gd name="connsiteX46" fmla="*/ 1638795 w 3195345"/>
              <a:gd name="connsiteY46" fmla="*/ 2196935 h 4453246"/>
              <a:gd name="connsiteX47" fmla="*/ 1650670 w 3195345"/>
              <a:gd name="connsiteY47" fmla="*/ 2161309 h 4453246"/>
              <a:gd name="connsiteX48" fmla="*/ 1698172 w 3195345"/>
              <a:gd name="connsiteY48" fmla="*/ 2090057 h 4453246"/>
              <a:gd name="connsiteX49" fmla="*/ 1745673 w 3195345"/>
              <a:gd name="connsiteY49" fmla="*/ 2030680 h 4453246"/>
              <a:gd name="connsiteX50" fmla="*/ 1828800 w 3195345"/>
              <a:gd name="connsiteY50" fmla="*/ 1935677 h 4453246"/>
              <a:gd name="connsiteX51" fmla="*/ 1876302 w 3195345"/>
              <a:gd name="connsiteY51" fmla="*/ 1864425 h 4453246"/>
              <a:gd name="connsiteX52" fmla="*/ 1900052 w 3195345"/>
              <a:gd name="connsiteY52" fmla="*/ 1828800 h 4453246"/>
              <a:gd name="connsiteX53" fmla="*/ 1935678 w 3195345"/>
              <a:gd name="connsiteY53" fmla="*/ 1805049 h 4453246"/>
              <a:gd name="connsiteX54" fmla="*/ 1995055 w 3195345"/>
              <a:gd name="connsiteY54" fmla="*/ 1698171 h 4453246"/>
              <a:gd name="connsiteX55" fmla="*/ 2018806 w 3195345"/>
              <a:gd name="connsiteY55" fmla="*/ 1662545 h 4453246"/>
              <a:gd name="connsiteX56" fmla="*/ 2054432 w 3195345"/>
              <a:gd name="connsiteY56" fmla="*/ 1591293 h 4453246"/>
              <a:gd name="connsiteX57" fmla="*/ 2090057 w 3195345"/>
              <a:gd name="connsiteY57" fmla="*/ 1520041 h 4453246"/>
              <a:gd name="connsiteX58" fmla="*/ 2125683 w 3195345"/>
              <a:gd name="connsiteY58" fmla="*/ 1484415 h 4453246"/>
              <a:gd name="connsiteX59" fmla="*/ 2208811 w 3195345"/>
              <a:gd name="connsiteY59" fmla="*/ 1401288 h 4453246"/>
              <a:gd name="connsiteX60" fmla="*/ 2268187 w 3195345"/>
              <a:gd name="connsiteY60" fmla="*/ 1330036 h 4453246"/>
              <a:gd name="connsiteX61" fmla="*/ 2303813 w 3195345"/>
              <a:gd name="connsiteY61" fmla="*/ 1306285 h 4453246"/>
              <a:gd name="connsiteX62" fmla="*/ 2375065 w 3195345"/>
              <a:gd name="connsiteY62" fmla="*/ 1235033 h 4453246"/>
              <a:gd name="connsiteX63" fmla="*/ 2422567 w 3195345"/>
              <a:gd name="connsiteY63" fmla="*/ 1163781 h 4453246"/>
              <a:gd name="connsiteX64" fmla="*/ 2458193 w 3195345"/>
              <a:gd name="connsiteY64" fmla="*/ 1056903 h 4453246"/>
              <a:gd name="connsiteX65" fmla="*/ 2505694 w 3195345"/>
              <a:gd name="connsiteY65" fmla="*/ 985651 h 4453246"/>
              <a:gd name="connsiteX66" fmla="*/ 2529444 w 3195345"/>
              <a:gd name="connsiteY66" fmla="*/ 950025 h 4453246"/>
              <a:gd name="connsiteX67" fmla="*/ 2565070 w 3195345"/>
              <a:gd name="connsiteY67" fmla="*/ 926275 h 4453246"/>
              <a:gd name="connsiteX68" fmla="*/ 2588821 w 3195345"/>
              <a:gd name="connsiteY68" fmla="*/ 890649 h 4453246"/>
              <a:gd name="connsiteX69" fmla="*/ 2695699 w 3195345"/>
              <a:gd name="connsiteY69" fmla="*/ 795646 h 4453246"/>
              <a:gd name="connsiteX70" fmla="*/ 2755076 w 3195345"/>
              <a:gd name="connsiteY70" fmla="*/ 736270 h 4453246"/>
              <a:gd name="connsiteX71" fmla="*/ 2790702 w 3195345"/>
              <a:gd name="connsiteY71" fmla="*/ 724394 h 4453246"/>
              <a:gd name="connsiteX72" fmla="*/ 2861954 w 3195345"/>
              <a:gd name="connsiteY72" fmla="*/ 676893 h 4453246"/>
              <a:gd name="connsiteX73" fmla="*/ 2897580 w 3195345"/>
              <a:gd name="connsiteY73" fmla="*/ 653142 h 4453246"/>
              <a:gd name="connsiteX74" fmla="*/ 2956956 w 3195345"/>
              <a:gd name="connsiteY74" fmla="*/ 593766 h 4453246"/>
              <a:gd name="connsiteX75" fmla="*/ 3028208 w 3195345"/>
              <a:gd name="connsiteY75" fmla="*/ 534389 h 4453246"/>
              <a:gd name="connsiteX76" fmla="*/ 3051959 w 3195345"/>
              <a:gd name="connsiteY76" fmla="*/ 498763 h 4453246"/>
              <a:gd name="connsiteX77" fmla="*/ 3087585 w 3195345"/>
              <a:gd name="connsiteY77" fmla="*/ 475012 h 4453246"/>
              <a:gd name="connsiteX78" fmla="*/ 3135086 w 3195345"/>
              <a:gd name="connsiteY78" fmla="*/ 403761 h 4453246"/>
              <a:gd name="connsiteX79" fmla="*/ 3182587 w 3195345"/>
              <a:gd name="connsiteY79" fmla="*/ 332509 h 4453246"/>
              <a:gd name="connsiteX80" fmla="*/ 3194463 w 3195345"/>
              <a:gd name="connsiteY80" fmla="*/ 296883 h 4453246"/>
              <a:gd name="connsiteX81" fmla="*/ 3182587 w 3195345"/>
              <a:gd name="connsiteY81" fmla="*/ 154379 h 4453246"/>
              <a:gd name="connsiteX82" fmla="*/ 3099460 w 3195345"/>
              <a:gd name="connsiteY82" fmla="*/ 47501 h 4453246"/>
              <a:gd name="connsiteX83" fmla="*/ 3075709 w 3195345"/>
              <a:gd name="connsiteY83" fmla="*/ 11875 h 4453246"/>
              <a:gd name="connsiteX84" fmla="*/ 3040083 w 3195345"/>
              <a:gd name="connsiteY84" fmla="*/ 0 h 4453246"/>
              <a:gd name="connsiteX85" fmla="*/ 2909455 w 3195345"/>
              <a:gd name="connsiteY85" fmla="*/ 83127 h 4453246"/>
              <a:gd name="connsiteX86" fmla="*/ 2873829 w 3195345"/>
              <a:gd name="connsiteY86" fmla="*/ 106877 h 4453246"/>
              <a:gd name="connsiteX87" fmla="*/ 2838203 w 3195345"/>
              <a:gd name="connsiteY87" fmla="*/ 130628 h 4453246"/>
              <a:gd name="connsiteX88" fmla="*/ 2766951 w 3195345"/>
              <a:gd name="connsiteY88" fmla="*/ 154379 h 4453246"/>
              <a:gd name="connsiteX89" fmla="*/ 2731325 w 3195345"/>
              <a:gd name="connsiteY89" fmla="*/ 178129 h 4453246"/>
              <a:gd name="connsiteX90" fmla="*/ 2660073 w 3195345"/>
              <a:gd name="connsiteY90" fmla="*/ 190005 h 4453246"/>
              <a:gd name="connsiteX91" fmla="*/ 2588821 w 3195345"/>
              <a:gd name="connsiteY91" fmla="*/ 213755 h 4453246"/>
              <a:gd name="connsiteX92" fmla="*/ 2481943 w 3195345"/>
              <a:gd name="connsiteY92" fmla="*/ 237506 h 4453246"/>
              <a:gd name="connsiteX93" fmla="*/ 2410691 w 3195345"/>
              <a:gd name="connsiteY93" fmla="*/ 261257 h 4453246"/>
              <a:gd name="connsiteX94" fmla="*/ 2375065 w 3195345"/>
              <a:gd name="connsiteY94" fmla="*/ 273132 h 4453246"/>
              <a:gd name="connsiteX95" fmla="*/ 2303813 w 3195345"/>
              <a:gd name="connsiteY95" fmla="*/ 320633 h 4453246"/>
              <a:gd name="connsiteX96" fmla="*/ 2268187 w 3195345"/>
              <a:gd name="connsiteY96" fmla="*/ 344384 h 4453246"/>
              <a:gd name="connsiteX97" fmla="*/ 2232561 w 3195345"/>
              <a:gd name="connsiteY97" fmla="*/ 380010 h 4453246"/>
              <a:gd name="connsiteX98" fmla="*/ 2196935 w 3195345"/>
              <a:gd name="connsiteY98" fmla="*/ 403761 h 4453246"/>
              <a:gd name="connsiteX99" fmla="*/ 2137559 w 3195345"/>
              <a:gd name="connsiteY99" fmla="*/ 475012 h 4453246"/>
              <a:gd name="connsiteX100" fmla="*/ 2101933 w 3195345"/>
              <a:gd name="connsiteY100" fmla="*/ 510638 h 4453246"/>
              <a:gd name="connsiteX101" fmla="*/ 2066307 w 3195345"/>
              <a:gd name="connsiteY101" fmla="*/ 558140 h 4453246"/>
              <a:gd name="connsiteX102" fmla="*/ 1959429 w 3195345"/>
              <a:gd name="connsiteY102" fmla="*/ 665018 h 4453246"/>
              <a:gd name="connsiteX103" fmla="*/ 1888177 w 3195345"/>
              <a:gd name="connsiteY103" fmla="*/ 712519 h 4453246"/>
              <a:gd name="connsiteX104" fmla="*/ 1852551 w 3195345"/>
              <a:gd name="connsiteY104" fmla="*/ 760020 h 4453246"/>
              <a:gd name="connsiteX105" fmla="*/ 1816925 w 3195345"/>
              <a:gd name="connsiteY105" fmla="*/ 795646 h 4453246"/>
              <a:gd name="connsiteX106" fmla="*/ 1769424 w 3195345"/>
              <a:gd name="connsiteY106" fmla="*/ 866898 h 4453246"/>
              <a:gd name="connsiteX107" fmla="*/ 1745673 w 3195345"/>
              <a:gd name="connsiteY107" fmla="*/ 902524 h 4453246"/>
              <a:gd name="connsiteX108" fmla="*/ 1686296 w 3195345"/>
              <a:gd name="connsiteY108" fmla="*/ 1009402 h 4453246"/>
              <a:gd name="connsiteX109" fmla="*/ 1638795 w 3195345"/>
              <a:gd name="connsiteY109" fmla="*/ 1080654 h 4453246"/>
              <a:gd name="connsiteX110" fmla="*/ 1603169 w 3195345"/>
              <a:gd name="connsiteY110" fmla="*/ 1128155 h 4453246"/>
              <a:gd name="connsiteX111" fmla="*/ 1579419 w 3195345"/>
              <a:gd name="connsiteY111" fmla="*/ 1163781 h 4453246"/>
              <a:gd name="connsiteX112" fmla="*/ 1543793 w 3195345"/>
              <a:gd name="connsiteY112" fmla="*/ 1187532 h 4453246"/>
              <a:gd name="connsiteX113" fmla="*/ 1520042 w 3195345"/>
              <a:gd name="connsiteY113" fmla="*/ 1223158 h 4453246"/>
              <a:gd name="connsiteX114" fmla="*/ 1484416 w 3195345"/>
              <a:gd name="connsiteY114" fmla="*/ 1246909 h 4453246"/>
              <a:gd name="connsiteX115" fmla="*/ 1436915 w 3195345"/>
              <a:gd name="connsiteY115" fmla="*/ 1318161 h 4453246"/>
              <a:gd name="connsiteX116" fmla="*/ 1401289 w 3195345"/>
              <a:gd name="connsiteY116" fmla="*/ 1353787 h 4453246"/>
              <a:gd name="connsiteX117" fmla="*/ 1377538 w 3195345"/>
              <a:gd name="connsiteY117" fmla="*/ 1389412 h 4453246"/>
              <a:gd name="connsiteX118" fmla="*/ 1341912 w 3195345"/>
              <a:gd name="connsiteY118" fmla="*/ 1413163 h 4453246"/>
              <a:gd name="connsiteX119" fmla="*/ 1330037 w 3195345"/>
              <a:gd name="connsiteY119" fmla="*/ 1448789 h 4453246"/>
              <a:gd name="connsiteX120" fmla="*/ 1294411 w 3195345"/>
              <a:gd name="connsiteY120" fmla="*/ 1484415 h 4453246"/>
              <a:gd name="connsiteX121" fmla="*/ 1270660 w 3195345"/>
              <a:gd name="connsiteY121" fmla="*/ 1520041 h 4453246"/>
              <a:gd name="connsiteX122" fmla="*/ 1235034 w 3195345"/>
              <a:gd name="connsiteY122" fmla="*/ 1638794 h 4453246"/>
              <a:gd name="connsiteX123" fmla="*/ 1211283 w 3195345"/>
              <a:gd name="connsiteY123" fmla="*/ 1745672 h 4453246"/>
              <a:gd name="connsiteX124" fmla="*/ 1187533 w 3195345"/>
              <a:gd name="connsiteY124" fmla="*/ 1793174 h 4453246"/>
              <a:gd name="connsiteX125" fmla="*/ 1163782 w 3195345"/>
              <a:gd name="connsiteY125" fmla="*/ 1876301 h 4453246"/>
              <a:gd name="connsiteX126" fmla="*/ 1116281 w 3195345"/>
              <a:gd name="connsiteY126" fmla="*/ 1959428 h 4453246"/>
              <a:gd name="connsiteX127" fmla="*/ 1080655 w 3195345"/>
              <a:gd name="connsiteY127" fmla="*/ 2054431 h 4453246"/>
              <a:gd name="connsiteX128" fmla="*/ 1056904 w 3195345"/>
              <a:gd name="connsiteY128" fmla="*/ 2101932 h 4453246"/>
              <a:gd name="connsiteX129" fmla="*/ 1045029 w 3195345"/>
              <a:gd name="connsiteY129" fmla="*/ 2137558 h 4453246"/>
              <a:gd name="connsiteX130" fmla="*/ 1033154 w 3195345"/>
              <a:gd name="connsiteY130" fmla="*/ 2185059 h 4453246"/>
              <a:gd name="connsiteX131" fmla="*/ 1009403 w 3195345"/>
              <a:gd name="connsiteY131" fmla="*/ 2220685 h 4453246"/>
              <a:gd name="connsiteX132" fmla="*/ 985652 w 3195345"/>
              <a:gd name="connsiteY132" fmla="*/ 2268187 h 4453246"/>
              <a:gd name="connsiteX133" fmla="*/ 973777 w 3195345"/>
              <a:gd name="connsiteY133" fmla="*/ 2315688 h 4453246"/>
              <a:gd name="connsiteX134" fmla="*/ 938151 w 3195345"/>
              <a:gd name="connsiteY134" fmla="*/ 2434441 h 4453246"/>
              <a:gd name="connsiteX135" fmla="*/ 926276 w 3195345"/>
              <a:gd name="connsiteY135" fmla="*/ 2493818 h 4453246"/>
              <a:gd name="connsiteX136" fmla="*/ 914400 w 3195345"/>
              <a:gd name="connsiteY136" fmla="*/ 2588820 h 4453246"/>
              <a:gd name="connsiteX137" fmla="*/ 890650 w 3195345"/>
              <a:gd name="connsiteY137" fmla="*/ 2660072 h 4453246"/>
              <a:gd name="connsiteX138" fmla="*/ 878774 w 3195345"/>
              <a:gd name="connsiteY138" fmla="*/ 2695698 h 4453246"/>
              <a:gd name="connsiteX139" fmla="*/ 843148 w 3195345"/>
              <a:gd name="connsiteY139" fmla="*/ 2766950 h 4453246"/>
              <a:gd name="connsiteX140" fmla="*/ 771896 w 3195345"/>
              <a:gd name="connsiteY140" fmla="*/ 2814451 h 4453246"/>
              <a:gd name="connsiteX141" fmla="*/ 736270 w 3195345"/>
              <a:gd name="connsiteY141" fmla="*/ 2838202 h 4453246"/>
              <a:gd name="connsiteX142" fmla="*/ 700644 w 3195345"/>
              <a:gd name="connsiteY142" fmla="*/ 2850077 h 4453246"/>
              <a:gd name="connsiteX143" fmla="*/ 617517 w 3195345"/>
              <a:gd name="connsiteY143" fmla="*/ 2885703 h 4453246"/>
              <a:gd name="connsiteX144" fmla="*/ 546265 w 3195345"/>
              <a:gd name="connsiteY144" fmla="*/ 2956955 h 4453246"/>
              <a:gd name="connsiteX145" fmla="*/ 510639 w 3195345"/>
              <a:gd name="connsiteY145" fmla="*/ 2992581 h 4453246"/>
              <a:gd name="connsiteX146" fmla="*/ 368135 w 3195345"/>
              <a:gd name="connsiteY146" fmla="*/ 3111335 h 4453246"/>
              <a:gd name="connsiteX147" fmla="*/ 296883 w 3195345"/>
              <a:gd name="connsiteY147" fmla="*/ 3158836 h 4453246"/>
              <a:gd name="connsiteX148" fmla="*/ 261257 w 3195345"/>
              <a:gd name="connsiteY148" fmla="*/ 3194462 h 4453246"/>
              <a:gd name="connsiteX149" fmla="*/ 190006 w 3195345"/>
              <a:gd name="connsiteY149" fmla="*/ 3253838 h 4453246"/>
              <a:gd name="connsiteX150" fmla="*/ 166255 w 3195345"/>
              <a:gd name="connsiteY150" fmla="*/ 3301340 h 4453246"/>
              <a:gd name="connsiteX151" fmla="*/ 142504 w 3195345"/>
              <a:gd name="connsiteY151" fmla="*/ 3336966 h 4453246"/>
              <a:gd name="connsiteX152" fmla="*/ 130629 w 3195345"/>
              <a:gd name="connsiteY152" fmla="*/ 3372592 h 4453246"/>
              <a:gd name="connsiteX153" fmla="*/ 83128 w 3195345"/>
              <a:gd name="connsiteY153" fmla="*/ 3443844 h 4453246"/>
              <a:gd name="connsiteX154" fmla="*/ 59377 w 3195345"/>
              <a:gd name="connsiteY154" fmla="*/ 3526971 h 4453246"/>
              <a:gd name="connsiteX155" fmla="*/ 23751 w 3195345"/>
              <a:gd name="connsiteY155" fmla="*/ 3645724 h 4453246"/>
              <a:gd name="connsiteX156" fmla="*/ 11876 w 3195345"/>
              <a:gd name="connsiteY156" fmla="*/ 3681350 h 4453246"/>
              <a:gd name="connsiteX157" fmla="*/ 0 w 3195345"/>
              <a:gd name="connsiteY157" fmla="*/ 3716976 h 4453246"/>
              <a:gd name="connsiteX158" fmla="*/ 23751 w 3195345"/>
              <a:gd name="connsiteY158" fmla="*/ 3918857 h 4453246"/>
              <a:gd name="connsiteX0" fmla="*/ 23751 w 3195345"/>
              <a:gd name="connsiteY0" fmla="*/ 3918857 h 4453246"/>
              <a:gd name="connsiteX1" fmla="*/ 35626 w 3195345"/>
              <a:gd name="connsiteY1" fmla="*/ 4120737 h 4453246"/>
              <a:gd name="connsiteX2" fmla="*/ 47502 w 3195345"/>
              <a:gd name="connsiteY2" fmla="*/ 4180114 h 4453246"/>
              <a:gd name="connsiteX3" fmla="*/ 95003 w 3195345"/>
              <a:gd name="connsiteY3" fmla="*/ 4251366 h 4453246"/>
              <a:gd name="connsiteX4" fmla="*/ 106878 w 3195345"/>
              <a:gd name="connsiteY4" fmla="*/ 4298867 h 4453246"/>
              <a:gd name="connsiteX5" fmla="*/ 130629 w 3195345"/>
              <a:gd name="connsiteY5" fmla="*/ 4417620 h 4453246"/>
              <a:gd name="connsiteX6" fmla="*/ 201881 w 3195345"/>
              <a:gd name="connsiteY6" fmla="*/ 4453246 h 4453246"/>
              <a:gd name="connsiteX7" fmla="*/ 296883 w 3195345"/>
              <a:gd name="connsiteY7" fmla="*/ 4429496 h 4453246"/>
              <a:gd name="connsiteX8" fmla="*/ 332509 w 3195345"/>
              <a:gd name="connsiteY8" fmla="*/ 4405745 h 4453246"/>
              <a:gd name="connsiteX9" fmla="*/ 368135 w 3195345"/>
              <a:gd name="connsiteY9" fmla="*/ 4370119 h 4453246"/>
              <a:gd name="connsiteX10" fmla="*/ 439387 w 3195345"/>
              <a:gd name="connsiteY10" fmla="*/ 4322618 h 4453246"/>
              <a:gd name="connsiteX11" fmla="*/ 522515 w 3195345"/>
              <a:gd name="connsiteY11" fmla="*/ 4227615 h 4453246"/>
              <a:gd name="connsiteX12" fmla="*/ 570016 w 3195345"/>
              <a:gd name="connsiteY12" fmla="*/ 4168238 h 4453246"/>
              <a:gd name="connsiteX13" fmla="*/ 617517 w 3195345"/>
              <a:gd name="connsiteY13" fmla="*/ 4096987 h 4453246"/>
              <a:gd name="connsiteX14" fmla="*/ 688769 w 3195345"/>
              <a:gd name="connsiteY14" fmla="*/ 4037610 h 4453246"/>
              <a:gd name="connsiteX15" fmla="*/ 748146 w 3195345"/>
              <a:gd name="connsiteY15" fmla="*/ 3978233 h 4453246"/>
              <a:gd name="connsiteX16" fmla="*/ 771896 w 3195345"/>
              <a:gd name="connsiteY16" fmla="*/ 3942607 h 4453246"/>
              <a:gd name="connsiteX17" fmla="*/ 783772 w 3195345"/>
              <a:gd name="connsiteY17" fmla="*/ 3906981 h 4453246"/>
              <a:gd name="connsiteX18" fmla="*/ 819398 w 3195345"/>
              <a:gd name="connsiteY18" fmla="*/ 3895106 h 4453246"/>
              <a:gd name="connsiteX19" fmla="*/ 890650 w 3195345"/>
              <a:gd name="connsiteY19" fmla="*/ 3847605 h 4453246"/>
              <a:gd name="connsiteX20" fmla="*/ 926276 w 3195345"/>
              <a:gd name="connsiteY20" fmla="*/ 3823854 h 4453246"/>
              <a:gd name="connsiteX21" fmla="*/ 961902 w 3195345"/>
              <a:gd name="connsiteY21" fmla="*/ 3811979 h 4453246"/>
              <a:gd name="connsiteX22" fmla="*/ 997528 w 3195345"/>
              <a:gd name="connsiteY22" fmla="*/ 3788228 h 4453246"/>
              <a:gd name="connsiteX23" fmla="*/ 1033154 w 3195345"/>
              <a:gd name="connsiteY23" fmla="*/ 3776353 h 4453246"/>
              <a:gd name="connsiteX24" fmla="*/ 1056904 w 3195345"/>
              <a:gd name="connsiteY24" fmla="*/ 3740727 h 4453246"/>
              <a:gd name="connsiteX25" fmla="*/ 1092530 w 3195345"/>
              <a:gd name="connsiteY25" fmla="*/ 3716976 h 4453246"/>
              <a:gd name="connsiteX26" fmla="*/ 1116281 w 3195345"/>
              <a:gd name="connsiteY26" fmla="*/ 3681350 h 4453246"/>
              <a:gd name="connsiteX27" fmla="*/ 1187533 w 3195345"/>
              <a:gd name="connsiteY27" fmla="*/ 3633849 h 4453246"/>
              <a:gd name="connsiteX28" fmla="*/ 1199408 w 3195345"/>
              <a:gd name="connsiteY28" fmla="*/ 3598223 h 4453246"/>
              <a:gd name="connsiteX29" fmla="*/ 1246909 w 3195345"/>
              <a:gd name="connsiteY29" fmla="*/ 3526971 h 4453246"/>
              <a:gd name="connsiteX30" fmla="*/ 1270660 w 3195345"/>
              <a:gd name="connsiteY30" fmla="*/ 3455719 h 4453246"/>
              <a:gd name="connsiteX31" fmla="*/ 1233522 w 3195345"/>
              <a:gd name="connsiteY31" fmla="*/ 3040138 h 4453246"/>
              <a:gd name="connsiteX32" fmla="*/ 1233522 w 3195345"/>
              <a:gd name="connsiteY32" fmla="*/ 2968130 h 4453246"/>
              <a:gd name="connsiteX33" fmla="*/ 1233522 w 3195345"/>
              <a:gd name="connsiteY33" fmla="*/ 2896122 h 4453246"/>
              <a:gd name="connsiteX34" fmla="*/ 1305530 w 3195345"/>
              <a:gd name="connsiteY34" fmla="*/ 2752106 h 4453246"/>
              <a:gd name="connsiteX35" fmla="*/ 1377538 w 3195345"/>
              <a:gd name="connsiteY35" fmla="*/ 2752106 h 4453246"/>
              <a:gd name="connsiteX36" fmla="*/ 1413164 w 3195345"/>
              <a:gd name="connsiteY36" fmla="*/ 2814451 h 4453246"/>
              <a:gd name="connsiteX37" fmla="*/ 1448790 w 3195345"/>
              <a:gd name="connsiteY37" fmla="*/ 2743200 h 4453246"/>
              <a:gd name="connsiteX38" fmla="*/ 1472541 w 3195345"/>
              <a:gd name="connsiteY38" fmla="*/ 2671948 h 4453246"/>
              <a:gd name="connsiteX39" fmla="*/ 1496291 w 3195345"/>
              <a:gd name="connsiteY39" fmla="*/ 2600696 h 4453246"/>
              <a:gd name="connsiteX40" fmla="*/ 1520042 w 3195345"/>
              <a:gd name="connsiteY40" fmla="*/ 2565070 h 4453246"/>
              <a:gd name="connsiteX41" fmla="*/ 1543793 w 3195345"/>
              <a:gd name="connsiteY41" fmla="*/ 2481942 h 4453246"/>
              <a:gd name="connsiteX42" fmla="*/ 1567543 w 3195345"/>
              <a:gd name="connsiteY42" fmla="*/ 2410690 h 4453246"/>
              <a:gd name="connsiteX43" fmla="*/ 1579419 w 3195345"/>
              <a:gd name="connsiteY43" fmla="*/ 2363189 h 4453246"/>
              <a:gd name="connsiteX44" fmla="*/ 1591294 w 3195345"/>
              <a:gd name="connsiteY44" fmla="*/ 2327563 h 4453246"/>
              <a:gd name="connsiteX45" fmla="*/ 1615044 w 3195345"/>
              <a:gd name="connsiteY45" fmla="*/ 2232561 h 4453246"/>
              <a:gd name="connsiteX46" fmla="*/ 1638795 w 3195345"/>
              <a:gd name="connsiteY46" fmla="*/ 2196935 h 4453246"/>
              <a:gd name="connsiteX47" fmla="*/ 1650670 w 3195345"/>
              <a:gd name="connsiteY47" fmla="*/ 2161309 h 4453246"/>
              <a:gd name="connsiteX48" fmla="*/ 1698172 w 3195345"/>
              <a:gd name="connsiteY48" fmla="*/ 2090057 h 4453246"/>
              <a:gd name="connsiteX49" fmla="*/ 1745673 w 3195345"/>
              <a:gd name="connsiteY49" fmla="*/ 2030680 h 4453246"/>
              <a:gd name="connsiteX50" fmla="*/ 1828800 w 3195345"/>
              <a:gd name="connsiteY50" fmla="*/ 1935677 h 4453246"/>
              <a:gd name="connsiteX51" fmla="*/ 1876302 w 3195345"/>
              <a:gd name="connsiteY51" fmla="*/ 1864425 h 4453246"/>
              <a:gd name="connsiteX52" fmla="*/ 1900052 w 3195345"/>
              <a:gd name="connsiteY52" fmla="*/ 1828800 h 4453246"/>
              <a:gd name="connsiteX53" fmla="*/ 1935678 w 3195345"/>
              <a:gd name="connsiteY53" fmla="*/ 1805049 h 4453246"/>
              <a:gd name="connsiteX54" fmla="*/ 1995055 w 3195345"/>
              <a:gd name="connsiteY54" fmla="*/ 1698171 h 4453246"/>
              <a:gd name="connsiteX55" fmla="*/ 2018806 w 3195345"/>
              <a:gd name="connsiteY55" fmla="*/ 1662545 h 4453246"/>
              <a:gd name="connsiteX56" fmla="*/ 2054432 w 3195345"/>
              <a:gd name="connsiteY56" fmla="*/ 1591293 h 4453246"/>
              <a:gd name="connsiteX57" fmla="*/ 2090057 w 3195345"/>
              <a:gd name="connsiteY57" fmla="*/ 1520041 h 4453246"/>
              <a:gd name="connsiteX58" fmla="*/ 2125683 w 3195345"/>
              <a:gd name="connsiteY58" fmla="*/ 1484415 h 4453246"/>
              <a:gd name="connsiteX59" fmla="*/ 2208811 w 3195345"/>
              <a:gd name="connsiteY59" fmla="*/ 1401288 h 4453246"/>
              <a:gd name="connsiteX60" fmla="*/ 2268187 w 3195345"/>
              <a:gd name="connsiteY60" fmla="*/ 1330036 h 4453246"/>
              <a:gd name="connsiteX61" fmla="*/ 2303813 w 3195345"/>
              <a:gd name="connsiteY61" fmla="*/ 1306285 h 4453246"/>
              <a:gd name="connsiteX62" fmla="*/ 2375065 w 3195345"/>
              <a:gd name="connsiteY62" fmla="*/ 1235033 h 4453246"/>
              <a:gd name="connsiteX63" fmla="*/ 2422567 w 3195345"/>
              <a:gd name="connsiteY63" fmla="*/ 1163781 h 4453246"/>
              <a:gd name="connsiteX64" fmla="*/ 2458193 w 3195345"/>
              <a:gd name="connsiteY64" fmla="*/ 1056903 h 4453246"/>
              <a:gd name="connsiteX65" fmla="*/ 2505694 w 3195345"/>
              <a:gd name="connsiteY65" fmla="*/ 985651 h 4453246"/>
              <a:gd name="connsiteX66" fmla="*/ 2529444 w 3195345"/>
              <a:gd name="connsiteY66" fmla="*/ 950025 h 4453246"/>
              <a:gd name="connsiteX67" fmla="*/ 2565070 w 3195345"/>
              <a:gd name="connsiteY67" fmla="*/ 926275 h 4453246"/>
              <a:gd name="connsiteX68" fmla="*/ 2588821 w 3195345"/>
              <a:gd name="connsiteY68" fmla="*/ 890649 h 4453246"/>
              <a:gd name="connsiteX69" fmla="*/ 2695699 w 3195345"/>
              <a:gd name="connsiteY69" fmla="*/ 795646 h 4453246"/>
              <a:gd name="connsiteX70" fmla="*/ 2755076 w 3195345"/>
              <a:gd name="connsiteY70" fmla="*/ 736270 h 4453246"/>
              <a:gd name="connsiteX71" fmla="*/ 2790702 w 3195345"/>
              <a:gd name="connsiteY71" fmla="*/ 724394 h 4453246"/>
              <a:gd name="connsiteX72" fmla="*/ 2861954 w 3195345"/>
              <a:gd name="connsiteY72" fmla="*/ 676893 h 4453246"/>
              <a:gd name="connsiteX73" fmla="*/ 2897580 w 3195345"/>
              <a:gd name="connsiteY73" fmla="*/ 653142 h 4453246"/>
              <a:gd name="connsiteX74" fmla="*/ 2956956 w 3195345"/>
              <a:gd name="connsiteY74" fmla="*/ 593766 h 4453246"/>
              <a:gd name="connsiteX75" fmla="*/ 3028208 w 3195345"/>
              <a:gd name="connsiteY75" fmla="*/ 534389 h 4453246"/>
              <a:gd name="connsiteX76" fmla="*/ 3051959 w 3195345"/>
              <a:gd name="connsiteY76" fmla="*/ 498763 h 4453246"/>
              <a:gd name="connsiteX77" fmla="*/ 3087585 w 3195345"/>
              <a:gd name="connsiteY77" fmla="*/ 475012 h 4453246"/>
              <a:gd name="connsiteX78" fmla="*/ 3135086 w 3195345"/>
              <a:gd name="connsiteY78" fmla="*/ 403761 h 4453246"/>
              <a:gd name="connsiteX79" fmla="*/ 3182587 w 3195345"/>
              <a:gd name="connsiteY79" fmla="*/ 332509 h 4453246"/>
              <a:gd name="connsiteX80" fmla="*/ 3194463 w 3195345"/>
              <a:gd name="connsiteY80" fmla="*/ 296883 h 4453246"/>
              <a:gd name="connsiteX81" fmla="*/ 3182587 w 3195345"/>
              <a:gd name="connsiteY81" fmla="*/ 154379 h 4453246"/>
              <a:gd name="connsiteX82" fmla="*/ 3099460 w 3195345"/>
              <a:gd name="connsiteY82" fmla="*/ 47501 h 4453246"/>
              <a:gd name="connsiteX83" fmla="*/ 3075709 w 3195345"/>
              <a:gd name="connsiteY83" fmla="*/ 11875 h 4453246"/>
              <a:gd name="connsiteX84" fmla="*/ 3040083 w 3195345"/>
              <a:gd name="connsiteY84" fmla="*/ 0 h 4453246"/>
              <a:gd name="connsiteX85" fmla="*/ 2909455 w 3195345"/>
              <a:gd name="connsiteY85" fmla="*/ 83127 h 4453246"/>
              <a:gd name="connsiteX86" fmla="*/ 2873829 w 3195345"/>
              <a:gd name="connsiteY86" fmla="*/ 106877 h 4453246"/>
              <a:gd name="connsiteX87" fmla="*/ 2838203 w 3195345"/>
              <a:gd name="connsiteY87" fmla="*/ 130628 h 4453246"/>
              <a:gd name="connsiteX88" fmla="*/ 2766951 w 3195345"/>
              <a:gd name="connsiteY88" fmla="*/ 154379 h 4453246"/>
              <a:gd name="connsiteX89" fmla="*/ 2731325 w 3195345"/>
              <a:gd name="connsiteY89" fmla="*/ 178129 h 4453246"/>
              <a:gd name="connsiteX90" fmla="*/ 2660073 w 3195345"/>
              <a:gd name="connsiteY90" fmla="*/ 190005 h 4453246"/>
              <a:gd name="connsiteX91" fmla="*/ 2588821 w 3195345"/>
              <a:gd name="connsiteY91" fmla="*/ 213755 h 4453246"/>
              <a:gd name="connsiteX92" fmla="*/ 2481943 w 3195345"/>
              <a:gd name="connsiteY92" fmla="*/ 237506 h 4453246"/>
              <a:gd name="connsiteX93" fmla="*/ 2410691 w 3195345"/>
              <a:gd name="connsiteY93" fmla="*/ 261257 h 4453246"/>
              <a:gd name="connsiteX94" fmla="*/ 2375065 w 3195345"/>
              <a:gd name="connsiteY94" fmla="*/ 273132 h 4453246"/>
              <a:gd name="connsiteX95" fmla="*/ 2303813 w 3195345"/>
              <a:gd name="connsiteY95" fmla="*/ 320633 h 4453246"/>
              <a:gd name="connsiteX96" fmla="*/ 2268187 w 3195345"/>
              <a:gd name="connsiteY96" fmla="*/ 344384 h 4453246"/>
              <a:gd name="connsiteX97" fmla="*/ 2232561 w 3195345"/>
              <a:gd name="connsiteY97" fmla="*/ 380010 h 4453246"/>
              <a:gd name="connsiteX98" fmla="*/ 2196935 w 3195345"/>
              <a:gd name="connsiteY98" fmla="*/ 403761 h 4453246"/>
              <a:gd name="connsiteX99" fmla="*/ 2137559 w 3195345"/>
              <a:gd name="connsiteY99" fmla="*/ 475012 h 4453246"/>
              <a:gd name="connsiteX100" fmla="*/ 2101933 w 3195345"/>
              <a:gd name="connsiteY100" fmla="*/ 510638 h 4453246"/>
              <a:gd name="connsiteX101" fmla="*/ 2066307 w 3195345"/>
              <a:gd name="connsiteY101" fmla="*/ 558140 h 4453246"/>
              <a:gd name="connsiteX102" fmla="*/ 1959429 w 3195345"/>
              <a:gd name="connsiteY102" fmla="*/ 665018 h 4453246"/>
              <a:gd name="connsiteX103" fmla="*/ 1888177 w 3195345"/>
              <a:gd name="connsiteY103" fmla="*/ 712519 h 4453246"/>
              <a:gd name="connsiteX104" fmla="*/ 1852551 w 3195345"/>
              <a:gd name="connsiteY104" fmla="*/ 760020 h 4453246"/>
              <a:gd name="connsiteX105" fmla="*/ 1816925 w 3195345"/>
              <a:gd name="connsiteY105" fmla="*/ 795646 h 4453246"/>
              <a:gd name="connsiteX106" fmla="*/ 1769424 w 3195345"/>
              <a:gd name="connsiteY106" fmla="*/ 866898 h 4453246"/>
              <a:gd name="connsiteX107" fmla="*/ 1745673 w 3195345"/>
              <a:gd name="connsiteY107" fmla="*/ 902524 h 4453246"/>
              <a:gd name="connsiteX108" fmla="*/ 1686296 w 3195345"/>
              <a:gd name="connsiteY108" fmla="*/ 1009402 h 4453246"/>
              <a:gd name="connsiteX109" fmla="*/ 1638795 w 3195345"/>
              <a:gd name="connsiteY109" fmla="*/ 1080654 h 4453246"/>
              <a:gd name="connsiteX110" fmla="*/ 1603169 w 3195345"/>
              <a:gd name="connsiteY110" fmla="*/ 1128155 h 4453246"/>
              <a:gd name="connsiteX111" fmla="*/ 1579419 w 3195345"/>
              <a:gd name="connsiteY111" fmla="*/ 1163781 h 4453246"/>
              <a:gd name="connsiteX112" fmla="*/ 1543793 w 3195345"/>
              <a:gd name="connsiteY112" fmla="*/ 1187532 h 4453246"/>
              <a:gd name="connsiteX113" fmla="*/ 1520042 w 3195345"/>
              <a:gd name="connsiteY113" fmla="*/ 1223158 h 4453246"/>
              <a:gd name="connsiteX114" fmla="*/ 1484416 w 3195345"/>
              <a:gd name="connsiteY114" fmla="*/ 1246909 h 4453246"/>
              <a:gd name="connsiteX115" fmla="*/ 1436915 w 3195345"/>
              <a:gd name="connsiteY115" fmla="*/ 1318161 h 4453246"/>
              <a:gd name="connsiteX116" fmla="*/ 1401289 w 3195345"/>
              <a:gd name="connsiteY116" fmla="*/ 1353787 h 4453246"/>
              <a:gd name="connsiteX117" fmla="*/ 1377538 w 3195345"/>
              <a:gd name="connsiteY117" fmla="*/ 1389412 h 4453246"/>
              <a:gd name="connsiteX118" fmla="*/ 1341912 w 3195345"/>
              <a:gd name="connsiteY118" fmla="*/ 1413163 h 4453246"/>
              <a:gd name="connsiteX119" fmla="*/ 1330037 w 3195345"/>
              <a:gd name="connsiteY119" fmla="*/ 1448789 h 4453246"/>
              <a:gd name="connsiteX120" fmla="*/ 1294411 w 3195345"/>
              <a:gd name="connsiteY120" fmla="*/ 1484415 h 4453246"/>
              <a:gd name="connsiteX121" fmla="*/ 1270660 w 3195345"/>
              <a:gd name="connsiteY121" fmla="*/ 1520041 h 4453246"/>
              <a:gd name="connsiteX122" fmla="*/ 1235034 w 3195345"/>
              <a:gd name="connsiteY122" fmla="*/ 1638794 h 4453246"/>
              <a:gd name="connsiteX123" fmla="*/ 1211283 w 3195345"/>
              <a:gd name="connsiteY123" fmla="*/ 1745672 h 4453246"/>
              <a:gd name="connsiteX124" fmla="*/ 1187533 w 3195345"/>
              <a:gd name="connsiteY124" fmla="*/ 1793174 h 4453246"/>
              <a:gd name="connsiteX125" fmla="*/ 1163782 w 3195345"/>
              <a:gd name="connsiteY125" fmla="*/ 1876301 h 4453246"/>
              <a:gd name="connsiteX126" fmla="*/ 1116281 w 3195345"/>
              <a:gd name="connsiteY126" fmla="*/ 1959428 h 4453246"/>
              <a:gd name="connsiteX127" fmla="*/ 1080655 w 3195345"/>
              <a:gd name="connsiteY127" fmla="*/ 2054431 h 4453246"/>
              <a:gd name="connsiteX128" fmla="*/ 1056904 w 3195345"/>
              <a:gd name="connsiteY128" fmla="*/ 2101932 h 4453246"/>
              <a:gd name="connsiteX129" fmla="*/ 1045029 w 3195345"/>
              <a:gd name="connsiteY129" fmla="*/ 2137558 h 4453246"/>
              <a:gd name="connsiteX130" fmla="*/ 1033154 w 3195345"/>
              <a:gd name="connsiteY130" fmla="*/ 2185059 h 4453246"/>
              <a:gd name="connsiteX131" fmla="*/ 1009403 w 3195345"/>
              <a:gd name="connsiteY131" fmla="*/ 2220685 h 4453246"/>
              <a:gd name="connsiteX132" fmla="*/ 985652 w 3195345"/>
              <a:gd name="connsiteY132" fmla="*/ 2268187 h 4453246"/>
              <a:gd name="connsiteX133" fmla="*/ 973777 w 3195345"/>
              <a:gd name="connsiteY133" fmla="*/ 2315688 h 4453246"/>
              <a:gd name="connsiteX134" fmla="*/ 938151 w 3195345"/>
              <a:gd name="connsiteY134" fmla="*/ 2434441 h 4453246"/>
              <a:gd name="connsiteX135" fmla="*/ 926276 w 3195345"/>
              <a:gd name="connsiteY135" fmla="*/ 2493818 h 4453246"/>
              <a:gd name="connsiteX136" fmla="*/ 914400 w 3195345"/>
              <a:gd name="connsiteY136" fmla="*/ 2588820 h 4453246"/>
              <a:gd name="connsiteX137" fmla="*/ 890650 w 3195345"/>
              <a:gd name="connsiteY137" fmla="*/ 2660072 h 4453246"/>
              <a:gd name="connsiteX138" fmla="*/ 878774 w 3195345"/>
              <a:gd name="connsiteY138" fmla="*/ 2695698 h 4453246"/>
              <a:gd name="connsiteX139" fmla="*/ 843148 w 3195345"/>
              <a:gd name="connsiteY139" fmla="*/ 2766950 h 4453246"/>
              <a:gd name="connsiteX140" fmla="*/ 771896 w 3195345"/>
              <a:gd name="connsiteY140" fmla="*/ 2814451 h 4453246"/>
              <a:gd name="connsiteX141" fmla="*/ 736270 w 3195345"/>
              <a:gd name="connsiteY141" fmla="*/ 2838202 h 4453246"/>
              <a:gd name="connsiteX142" fmla="*/ 700644 w 3195345"/>
              <a:gd name="connsiteY142" fmla="*/ 2850077 h 4453246"/>
              <a:gd name="connsiteX143" fmla="*/ 617517 w 3195345"/>
              <a:gd name="connsiteY143" fmla="*/ 2885703 h 4453246"/>
              <a:gd name="connsiteX144" fmla="*/ 546265 w 3195345"/>
              <a:gd name="connsiteY144" fmla="*/ 2956955 h 4453246"/>
              <a:gd name="connsiteX145" fmla="*/ 510639 w 3195345"/>
              <a:gd name="connsiteY145" fmla="*/ 2992581 h 4453246"/>
              <a:gd name="connsiteX146" fmla="*/ 368135 w 3195345"/>
              <a:gd name="connsiteY146" fmla="*/ 3111335 h 4453246"/>
              <a:gd name="connsiteX147" fmla="*/ 296883 w 3195345"/>
              <a:gd name="connsiteY147" fmla="*/ 3158836 h 4453246"/>
              <a:gd name="connsiteX148" fmla="*/ 261257 w 3195345"/>
              <a:gd name="connsiteY148" fmla="*/ 3194462 h 4453246"/>
              <a:gd name="connsiteX149" fmla="*/ 190006 w 3195345"/>
              <a:gd name="connsiteY149" fmla="*/ 3253838 h 4453246"/>
              <a:gd name="connsiteX150" fmla="*/ 166255 w 3195345"/>
              <a:gd name="connsiteY150" fmla="*/ 3301340 h 4453246"/>
              <a:gd name="connsiteX151" fmla="*/ 142504 w 3195345"/>
              <a:gd name="connsiteY151" fmla="*/ 3336966 h 4453246"/>
              <a:gd name="connsiteX152" fmla="*/ 130629 w 3195345"/>
              <a:gd name="connsiteY152" fmla="*/ 3372592 h 4453246"/>
              <a:gd name="connsiteX153" fmla="*/ 83128 w 3195345"/>
              <a:gd name="connsiteY153" fmla="*/ 3443844 h 4453246"/>
              <a:gd name="connsiteX154" fmla="*/ 59377 w 3195345"/>
              <a:gd name="connsiteY154" fmla="*/ 3526971 h 4453246"/>
              <a:gd name="connsiteX155" fmla="*/ 23751 w 3195345"/>
              <a:gd name="connsiteY155" fmla="*/ 3645724 h 4453246"/>
              <a:gd name="connsiteX156" fmla="*/ 11876 w 3195345"/>
              <a:gd name="connsiteY156" fmla="*/ 3681350 h 4453246"/>
              <a:gd name="connsiteX157" fmla="*/ 0 w 3195345"/>
              <a:gd name="connsiteY157" fmla="*/ 3716976 h 4453246"/>
              <a:gd name="connsiteX158" fmla="*/ 23751 w 3195345"/>
              <a:gd name="connsiteY158" fmla="*/ 3918857 h 4453246"/>
              <a:gd name="connsiteX0" fmla="*/ 23751 w 3195345"/>
              <a:gd name="connsiteY0" fmla="*/ 3918857 h 4453246"/>
              <a:gd name="connsiteX1" fmla="*/ 35626 w 3195345"/>
              <a:gd name="connsiteY1" fmla="*/ 4120737 h 4453246"/>
              <a:gd name="connsiteX2" fmla="*/ 47502 w 3195345"/>
              <a:gd name="connsiteY2" fmla="*/ 4180114 h 4453246"/>
              <a:gd name="connsiteX3" fmla="*/ 95003 w 3195345"/>
              <a:gd name="connsiteY3" fmla="*/ 4251366 h 4453246"/>
              <a:gd name="connsiteX4" fmla="*/ 106878 w 3195345"/>
              <a:gd name="connsiteY4" fmla="*/ 4298867 h 4453246"/>
              <a:gd name="connsiteX5" fmla="*/ 130629 w 3195345"/>
              <a:gd name="connsiteY5" fmla="*/ 4417620 h 4453246"/>
              <a:gd name="connsiteX6" fmla="*/ 201881 w 3195345"/>
              <a:gd name="connsiteY6" fmla="*/ 4453246 h 4453246"/>
              <a:gd name="connsiteX7" fmla="*/ 296883 w 3195345"/>
              <a:gd name="connsiteY7" fmla="*/ 4429496 h 4453246"/>
              <a:gd name="connsiteX8" fmla="*/ 332509 w 3195345"/>
              <a:gd name="connsiteY8" fmla="*/ 4405745 h 4453246"/>
              <a:gd name="connsiteX9" fmla="*/ 368135 w 3195345"/>
              <a:gd name="connsiteY9" fmla="*/ 4370119 h 4453246"/>
              <a:gd name="connsiteX10" fmla="*/ 439387 w 3195345"/>
              <a:gd name="connsiteY10" fmla="*/ 4322618 h 4453246"/>
              <a:gd name="connsiteX11" fmla="*/ 522515 w 3195345"/>
              <a:gd name="connsiteY11" fmla="*/ 4227615 h 4453246"/>
              <a:gd name="connsiteX12" fmla="*/ 570016 w 3195345"/>
              <a:gd name="connsiteY12" fmla="*/ 4168238 h 4453246"/>
              <a:gd name="connsiteX13" fmla="*/ 617517 w 3195345"/>
              <a:gd name="connsiteY13" fmla="*/ 4096987 h 4453246"/>
              <a:gd name="connsiteX14" fmla="*/ 688769 w 3195345"/>
              <a:gd name="connsiteY14" fmla="*/ 4037610 h 4453246"/>
              <a:gd name="connsiteX15" fmla="*/ 748146 w 3195345"/>
              <a:gd name="connsiteY15" fmla="*/ 3978233 h 4453246"/>
              <a:gd name="connsiteX16" fmla="*/ 771896 w 3195345"/>
              <a:gd name="connsiteY16" fmla="*/ 3942607 h 4453246"/>
              <a:gd name="connsiteX17" fmla="*/ 783772 w 3195345"/>
              <a:gd name="connsiteY17" fmla="*/ 3906981 h 4453246"/>
              <a:gd name="connsiteX18" fmla="*/ 819398 w 3195345"/>
              <a:gd name="connsiteY18" fmla="*/ 3895106 h 4453246"/>
              <a:gd name="connsiteX19" fmla="*/ 890650 w 3195345"/>
              <a:gd name="connsiteY19" fmla="*/ 3847605 h 4453246"/>
              <a:gd name="connsiteX20" fmla="*/ 926276 w 3195345"/>
              <a:gd name="connsiteY20" fmla="*/ 3823854 h 4453246"/>
              <a:gd name="connsiteX21" fmla="*/ 961902 w 3195345"/>
              <a:gd name="connsiteY21" fmla="*/ 3811979 h 4453246"/>
              <a:gd name="connsiteX22" fmla="*/ 997528 w 3195345"/>
              <a:gd name="connsiteY22" fmla="*/ 3788228 h 4453246"/>
              <a:gd name="connsiteX23" fmla="*/ 1033154 w 3195345"/>
              <a:gd name="connsiteY23" fmla="*/ 3776353 h 4453246"/>
              <a:gd name="connsiteX24" fmla="*/ 1056904 w 3195345"/>
              <a:gd name="connsiteY24" fmla="*/ 3740727 h 4453246"/>
              <a:gd name="connsiteX25" fmla="*/ 1092530 w 3195345"/>
              <a:gd name="connsiteY25" fmla="*/ 3716976 h 4453246"/>
              <a:gd name="connsiteX26" fmla="*/ 1116281 w 3195345"/>
              <a:gd name="connsiteY26" fmla="*/ 3681350 h 4453246"/>
              <a:gd name="connsiteX27" fmla="*/ 1187533 w 3195345"/>
              <a:gd name="connsiteY27" fmla="*/ 3633849 h 4453246"/>
              <a:gd name="connsiteX28" fmla="*/ 1199408 w 3195345"/>
              <a:gd name="connsiteY28" fmla="*/ 3598223 h 4453246"/>
              <a:gd name="connsiteX29" fmla="*/ 1246909 w 3195345"/>
              <a:gd name="connsiteY29" fmla="*/ 3526971 h 4453246"/>
              <a:gd name="connsiteX30" fmla="*/ 1270660 w 3195345"/>
              <a:gd name="connsiteY30" fmla="*/ 3455719 h 4453246"/>
              <a:gd name="connsiteX31" fmla="*/ 1233522 w 3195345"/>
              <a:gd name="connsiteY31" fmla="*/ 3040138 h 4453246"/>
              <a:gd name="connsiteX32" fmla="*/ 1233522 w 3195345"/>
              <a:gd name="connsiteY32" fmla="*/ 2968130 h 4453246"/>
              <a:gd name="connsiteX33" fmla="*/ 1233522 w 3195345"/>
              <a:gd name="connsiteY33" fmla="*/ 2896122 h 4453246"/>
              <a:gd name="connsiteX34" fmla="*/ 1305530 w 3195345"/>
              <a:gd name="connsiteY34" fmla="*/ 2752106 h 4453246"/>
              <a:gd name="connsiteX35" fmla="*/ 1377538 w 3195345"/>
              <a:gd name="connsiteY35" fmla="*/ 2752106 h 4453246"/>
              <a:gd name="connsiteX36" fmla="*/ 1377538 w 3195345"/>
              <a:gd name="connsiteY36" fmla="*/ 2680098 h 4453246"/>
              <a:gd name="connsiteX37" fmla="*/ 1448790 w 3195345"/>
              <a:gd name="connsiteY37" fmla="*/ 2743200 h 4453246"/>
              <a:gd name="connsiteX38" fmla="*/ 1472541 w 3195345"/>
              <a:gd name="connsiteY38" fmla="*/ 2671948 h 4453246"/>
              <a:gd name="connsiteX39" fmla="*/ 1496291 w 3195345"/>
              <a:gd name="connsiteY39" fmla="*/ 2600696 h 4453246"/>
              <a:gd name="connsiteX40" fmla="*/ 1520042 w 3195345"/>
              <a:gd name="connsiteY40" fmla="*/ 2565070 h 4453246"/>
              <a:gd name="connsiteX41" fmla="*/ 1543793 w 3195345"/>
              <a:gd name="connsiteY41" fmla="*/ 2481942 h 4453246"/>
              <a:gd name="connsiteX42" fmla="*/ 1567543 w 3195345"/>
              <a:gd name="connsiteY42" fmla="*/ 2410690 h 4453246"/>
              <a:gd name="connsiteX43" fmla="*/ 1579419 w 3195345"/>
              <a:gd name="connsiteY43" fmla="*/ 2363189 h 4453246"/>
              <a:gd name="connsiteX44" fmla="*/ 1591294 w 3195345"/>
              <a:gd name="connsiteY44" fmla="*/ 2327563 h 4453246"/>
              <a:gd name="connsiteX45" fmla="*/ 1615044 w 3195345"/>
              <a:gd name="connsiteY45" fmla="*/ 2232561 h 4453246"/>
              <a:gd name="connsiteX46" fmla="*/ 1638795 w 3195345"/>
              <a:gd name="connsiteY46" fmla="*/ 2196935 h 4453246"/>
              <a:gd name="connsiteX47" fmla="*/ 1650670 w 3195345"/>
              <a:gd name="connsiteY47" fmla="*/ 2161309 h 4453246"/>
              <a:gd name="connsiteX48" fmla="*/ 1698172 w 3195345"/>
              <a:gd name="connsiteY48" fmla="*/ 2090057 h 4453246"/>
              <a:gd name="connsiteX49" fmla="*/ 1745673 w 3195345"/>
              <a:gd name="connsiteY49" fmla="*/ 2030680 h 4453246"/>
              <a:gd name="connsiteX50" fmla="*/ 1828800 w 3195345"/>
              <a:gd name="connsiteY50" fmla="*/ 1935677 h 4453246"/>
              <a:gd name="connsiteX51" fmla="*/ 1876302 w 3195345"/>
              <a:gd name="connsiteY51" fmla="*/ 1864425 h 4453246"/>
              <a:gd name="connsiteX52" fmla="*/ 1900052 w 3195345"/>
              <a:gd name="connsiteY52" fmla="*/ 1828800 h 4453246"/>
              <a:gd name="connsiteX53" fmla="*/ 1935678 w 3195345"/>
              <a:gd name="connsiteY53" fmla="*/ 1805049 h 4453246"/>
              <a:gd name="connsiteX54" fmla="*/ 1995055 w 3195345"/>
              <a:gd name="connsiteY54" fmla="*/ 1698171 h 4453246"/>
              <a:gd name="connsiteX55" fmla="*/ 2018806 w 3195345"/>
              <a:gd name="connsiteY55" fmla="*/ 1662545 h 4453246"/>
              <a:gd name="connsiteX56" fmla="*/ 2054432 w 3195345"/>
              <a:gd name="connsiteY56" fmla="*/ 1591293 h 4453246"/>
              <a:gd name="connsiteX57" fmla="*/ 2090057 w 3195345"/>
              <a:gd name="connsiteY57" fmla="*/ 1520041 h 4453246"/>
              <a:gd name="connsiteX58" fmla="*/ 2125683 w 3195345"/>
              <a:gd name="connsiteY58" fmla="*/ 1484415 h 4453246"/>
              <a:gd name="connsiteX59" fmla="*/ 2208811 w 3195345"/>
              <a:gd name="connsiteY59" fmla="*/ 1401288 h 4453246"/>
              <a:gd name="connsiteX60" fmla="*/ 2268187 w 3195345"/>
              <a:gd name="connsiteY60" fmla="*/ 1330036 h 4453246"/>
              <a:gd name="connsiteX61" fmla="*/ 2303813 w 3195345"/>
              <a:gd name="connsiteY61" fmla="*/ 1306285 h 4453246"/>
              <a:gd name="connsiteX62" fmla="*/ 2375065 w 3195345"/>
              <a:gd name="connsiteY62" fmla="*/ 1235033 h 4453246"/>
              <a:gd name="connsiteX63" fmla="*/ 2422567 w 3195345"/>
              <a:gd name="connsiteY63" fmla="*/ 1163781 h 4453246"/>
              <a:gd name="connsiteX64" fmla="*/ 2458193 w 3195345"/>
              <a:gd name="connsiteY64" fmla="*/ 1056903 h 4453246"/>
              <a:gd name="connsiteX65" fmla="*/ 2505694 w 3195345"/>
              <a:gd name="connsiteY65" fmla="*/ 985651 h 4453246"/>
              <a:gd name="connsiteX66" fmla="*/ 2529444 w 3195345"/>
              <a:gd name="connsiteY66" fmla="*/ 950025 h 4453246"/>
              <a:gd name="connsiteX67" fmla="*/ 2565070 w 3195345"/>
              <a:gd name="connsiteY67" fmla="*/ 926275 h 4453246"/>
              <a:gd name="connsiteX68" fmla="*/ 2588821 w 3195345"/>
              <a:gd name="connsiteY68" fmla="*/ 890649 h 4453246"/>
              <a:gd name="connsiteX69" fmla="*/ 2695699 w 3195345"/>
              <a:gd name="connsiteY69" fmla="*/ 795646 h 4453246"/>
              <a:gd name="connsiteX70" fmla="*/ 2755076 w 3195345"/>
              <a:gd name="connsiteY70" fmla="*/ 736270 h 4453246"/>
              <a:gd name="connsiteX71" fmla="*/ 2790702 w 3195345"/>
              <a:gd name="connsiteY71" fmla="*/ 724394 h 4453246"/>
              <a:gd name="connsiteX72" fmla="*/ 2861954 w 3195345"/>
              <a:gd name="connsiteY72" fmla="*/ 676893 h 4453246"/>
              <a:gd name="connsiteX73" fmla="*/ 2897580 w 3195345"/>
              <a:gd name="connsiteY73" fmla="*/ 653142 h 4453246"/>
              <a:gd name="connsiteX74" fmla="*/ 2956956 w 3195345"/>
              <a:gd name="connsiteY74" fmla="*/ 593766 h 4453246"/>
              <a:gd name="connsiteX75" fmla="*/ 3028208 w 3195345"/>
              <a:gd name="connsiteY75" fmla="*/ 534389 h 4453246"/>
              <a:gd name="connsiteX76" fmla="*/ 3051959 w 3195345"/>
              <a:gd name="connsiteY76" fmla="*/ 498763 h 4453246"/>
              <a:gd name="connsiteX77" fmla="*/ 3087585 w 3195345"/>
              <a:gd name="connsiteY77" fmla="*/ 475012 h 4453246"/>
              <a:gd name="connsiteX78" fmla="*/ 3135086 w 3195345"/>
              <a:gd name="connsiteY78" fmla="*/ 403761 h 4453246"/>
              <a:gd name="connsiteX79" fmla="*/ 3182587 w 3195345"/>
              <a:gd name="connsiteY79" fmla="*/ 332509 h 4453246"/>
              <a:gd name="connsiteX80" fmla="*/ 3194463 w 3195345"/>
              <a:gd name="connsiteY80" fmla="*/ 296883 h 4453246"/>
              <a:gd name="connsiteX81" fmla="*/ 3182587 w 3195345"/>
              <a:gd name="connsiteY81" fmla="*/ 154379 h 4453246"/>
              <a:gd name="connsiteX82" fmla="*/ 3099460 w 3195345"/>
              <a:gd name="connsiteY82" fmla="*/ 47501 h 4453246"/>
              <a:gd name="connsiteX83" fmla="*/ 3075709 w 3195345"/>
              <a:gd name="connsiteY83" fmla="*/ 11875 h 4453246"/>
              <a:gd name="connsiteX84" fmla="*/ 3040083 w 3195345"/>
              <a:gd name="connsiteY84" fmla="*/ 0 h 4453246"/>
              <a:gd name="connsiteX85" fmla="*/ 2909455 w 3195345"/>
              <a:gd name="connsiteY85" fmla="*/ 83127 h 4453246"/>
              <a:gd name="connsiteX86" fmla="*/ 2873829 w 3195345"/>
              <a:gd name="connsiteY86" fmla="*/ 106877 h 4453246"/>
              <a:gd name="connsiteX87" fmla="*/ 2838203 w 3195345"/>
              <a:gd name="connsiteY87" fmla="*/ 130628 h 4453246"/>
              <a:gd name="connsiteX88" fmla="*/ 2766951 w 3195345"/>
              <a:gd name="connsiteY88" fmla="*/ 154379 h 4453246"/>
              <a:gd name="connsiteX89" fmla="*/ 2731325 w 3195345"/>
              <a:gd name="connsiteY89" fmla="*/ 178129 h 4453246"/>
              <a:gd name="connsiteX90" fmla="*/ 2660073 w 3195345"/>
              <a:gd name="connsiteY90" fmla="*/ 190005 h 4453246"/>
              <a:gd name="connsiteX91" fmla="*/ 2588821 w 3195345"/>
              <a:gd name="connsiteY91" fmla="*/ 213755 h 4453246"/>
              <a:gd name="connsiteX92" fmla="*/ 2481943 w 3195345"/>
              <a:gd name="connsiteY92" fmla="*/ 237506 h 4453246"/>
              <a:gd name="connsiteX93" fmla="*/ 2410691 w 3195345"/>
              <a:gd name="connsiteY93" fmla="*/ 261257 h 4453246"/>
              <a:gd name="connsiteX94" fmla="*/ 2375065 w 3195345"/>
              <a:gd name="connsiteY94" fmla="*/ 273132 h 4453246"/>
              <a:gd name="connsiteX95" fmla="*/ 2303813 w 3195345"/>
              <a:gd name="connsiteY95" fmla="*/ 320633 h 4453246"/>
              <a:gd name="connsiteX96" fmla="*/ 2268187 w 3195345"/>
              <a:gd name="connsiteY96" fmla="*/ 344384 h 4453246"/>
              <a:gd name="connsiteX97" fmla="*/ 2232561 w 3195345"/>
              <a:gd name="connsiteY97" fmla="*/ 380010 h 4453246"/>
              <a:gd name="connsiteX98" fmla="*/ 2196935 w 3195345"/>
              <a:gd name="connsiteY98" fmla="*/ 403761 h 4453246"/>
              <a:gd name="connsiteX99" fmla="*/ 2137559 w 3195345"/>
              <a:gd name="connsiteY99" fmla="*/ 475012 h 4453246"/>
              <a:gd name="connsiteX100" fmla="*/ 2101933 w 3195345"/>
              <a:gd name="connsiteY100" fmla="*/ 510638 h 4453246"/>
              <a:gd name="connsiteX101" fmla="*/ 2066307 w 3195345"/>
              <a:gd name="connsiteY101" fmla="*/ 558140 h 4453246"/>
              <a:gd name="connsiteX102" fmla="*/ 1959429 w 3195345"/>
              <a:gd name="connsiteY102" fmla="*/ 665018 h 4453246"/>
              <a:gd name="connsiteX103" fmla="*/ 1888177 w 3195345"/>
              <a:gd name="connsiteY103" fmla="*/ 712519 h 4453246"/>
              <a:gd name="connsiteX104" fmla="*/ 1852551 w 3195345"/>
              <a:gd name="connsiteY104" fmla="*/ 760020 h 4453246"/>
              <a:gd name="connsiteX105" fmla="*/ 1816925 w 3195345"/>
              <a:gd name="connsiteY105" fmla="*/ 795646 h 4453246"/>
              <a:gd name="connsiteX106" fmla="*/ 1769424 w 3195345"/>
              <a:gd name="connsiteY106" fmla="*/ 866898 h 4453246"/>
              <a:gd name="connsiteX107" fmla="*/ 1745673 w 3195345"/>
              <a:gd name="connsiteY107" fmla="*/ 902524 h 4453246"/>
              <a:gd name="connsiteX108" fmla="*/ 1686296 w 3195345"/>
              <a:gd name="connsiteY108" fmla="*/ 1009402 h 4453246"/>
              <a:gd name="connsiteX109" fmla="*/ 1638795 w 3195345"/>
              <a:gd name="connsiteY109" fmla="*/ 1080654 h 4453246"/>
              <a:gd name="connsiteX110" fmla="*/ 1603169 w 3195345"/>
              <a:gd name="connsiteY110" fmla="*/ 1128155 h 4453246"/>
              <a:gd name="connsiteX111" fmla="*/ 1579419 w 3195345"/>
              <a:gd name="connsiteY111" fmla="*/ 1163781 h 4453246"/>
              <a:gd name="connsiteX112" fmla="*/ 1543793 w 3195345"/>
              <a:gd name="connsiteY112" fmla="*/ 1187532 h 4453246"/>
              <a:gd name="connsiteX113" fmla="*/ 1520042 w 3195345"/>
              <a:gd name="connsiteY113" fmla="*/ 1223158 h 4453246"/>
              <a:gd name="connsiteX114" fmla="*/ 1484416 w 3195345"/>
              <a:gd name="connsiteY114" fmla="*/ 1246909 h 4453246"/>
              <a:gd name="connsiteX115" fmla="*/ 1436915 w 3195345"/>
              <a:gd name="connsiteY115" fmla="*/ 1318161 h 4453246"/>
              <a:gd name="connsiteX116" fmla="*/ 1401289 w 3195345"/>
              <a:gd name="connsiteY116" fmla="*/ 1353787 h 4453246"/>
              <a:gd name="connsiteX117" fmla="*/ 1377538 w 3195345"/>
              <a:gd name="connsiteY117" fmla="*/ 1389412 h 4453246"/>
              <a:gd name="connsiteX118" fmla="*/ 1341912 w 3195345"/>
              <a:gd name="connsiteY118" fmla="*/ 1413163 h 4453246"/>
              <a:gd name="connsiteX119" fmla="*/ 1330037 w 3195345"/>
              <a:gd name="connsiteY119" fmla="*/ 1448789 h 4453246"/>
              <a:gd name="connsiteX120" fmla="*/ 1294411 w 3195345"/>
              <a:gd name="connsiteY120" fmla="*/ 1484415 h 4453246"/>
              <a:gd name="connsiteX121" fmla="*/ 1270660 w 3195345"/>
              <a:gd name="connsiteY121" fmla="*/ 1520041 h 4453246"/>
              <a:gd name="connsiteX122" fmla="*/ 1235034 w 3195345"/>
              <a:gd name="connsiteY122" fmla="*/ 1638794 h 4453246"/>
              <a:gd name="connsiteX123" fmla="*/ 1211283 w 3195345"/>
              <a:gd name="connsiteY123" fmla="*/ 1745672 h 4453246"/>
              <a:gd name="connsiteX124" fmla="*/ 1187533 w 3195345"/>
              <a:gd name="connsiteY124" fmla="*/ 1793174 h 4453246"/>
              <a:gd name="connsiteX125" fmla="*/ 1163782 w 3195345"/>
              <a:gd name="connsiteY125" fmla="*/ 1876301 h 4453246"/>
              <a:gd name="connsiteX126" fmla="*/ 1116281 w 3195345"/>
              <a:gd name="connsiteY126" fmla="*/ 1959428 h 4453246"/>
              <a:gd name="connsiteX127" fmla="*/ 1080655 w 3195345"/>
              <a:gd name="connsiteY127" fmla="*/ 2054431 h 4453246"/>
              <a:gd name="connsiteX128" fmla="*/ 1056904 w 3195345"/>
              <a:gd name="connsiteY128" fmla="*/ 2101932 h 4453246"/>
              <a:gd name="connsiteX129" fmla="*/ 1045029 w 3195345"/>
              <a:gd name="connsiteY129" fmla="*/ 2137558 h 4453246"/>
              <a:gd name="connsiteX130" fmla="*/ 1033154 w 3195345"/>
              <a:gd name="connsiteY130" fmla="*/ 2185059 h 4453246"/>
              <a:gd name="connsiteX131" fmla="*/ 1009403 w 3195345"/>
              <a:gd name="connsiteY131" fmla="*/ 2220685 h 4453246"/>
              <a:gd name="connsiteX132" fmla="*/ 985652 w 3195345"/>
              <a:gd name="connsiteY132" fmla="*/ 2268187 h 4453246"/>
              <a:gd name="connsiteX133" fmla="*/ 973777 w 3195345"/>
              <a:gd name="connsiteY133" fmla="*/ 2315688 h 4453246"/>
              <a:gd name="connsiteX134" fmla="*/ 938151 w 3195345"/>
              <a:gd name="connsiteY134" fmla="*/ 2434441 h 4453246"/>
              <a:gd name="connsiteX135" fmla="*/ 926276 w 3195345"/>
              <a:gd name="connsiteY135" fmla="*/ 2493818 h 4453246"/>
              <a:gd name="connsiteX136" fmla="*/ 914400 w 3195345"/>
              <a:gd name="connsiteY136" fmla="*/ 2588820 h 4453246"/>
              <a:gd name="connsiteX137" fmla="*/ 890650 w 3195345"/>
              <a:gd name="connsiteY137" fmla="*/ 2660072 h 4453246"/>
              <a:gd name="connsiteX138" fmla="*/ 878774 w 3195345"/>
              <a:gd name="connsiteY138" fmla="*/ 2695698 h 4453246"/>
              <a:gd name="connsiteX139" fmla="*/ 843148 w 3195345"/>
              <a:gd name="connsiteY139" fmla="*/ 2766950 h 4453246"/>
              <a:gd name="connsiteX140" fmla="*/ 771896 w 3195345"/>
              <a:gd name="connsiteY140" fmla="*/ 2814451 h 4453246"/>
              <a:gd name="connsiteX141" fmla="*/ 736270 w 3195345"/>
              <a:gd name="connsiteY141" fmla="*/ 2838202 h 4453246"/>
              <a:gd name="connsiteX142" fmla="*/ 700644 w 3195345"/>
              <a:gd name="connsiteY142" fmla="*/ 2850077 h 4453246"/>
              <a:gd name="connsiteX143" fmla="*/ 617517 w 3195345"/>
              <a:gd name="connsiteY143" fmla="*/ 2885703 h 4453246"/>
              <a:gd name="connsiteX144" fmla="*/ 546265 w 3195345"/>
              <a:gd name="connsiteY144" fmla="*/ 2956955 h 4453246"/>
              <a:gd name="connsiteX145" fmla="*/ 510639 w 3195345"/>
              <a:gd name="connsiteY145" fmla="*/ 2992581 h 4453246"/>
              <a:gd name="connsiteX146" fmla="*/ 368135 w 3195345"/>
              <a:gd name="connsiteY146" fmla="*/ 3111335 h 4453246"/>
              <a:gd name="connsiteX147" fmla="*/ 296883 w 3195345"/>
              <a:gd name="connsiteY147" fmla="*/ 3158836 h 4453246"/>
              <a:gd name="connsiteX148" fmla="*/ 261257 w 3195345"/>
              <a:gd name="connsiteY148" fmla="*/ 3194462 h 4453246"/>
              <a:gd name="connsiteX149" fmla="*/ 190006 w 3195345"/>
              <a:gd name="connsiteY149" fmla="*/ 3253838 h 4453246"/>
              <a:gd name="connsiteX150" fmla="*/ 166255 w 3195345"/>
              <a:gd name="connsiteY150" fmla="*/ 3301340 h 4453246"/>
              <a:gd name="connsiteX151" fmla="*/ 142504 w 3195345"/>
              <a:gd name="connsiteY151" fmla="*/ 3336966 h 4453246"/>
              <a:gd name="connsiteX152" fmla="*/ 130629 w 3195345"/>
              <a:gd name="connsiteY152" fmla="*/ 3372592 h 4453246"/>
              <a:gd name="connsiteX153" fmla="*/ 83128 w 3195345"/>
              <a:gd name="connsiteY153" fmla="*/ 3443844 h 4453246"/>
              <a:gd name="connsiteX154" fmla="*/ 59377 w 3195345"/>
              <a:gd name="connsiteY154" fmla="*/ 3526971 h 4453246"/>
              <a:gd name="connsiteX155" fmla="*/ 23751 w 3195345"/>
              <a:gd name="connsiteY155" fmla="*/ 3645724 h 4453246"/>
              <a:gd name="connsiteX156" fmla="*/ 11876 w 3195345"/>
              <a:gd name="connsiteY156" fmla="*/ 3681350 h 4453246"/>
              <a:gd name="connsiteX157" fmla="*/ 0 w 3195345"/>
              <a:gd name="connsiteY157" fmla="*/ 3716976 h 4453246"/>
              <a:gd name="connsiteX158" fmla="*/ 23751 w 3195345"/>
              <a:gd name="connsiteY158" fmla="*/ 3918857 h 4453246"/>
              <a:gd name="connsiteX0" fmla="*/ 23751 w 3195345"/>
              <a:gd name="connsiteY0" fmla="*/ 3918857 h 4453246"/>
              <a:gd name="connsiteX1" fmla="*/ 35626 w 3195345"/>
              <a:gd name="connsiteY1" fmla="*/ 4120737 h 4453246"/>
              <a:gd name="connsiteX2" fmla="*/ 47502 w 3195345"/>
              <a:gd name="connsiteY2" fmla="*/ 4180114 h 4453246"/>
              <a:gd name="connsiteX3" fmla="*/ 95003 w 3195345"/>
              <a:gd name="connsiteY3" fmla="*/ 4251366 h 4453246"/>
              <a:gd name="connsiteX4" fmla="*/ 106878 w 3195345"/>
              <a:gd name="connsiteY4" fmla="*/ 4298867 h 4453246"/>
              <a:gd name="connsiteX5" fmla="*/ 130629 w 3195345"/>
              <a:gd name="connsiteY5" fmla="*/ 4417620 h 4453246"/>
              <a:gd name="connsiteX6" fmla="*/ 201881 w 3195345"/>
              <a:gd name="connsiteY6" fmla="*/ 4453246 h 4453246"/>
              <a:gd name="connsiteX7" fmla="*/ 296883 w 3195345"/>
              <a:gd name="connsiteY7" fmla="*/ 4429496 h 4453246"/>
              <a:gd name="connsiteX8" fmla="*/ 332509 w 3195345"/>
              <a:gd name="connsiteY8" fmla="*/ 4405745 h 4453246"/>
              <a:gd name="connsiteX9" fmla="*/ 368135 w 3195345"/>
              <a:gd name="connsiteY9" fmla="*/ 4370119 h 4453246"/>
              <a:gd name="connsiteX10" fmla="*/ 439387 w 3195345"/>
              <a:gd name="connsiteY10" fmla="*/ 4322618 h 4453246"/>
              <a:gd name="connsiteX11" fmla="*/ 522515 w 3195345"/>
              <a:gd name="connsiteY11" fmla="*/ 4227615 h 4453246"/>
              <a:gd name="connsiteX12" fmla="*/ 570016 w 3195345"/>
              <a:gd name="connsiteY12" fmla="*/ 4168238 h 4453246"/>
              <a:gd name="connsiteX13" fmla="*/ 617517 w 3195345"/>
              <a:gd name="connsiteY13" fmla="*/ 4096987 h 4453246"/>
              <a:gd name="connsiteX14" fmla="*/ 688769 w 3195345"/>
              <a:gd name="connsiteY14" fmla="*/ 4037610 h 4453246"/>
              <a:gd name="connsiteX15" fmla="*/ 748146 w 3195345"/>
              <a:gd name="connsiteY15" fmla="*/ 3978233 h 4453246"/>
              <a:gd name="connsiteX16" fmla="*/ 771896 w 3195345"/>
              <a:gd name="connsiteY16" fmla="*/ 3942607 h 4453246"/>
              <a:gd name="connsiteX17" fmla="*/ 783772 w 3195345"/>
              <a:gd name="connsiteY17" fmla="*/ 3906981 h 4453246"/>
              <a:gd name="connsiteX18" fmla="*/ 819398 w 3195345"/>
              <a:gd name="connsiteY18" fmla="*/ 3895106 h 4453246"/>
              <a:gd name="connsiteX19" fmla="*/ 890650 w 3195345"/>
              <a:gd name="connsiteY19" fmla="*/ 3847605 h 4453246"/>
              <a:gd name="connsiteX20" fmla="*/ 926276 w 3195345"/>
              <a:gd name="connsiteY20" fmla="*/ 3823854 h 4453246"/>
              <a:gd name="connsiteX21" fmla="*/ 961902 w 3195345"/>
              <a:gd name="connsiteY21" fmla="*/ 3811979 h 4453246"/>
              <a:gd name="connsiteX22" fmla="*/ 997528 w 3195345"/>
              <a:gd name="connsiteY22" fmla="*/ 3788228 h 4453246"/>
              <a:gd name="connsiteX23" fmla="*/ 1033154 w 3195345"/>
              <a:gd name="connsiteY23" fmla="*/ 3776353 h 4453246"/>
              <a:gd name="connsiteX24" fmla="*/ 1056904 w 3195345"/>
              <a:gd name="connsiteY24" fmla="*/ 3740727 h 4453246"/>
              <a:gd name="connsiteX25" fmla="*/ 1092530 w 3195345"/>
              <a:gd name="connsiteY25" fmla="*/ 3716976 h 4453246"/>
              <a:gd name="connsiteX26" fmla="*/ 1116281 w 3195345"/>
              <a:gd name="connsiteY26" fmla="*/ 3681350 h 4453246"/>
              <a:gd name="connsiteX27" fmla="*/ 1187533 w 3195345"/>
              <a:gd name="connsiteY27" fmla="*/ 3633849 h 4453246"/>
              <a:gd name="connsiteX28" fmla="*/ 1199408 w 3195345"/>
              <a:gd name="connsiteY28" fmla="*/ 3598223 h 4453246"/>
              <a:gd name="connsiteX29" fmla="*/ 1246909 w 3195345"/>
              <a:gd name="connsiteY29" fmla="*/ 3526971 h 4453246"/>
              <a:gd name="connsiteX30" fmla="*/ 1270660 w 3195345"/>
              <a:gd name="connsiteY30" fmla="*/ 3455719 h 4453246"/>
              <a:gd name="connsiteX31" fmla="*/ 1233522 w 3195345"/>
              <a:gd name="connsiteY31" fmla="*/ 3040138 h 4453246"/>
              <a:gd name="connsiteX32" fmla="*/ 1233522 w 3195345"/>
              <a:gd name="connsiteY32" fmla="*/ 2968130 h 4453246"/>
              <a:gd name="connsiteX33" fmla="*/ 1233522 w 3195345"/>
              <a:gd name="connsiteY33" fmla="*/ 2896122 h 4453246"/>
              <a:gd name="connsiteX34" fmla="*/ 1305530 w 3195345"/>
              <a:gd name="connsiteY34" fmla="*/ 2752106 h 4453246"/>
              <a:gd name="connsiteX35" fmla="*/ 1377538 w 3195345"/>
              <a:gd name="connsiteY35" fmla="*/ 2752106 h 4453246"/>
              <a:gd name="connsiteX36" fmla="*/ 1377538 w 3195345"/>
              <a:gd name="connsiteY36" fmla="*/ 2680098 h 4453246"/>
              <a:gd name="connsiteX37" fmla="*/ 1449546 w 3195345"/>
              <a:gd name="connsiteY37" fmla="*/ 2608090 h 4453246"/>
              <a:gd name="connsiteX38" fmla="*/ 1472541 w 3195345"/>
              <a:gd name="connsiteY38" fmla="*/ 2671948 h 4453246"/>
              <a:gd name="connsiteX39" fmla="*/ 1496291 w 3195345"/>
              <a:gd name="connsiteY39" fmla="*/ 2600696 h 4453246"/>
              <a:gd name="connsiteX40" fmla="*/ 1520042 w 3195345"/>
              <a:gd name="connsiteY40" fmla="*/ 2565070 h 4453246"/>
              <a:gd name="connsiteX41" fmla="*/ 1543793 w 3195345"/>
              <a:gd name="connsiteY41" fmla="*/ 2481942 h 4453246"/>
              <a:gd name="connsiteX42" fmla="*/ 1567543 w 3195345"/>
              <a:gd name="connsiteY42" fmla="*/ 2410690 h 4453246"/>
              <a:gd name="connsiteX43" fmla="*/ 1579419 w 3195345"/>
              <a:gd name="connsiteY43" fmla="*/ 2363189 h 4453246"/>
              <a:gd name="connsiteX44" fmla="*/ 1591294 w 3195345"/>
              <a:gd name="connsiteY44" fmla="*/ 2327563 h 4453246"/>
              <a:gd name="connsiteX45" fmla="*/ 1615044 w 3195345"/>
              <a:gd name="connsiteY45" fmla="*/ 2232561 h 4453246"/>
              <a:gd name="connsiteX46" fmla="*/ 1638795 w 3195345"/>
              <a:gd name="connsiteY46" fmla="*/ 2196935 h 4453246"/>
              <a:gd name="connsiteX47" fmla="*/ 1650670 w 3195345"/>
              <a:gd name="connsiteY47" fmla="*/ 2161309 h 4453246"/>
              <a:gd name="connsiteX48" fmla="*/ 1698172 w 3195345"/>
              <a:gd name="connsiteY48" fmla="*/ 2090057 h 4453246"/>
              <a:gd name="connsiteX49" fmla="*/ 1745673 w 3195345"/>
              <a:gd name="connsiteY49" fmla="*/ 2030680 h 4453246"/>
              <a:gd name="connsiteX50" fmla="*/ 1828800 w 3195345"/>
              <a:gd name="connsiteY50" fmla="*/ 1935677 h 4453246"/>
              <a:gd name="connsiteX51" fmla="*/ 1876302 w 3195345"/>
              <a:gd name="connsiteY51" fmla="*/ 1864425 h 4453246"/>
              <a:gd name="connsiteX52" fmla="*/ 1900052 w 3195345"/>
              <a:gd name="connsiteY52" fmla="*/ 1828800 h 4453246"/>
              <a:gd name="connsiteX53" fmla="*/ 1935678 w 3195345"/>
              <a:gd name="connsiteY53" fmla="*/ 1805049 h 4453246"/>
              <a:gd name="connsiteX54" fmla="*/ 1995055 w 3195345"/>
              <a:gd name="connsiteY54" fmla="*/ 1698171 h 4453246"/>
              <a:gd name="connsiteX55" fmla="*/ 2018806 w 3195345"/>
              <a:gd name="connsiteY55" fmla="*/ 1662545 h 4453246"/>
              <a:gd name="connsiteX56" fmla="*/ 2054432 w 3195345"/>
              <a:gd name="connsiteY56" fmla="*/ 1591293 h 4453246"/>
              <a:gd name="connsiteX57" fmla="*/ 2090057 w 3195345"/>
              <a:gd name="connsiteY57" fmla="*/ 1520041 h 4453246"/>
              <a:gd name="connsiteX58" fmla="*/ 2125683 w 3195345"/>
              <a:gd name="connsiteY58" fmla="*/ 1484415 h 4453246"/>
              <a:gd name="connsiteX59" fmla="*/ 2208811 w 3195345"/>
              <a:gd name="connsiteY59" fmla="*/ 1401288 h 4453246"/>
              <a:gd name="connsiteX60" fmla="*/ 2268187 w 3195345"/>
              <a:gd name="connsiteY60" fmla="*/ 1330036 h 4453246"/>
              <a:gd name="connsiteX61" fmla="*/ 2303813 w 3195345"/>
              <a:gd name="connsiteY61" fmla="*/ 1306285 h 4453246"/>
              <a:gd name="connsiteX62" fmla="*/ 2375065 w 3195345"/>
              <a:gd name="connsiteY62" fmla="*/ 1235033 h 4453246"/>
              <a:gd name="connsiteX63" fmla="*/ 2422567 w 3195345"/>
              <a:gd name="connsiteY63" fmla="*/ 1163781 h 4453246"/>
              <a:gd name="connsiteX64" fmla="*/ 2458193 w 3195345"/>
              <a:gd name="connsiteY64" fmla="*/ 1056903 h 4453246"/>
              <a:gd name="connsiteX65" fmla="*/ 2505694 w 3195345"/>
              <a:gd name="connsiteY65" fmla="*/ 985651 h 4453246"/>
              <a:gd name="connsiteX66" fmla="*/ 2529444 w 3195345"/>
              <a:gd name="connsiteY66" fmla="*/ 950025 h 4453246"/>
              <a:gd name="connsiteX67" fmla="*/ 2565070 w 3195345"/>
              <a:gd name="connsiteY67" fmla="*/ 926275 h 4453246"/>
              <a:gd name="connsiteX68" fmla="*/ 2588821 w 3195345"/>
              <a:gd name="connsiteY68" fmla="*/ 890649 h 4453246"/>
              <a:gd name="connsiteX69" fmla="*/ 2695699 w 3195345"/>
              <a:gd name="connsiteY69" fmla="*/ 795646 h 4453246"/>
              <a:gd name="connsiteX70" fmla="*/ 2755076 w 3195345"/>
              <a:gd name="connsiteY70" fmla="*/ 736270 h 4453246"/>
              <a:gd name="connsiteX71" fmla="*/ 2790702 w 3195345"/>
              <a:gd name="connsiteY71" fmla="*/ 724394 h 4453246"/>
              <a:gd name="connsiteX72" fmla="*/ 2861954 w 3195345"/>
              <a:gd name="connsiteY72" fmla="*/ 676893 h 4453246"/>
              <a:gd name="connsiteX73" fmla="*/ 2897580 w 3195345"/>
              <a:gd name="connsiteY73" fmla="*/ 653142 h 4453246"/>
              <a:gd name="connsiteX74" fmla="*/ 2956956 w 3195345"/>
              <a:gd name="connsiteY74" fmla="*/ 593766 h 4453246"/>
              <a:gd name="connsiteX75" fmla="*/ 3028208 w 3195345"/>
              <a:gd name="connsiteY75" fmla="*/ 534389 h 4453246"/>
              <a:gd name="connsiteX76" fmla="*/ 3051959 w 3195345"/>
              <a:gd name="connsiteY76" fmla="*/ 498763 h 4453246"/>
              <a:gd name="connsiteX77" fmla="*/ 3087585 w 3195345"/>
              <a:gd name="connsiteY77" fmla="*/ 475012 h 4453246"/>
              <a:gd name="connsiteX78" fmla="*/ 3135086 w 3195345"/>
              <a:gd name="connsiteY78" fmla="*/ 403761 h 4453246"/>
              <a:gd name="connsiteX79" fmla="*/ 3182587 w 3195345"/>
              <a:gd name="connsiteY79" fmla="*/ 332509 h 4453246"/>
              <a:gd name="connsiteX80" fmla="*/ 3194463 w 3195345"/>
              <a:gd name="connsiteY80" fmla="*/ 296883 h 4453246"/>
              <a:gd name="connsiteX81" fmla="*/ 3182587 w 3195345"/>
              <a:gd name="connsiteY81" fmla="*/ 154379 h 4453246"/>
              <a:gd name="connsiteX82" fmla="*/ 3099460 w 3195345"/>
              <a:gd name="connsiteY82" fmla="*/ 47501 h 4453246"/>
              <a:gd name="connsiteX83" fmla="*/ 3075709 w 3195345"/>
              <a:gd name="connsiteY83" fmla="*/ 11875 h 4453246"/>
              <a:gd name="connsiteX84" fmla="*/ 3040083 w 3195345"/>
              <a:gd name="connsiteY84" fmla="*/ 0 h 4453246"/>
              <a:gd name="connsiteX85" fmla="*/ 2909455 w 3195345"/>
              <a:gd name="connsiteY85" fmla="*/ 83127 h 4453246"/>
              <a:gd name="connsiteX86" fmla="*/ 2873829 w 3195345"/>
              <a:gd name="connsiteY86" fmla="*/ 106877 h 4453246"/>
              <a:gd name="connsiteX87" fmla="*/ 2838203 w 3195345"/>
              <a:gd name="connsiteY87" fmla="*/ 130628 h 4453246"/>
              <a:gd name="connsiteX88" fmla="*/ 2766951 w 3195345"/>
              <a:gd name="connsiteY88" fmla="*/ 154379 h 4453246"/>
              <a:gd name="connsiteX89" fmla="*/ 2731325 w 3195345"/>
              <a:gd name="connsiteY89" fmla="*/ 178129 h 4453246"/>
              <a:gd name="connsiteX90" fmla="*/ 2660073 w 3195345"/>
              <a:gd name="connsiteY90" fmla="*/ 190005 h 4453246"/>
              <a:gd name="connsiteX91" fmla="*/ 2588821 w 3195345"/>
              <a:gd name="connsiteY91" fmla="*/ 213755 h 4453246"/>
              <a:gd name="connsiteX92" fmla="*/ 2481943 w 3195345"/>
              <a:gd name="connsiteY92" fmla="*/ 237506 h 4453246"/>
              <a:gd name="connsiteX93" fmla="*/ 2410691 w 3195345"/>
              <a:gd name="connsiteY93" fmla="*/ 261257 h 4453246"/>
              <a:gd name="connsiteX94" fmla="*/ 2375065 w 3195345"/>
              <a:gd name="connsiteY94" fmla="*/ 273132 h 4453246"/>
              <a:gd name="connsiteX95" fmla="*/ 2303813 w 3195345"/>
              <a:gd name="connsiteY95" fmla="*/ 320633 h 4453246"/>
              <a:gd name="connsiteX96" fmla="*/ 2268187 w 3195345"/>
              <a:gd name="connsiteY96" fmla="*/ 344384 h 4453246"/>
              <a:gd name="connsiteX97" fmla="*/ 2232561 w 3195345"/>
              <a:gd name="connsiteY97" fmla="*/ 380010 h 4453246"/>
              <a:gd name="connsiteX98" fmla="*/ 2196935 w 3195345"/>
              <a:gd name="connsiteY98" fmla="*/ 403761 h 4453246"/>
              <a:gd name="connsiteX99" fmla="*/ 2137559 w 3195345"/>
              <a:gd name="connsiteY99" fmla="*/ 475012 h 4453246"/>
              <a:gd name="connsiteX100" fmla="*/ 2101933 w 3195345"/>
              <a:gd name="connsiteY100" fmla="*/ 510638 h 4453246"/>
              <a:gd name="connsiteX101" fmla="*/ 2066307 w 3195345"/>
              <a:gd name="connsiteY101" fmla="*/ 558140 h 4453246"/>
              <a:gd name="connsiteX102" fmla="*/ 1959429 w 3195345"/>
              <a:gd name="connsiteY102" fmla="*/ 665018 h 4453246"/>
              <a:gd name="connsiteX103" fmla="*/ 1888177 w 3195345"/>
              <a:gd name="connsiteY103" fmla="*/ 712519 h 4453246"/>
              <a:gd name="connsiteX104" fmla="*/ 1852551 w 3195345"/>
              <a:gd name="connsiteY104" fmla="*/ 760020 h 4453246"/>
              <a:gd name="connsiteX105" fmla="*/ 1816925 w 3195345"/>
              <a:gd name="connsiteY105" fmla="*/ 795646 h 4453246"/>
              <a:gd name="connsiteX106" fmla="*/ 1769424 w 3195345"/>
              <a:gd name="connsiteY106" fmla="*/ 866898 h 4453246"/>
              <a:gd name="connsiteX107" fmla="*/ 1745673 w 3195345"/>
              <a:gd name="connsiteY107" fmla="*/ 902524 h 4453246"/>
              <a:gd name="connsiteX108" fmla="*/ 1686296 w 3195345"/>
              <a:gd name="connsiteY108" fmla="*/ 1009402 h 4453246"/>
              <a:gd name="connsiteX109" fmla="*/ 1638795 w 3195345"/>
              <a:gd name="connsiteY109" fmla="*/ 1080654 h 4453246"/>
              <a:gd name="connsiteX110" fmla="*/ 1603169 w 3195345"/>
              <a:gd name="connsiteY110" fmla="*/ 1128155 h 4453246"/>
              <a:gd name="connsiteX111" fmla="*/ 1579419 w 3195345"/>
              <a:gd name="connsiteY111" fmla="*/ 1163781 h 4453246"/>
              <a:gd name="connsiteX112" fmla="*/ 1543793 w 3195345"/>
              <a:gd name="connsiteY112" fmla="*/ 1187532 h 4453246"/>
              <a:gd name="connsiteX113" fmla="*/ 1520042 w 3195345"/>
              <a:gd name="connsiteY113" fmla="*/ 1223158 h 4453246"/>
              <a:gd name="connsiteX114" fmla="*/ 1484416 w 3195345"/>
              <a:gd name="connsiteY114" fmla="*/ 1246909 h 4453246"/>
              <a:gd name="connsiteX115" fmla="*/ 1436915 w 3195345"/>
              <a:gd name="connsiteY115" fmla="*/ 1318161 h 4453246"/>
              <a:gd name="connsiteX116" fmla="*/ 1401289 w 3195345"/>
              <a:gd name="connsiteY116" fmla="*/ 1353787 h 4453246"/>
              <a:gd name="connsiteX117" fmla="*/ 1377538 w 3195345"/>
              <a:gd name="connsiteY117" fmla="*/ 1389412 h 4453246"/>
              <a:gd name="connsiteX118" fmla="*/ 1341912 w 3195345"/>
              <a:gd name="connsiteY118" fmla="*/ 1413163 h 4453246"/>
              <a:gd name="connsiteX119" fmla="*/ 1330037 w 3195345"/>
              <a:gd name="connsiteY119" fmla="*/ 1448789 h 4453246"/>
              <a:gd name="connsiteX120" fmla="*/ 1294411 w 3195345"/>
              <a:gd name="connsiteY120" fmla="*/ 1484415 h 4453246"/>
              <a:gd name="connsiteX121" fmla="*/ 1270660 w 3195345"/>
              <a:gd name="connsiteY121" fmla="*/ 1520041 h 4453246"/>
              <a:gd name="connsiteX122" fmla="*/ 1235034 w 3195345"/>
              <a:gd name="connsiteY122" fmla="*/ 1638794 h 4453246"/>
              <a:gd name="connsiteX123" fmla="*/ 1211283 w 3195345"/>
              <a:gd name="connsiteY123" fmla="*/ 1745672 h 4453246"/>
              <a:gd name="connsiteX124" fmla="*/ 1187533 w 3195345"/>
              <a:gd name="connsiteY124" fmla="*/ 1793174 h 4453246"/>
              <a:gd name="connsiteX125" fmla="*/ 1163782 w 3195345"/>
              <a:gd name="connsiteY125" fmla="*/ 1876301 h 4453246"/>
              <a:gd name="connsiteX126" fmla="*/ 1116281 w 3195345"/>
              <a:gd name="connsiteY126" fmla="*/ 1959428 h 4453246"/>
              <a:gd name="connsiteX127" fmla="*/ 1080655 w 3195345"/>
              <a:gd name="connsiteY127" fmla="*/ 2054431 h 4453246"/>
              <a:gd name="connsiteX128" fmla="*/ 1056904 w 3195345"/>
              <a:gd name="connsiteY128" fmla="*/ 2101932 h 4453246"/>
              <a:gd name="connsiteX129" fmla="*/ 1045029 w 3195345"/>
              <a:gd name="connsiteY129" fmla="*/ 2137558 h 4453246"/>
              <a:gd name="connsiteX130" fmla="*/ 1033154 w 3195345"/>
              <a:gd name="connsiteY130" fmla="*/ 2185059 h 4453246"/>
              <a:gd name="connsiteX131" fmla="*/ 1009403 w 3195345"/>
              <a:gd name="connsiteY131" fmla="*/ 2220685 h 4453246"/>
              <a:gd name="connsiteX132" fmla="*/ 985652 w 3195345"/>
              <a:gd name="connsiteY132" fmla="*/ 2268187 h 4453246"/>
              <a:gd name="connsiteX133" fmla="*/ 973777 w 3195345"/>
              <a:gd name="connsiteY133" fmla="*/ 2315688 h 4453246"/>
              <a:gd name="connsiteX134" fmla="*/ 938151 w 3195345"/>
              <a:gd name="connsiteY134" fmla="*/ 2434441 h 4453246"/>
              <a:gd name="connsiteX135" fmla="*/ 926276 w 3195345"/>
              <a:gd name="connsiteY135" fmla="*/ 2493818 h 4453246"/>
              <a:gd name="connsiteX136" fmla="*/ 914400 w 3195345"/>
              <a:gd name="connsiteY136" fmla="*/ 2588820 h 4453246"/>
              <a:gd name="connsiteX137" fmla="*/ 890650 w 3195345"/>
              <a:gd name="connsiteY137" fmla="*/ 2660072 h 4453246"/>
              <a:gd name="connsiteX138" fmla="*/ 878774 w 3195345"/>
              <a:gd name="connsiteY138" fmla="*/ 2695698 h 4453246"/>
              <a:gd name="connsiteX139" fmla="*/ 843148 w 3195345"/>
              <a:gd name="connsiteY139" fmla="*/ 2766950 h 4453246"/>
              <a:gd name="connsiteX140" fmla="*/ 771896 w 3195345"/>
              <a:gd name="connsiteY140" fmla="*/ 2814451 h 4453246"/>
              <a:gd name="connsiteX141" fmla="*/ 736270 w 3195345"/>
              <a:gd name="connsiteY141" fmla="*/ 2838202 h 4453246"/>
              <a:gd name="connsiteX142" fmla="*/ 700644 w 3195345"/>
              <a:gd name="connsiteY142" fmla="*/ 2850077 h 4453246"/>
              <a:gd name="connsiteX143" fmla="*/ 617517 w 3195345"/>
              <a:gd name="connsiteY143" fmla="*/ 2885703 h 4453246"/>
              <a:gd name="connsiteX144" fmla="*/ 546265 w 3195345"/>
              <a:gd name="connsiteY144" fmla="*/ 2956955 h 4453246"/>
              <a:gd name="connsiteX145" fmla="*/ 510639 w 3195345"/>
              <a:gd name="connsiteY145" fmla="*/ 2992581 h 4453246"/>
              <a:gd name="connsiteX146" fmla="*/ 368135 w 3195345"/>
              <a:gd name="connsiteY146" fmla="*/ 3111335 h 4453246"/>
              <a:gd name="connsiteX147" fmla="*/ 296883 w 3195345"/>
              <a:gd name="connsiteY147" fmla="*/ 3158836 h 4453246"/>
              <a:gd name="connsiteX148" fmla="*/ 261257 w 3195345"/>
              <a:gd name="connsiteY148" fmla="*/ 3194462 h 4453246"/>
              <a:gd name="connsiteX149" fmla="*/ 190006 w 3195345"/>
              <a:gd name="connsiteY149" fmla="*/ 3253838 h 4453246"/>
              <a:gd name="connsiteX150" fmla="*/ 166255 w 3195345"/>
              <a:gd name="connsiteY150" fmla="*/ 3301340 h 4453246"/>
              <a:gd name="connsiteX151" fmla="*/ 142504 w 3195345"/>
              <a:gd name="connsiteY151" fmla="*/ 3336966 h 4453246"/>
              <a:gd name="connsiteX152" fmla="*/ 130629 w 3195345"/>
              <a:gd name="connsiteY152" fmla="*/ 3372592 h 4453246"/>
              <a:gd name="connsiteX153" fmla="*/ 83128 w 3195345"/>
              <a:gd name="connsiteY153" fmla="*/ 3443844 h 4453246"/>
              <a:gd name="connsiteX154" fmla="*/ 59377 w 3195345"/>
              <a:gd name="connsiteY154" fmla="*/ 3526971 h 4453246"/>
              <a:gd name="connsiteX155" fmla="*/ 23751 w 3195345"/>
              <a:gd name="connsiteY155" fmla="*/ 3645724 h 4453246"/>
              <a:gd name="connsiteX156" fmla="*/ 11876 w 3195345"/>
              <a:gd name="connsiteY156" fmla="*/ 3681350 h 4453246"/>
              <a:gd name="connsiteX157" fmla="*/ 0 w 3195345"/>
              <a:gd name="connsiteY157" fmla="*/ 3716976 h 4453246"/>
              <a:gd name="connsiteX158" fmla="*/ 23751 w 3195345"/>
              <a:gd name="connsiteY158" fmla="*/ 3918857 h 4453246"/>
              <a:gd name="connsiteX0" fmla="*/ 23751 w 3195345"/>
              <a:gd name="connsiteY0" fmla="*/ 3918857 h 4453246"/>
              <a:gd name="connsiteX1" fmla="*/ 35626 w 3195345"/>
              <a:gd name="connsiteY1" fmla="*/ 4120737 h 4453246"/>
              <a:gd name="connsiteX2" fmla="*/ 47502 w 3195345"/>
              <a:gd name="connsiteY2" fmla="*/ 4180114 h 4453246"/>
              <a:gd name="connsiteX3" fmla="*/ 95003 w 3195345"/>
              <a:gd name="connsiteY3" fmla="*/ 4251366 h 4453246"/>
              <a:gd name="connsiteX4" fmla="*/ 106878 w 3195345"/>
              <a:gd name="connsiteY4" fmla="*/ 4298867 h 4453246"/>
              <a:gd name="connsiteX5" fmla="*/ 130629 w 3195345"/>
              <a:gd name="connsiteY5" fmla="*/ 4417620 h 4453246"/>
              <a:gd name="connsiteX6" fmla="*/ 201881 w 3195345"/>
              <a:gd name="connsiteY6" fmla="*/ 4453246 h 4453246"/>
              <a:gd name="connsiteX7" fmla="*/ 296883 w 3195345"/>
              <a:gd name="connsiteY7" fmla="*/ 4429496 h 4453246"/>
              <a:gd name="connsiteX8" fmla="*/ 332509 w 3195345"/>
              <a:gd name="connsiteY8" fmla="*/ 4405745 h 4453246"/>
              <a:gd name="connsiteX9" fmla="*/ 368135 w 3195345"/>
              <a:gd name="connsiteY9" fmla="*/ 4370119 h 4453246"/>
              <a:gd name="connsiteX10" fmla="*/ 439387 w 3195345"/>
              <a:gd name="connsiteY10" fmla="*/ 4322618 h 4453246"/>
              <a:gd name="connsiteX11" fmla="*/ 522515 w 3195345"/>
              <a:gd name="connsiteY11" fmla="*/ 4227615 h 4453246"/>
              <a:gd name="connsiteX12" fmla="*/ 570016 w 3195345"/>
              <a:gd name="connsiteY12" fmla="*/ 4168238 h 4453246"/>
              <a:gd name="connsiteX13" fmla="*/ 617517 w 3195345"/>
              <a:gd name="connsiteY13" fmla="*/ 4096987 h 4453246"/>
              <a:gd name="connsiteX14" fmla="*/ 688769 w 3195345"/>
              <a:gd name="connsiteY14" fmla="*/ 4037610 h 4453246"/>
              <a:gd name="connsiteX15" fmla="*/ 748146 w 3195345"/>
              <a:gd name="connsiteY15" fmla="*/ 3978233 h 4453246"/>
              <a:gd name="connsiteX16" fmla="*/ 771896 w 3195345"/>
              <a:gd name="connsiteY16" fmla="*/ 3942607 h 4453246"/>
              <a:gd name="connsiteX17" fmla="*/ 783772 w 3195345"/>
              <a:gd name="connsiteY17" fmla="*/ 3906981 h 4453246"/>
              <a:gd name="connsiteX18" fmla="*/ 819398 w 3195345"/>
              <a:gd name="connsiteY18" fmla="*/ 3895106 h 4453246"/>
              <a:gd name="connsiteX19" fmla="*/ 890650 w 3195345"/>
              <a:gd name="connsiteY19" fmla="*/ 3847605 h 4453246"/>
              <a:gd name="connsiteX20" fmla="*/ 926276 w 3195345"/>
              <a:gd name="connsiteY20" fmla="*/ 3823854 h 4453246"/>
              <a:gd name="connsiteX21" fmla="*/ 961902 w 3195345"/>
              <a:gd name="connsiteY21" fmla="*/ 3811979 h 4453246"/>
              <a:gd name="connsiteX22" fmla="*/ 997528 w 3195345"/>
              <a:gd name="connsiteY22" fmla="*/ 3788228 h 4453246"/>
              <a:gd name="connsiteX23" fmla="*/ 1033154 w 3195345"/>
              <a:gd name="connsiteY23" fmla="*/ 3776353 h 4453246"/>
              <a:gd name="connsiteX24" fmla="*/ 1056904 w 3195345"/>
              <a:gd name="connsiteY24" fmla="*/ 3740727 h 4453246"/>
              <a:gd name="connsiteX25" fmla="*/ 1092530 w 3195345"/>
              <a:gd name="connsiteY25" fmla="*/ 3716976 h 4453246"/>
              <a:gd name="connsiteX26" fmla="*/ 1116281 w 3195345"/>
              <a:gd name="connsiteY26" fmla="*/ 3681350 h 4453246"/>
              <a:gd name="connsiteX27" fmla="*/ 1187533 w 3195345"/>
              <a:gd name="connsiteY27" fmla="*/ 3633849 h 4453246"/>
              <a:gd name="connsiteX28" fmla="*/ 1199408 w 3195345"/>
              <a:gd name="connsiteY28" fmla="*/ 3598223 h 4453246"/>
              <a:gd name="connsiteX29" fmla="*/ 1246909 w 3195345"/>
              <a:gd name="connsiteY29" fmla="*/ 3526971 h 4453246"/>
              <a:gd name="connsiteX30" fmla="*/ 1270660 w 3195345"/>
              <a:gd name="connsiteY30" fmla="*/ 3455719 h 4453246"/>
              <a:gd name="connsiteX31" fmla="*/ 1233522 w 3195345"/>
              <a:gd name="connsiteY31" fmla="*/ 3040138 h 4453246"/>
              <a:gd name="connsiteX32" fmla="*/ 1233522 w 3195345"/>
              <a:gd name="connsiteY32" fmla="*/ 2968130 h 4453246"/>
              <a:gd name="connsiteX33" fmla="*/ 1233522 w 3195345"/>
              <a:gd name="connsiteY33" fmla="*/ 2896122 h 4453246"/>
              <a:gd name="connsiteX34" fmla="*/ 1305530 w 3195345"/>
              <a:gd name="connsiteY34" fmla="*/ 2752106 h 4453246"/>
              <a:gd name="connsiteX35" fmla="*/ 1377538 w 3195345"/>
              <a:gd name="connsiteY35" fmla="*/ 2752106 h 4453246"/>
              <a:gd name="connsiteX36" fmla="*/ 1377538 w 3195345"/>
              <a:gd name="connsiteY36" fmla="*/ 2680098 h 4453246"/>
              <a:gd name="connsiteX37" fmla="*/ 1449546 w 3195345"/>
              <a:gd name="connsiteY37" fmla="*/ 2608090 h 4453246"/>
              <a:gd name="connsiteX38" fmla="*/ 1521554 w 3195345"/>
              <a:gd name="connsiteY38" fmla="*/ 2608090 h 4453246"/>
              <a:gd name="connsiteX39" fmla="*/ 1496291 w 3195345"/>
              <a:gd name="connsiteY39" fmla="*/ 2600696 h 4453246"/>
              <a:gd name="connsiteX40" fmla="*/ 1520042 w 3195345"/>
              <a:gd name="connsiteY40" fmla="*/ 2565070 h 4453246"/>
              <a:gd name="connsiteX41" fmla="*/ 1543793 w 3195345"/>
              <a:gd name="connsiteY41" fmla="*/ 2481942 h 4453246"/>
              <a:gd name="connsiteX42" fmla="*/ 1567543 w 3195345"/>
              <a:gd name="connsiteY42" fmla="*/ 2410690 h 4453246"/>
              <a:gd name="connsiteX43" fmla="*/ 1579419 w 3195345"/>
              <a:gd name="connsiteY43" fmla="*/ 2363189 h 4453246"/>
              <a:gd name="connsiteX44" fmla="*/ 1591294 w 3195345"/>
              <a:gd name="connsiteY44" fmla="*/ 2327563 h 4453246"/>
              <a:gd name="connsiteX45" fmla="*/ 1615044 w 3195345"/>
              <a:gd name="connsiteY45" fmla="*/ 2232561 h 4453246"/>
              <a:gd name="connsiteX46" fmla="*/ 1638795 w 3195345"/>
              <a:gd name="connsiteY46" fmla="*/ 2196935 h 4453246"/>
              <a:gd name="connsiteX47" fmla="*/ 1650670 w 3195345"/>
              <a:gd name="connsiteY47" fmla="*/ 2161309 h 4453246"/>
              <a:gd name="connsiteX48" fmla="*/ 1698172 w 3195345"/>
              <a:gd name="connsiteY48" fmla="*/ 2090057 h 4453246"/>
              <a:gd name="connsiteX49" fmla="*/ 1745673 w 3195345"/>
              <a:gd name="connsiteY49" fmla="*/ 2030680 h 4453246"/>
              <a:gd name="connsiteX50" fmla="*/ 1828800 w 3195345"/>
              <a:gd name="connsiteY50" fmla="*/ 1935677 h 4453246"/>
              <a:gd name="connsiteX51" fmla="*/ 1876302 w 3195345"/>
              <a:gd name="connsiteY51" fmla="*/ 1864425 h 4453246"/>
              <a:gd name="connsiteX52" fmla="*/ 1900052 w 3195345"/>
              <a:gd name="connsiteY52" fmla="*/ 1828800 h 4453246"/>
              <a:gd name="connsiteX53" fmla="*/ 1935678 w 3195345"/>
              <a:gd name="connsiteY53" fmla="*/ 1805049 h 4453246"/>
              <a:gd name="connsiteX54" fmla="*/ 1995055 w 3195345"/>
              <a:gd name="connsiteY54" fmla="*/ 1698171 h 4453246"/>
              <a:gd name="connsiteX55" fmla="*/ 2018806 w 3195345"/>
              <a:gd name="connsiteY55" fmla="*/ 1662545 h 4453246"/>
              <a:gd name="connsiteX56" fmla="*/ 2054432 w 3195345"/>
              <a:gd name="connsiteY56" fmla="*/ 1591293 h 4453246"/>
              <a:gd name="connsiteX57" fmla="*/ 2090057 w 3195345"/>
              <a:gd name="connsiteY57" fmla="*/ 1520041 h 4453246"/>
              <a:gd name="connsiteX58" fmla="*/ 2125683 w 3195345"/>
              <a:gd name="connsiteY58" fmla="*/ 1484415 h 4453246"/>
              <a:gd name="connsiteX59" fmla="*/ 2208811 w 3195345"/>
              <a:gd name="connsiteY59" fmla="*/ 1401288 h 4453246"/>
              <a:gd name="connsiteX60" fmla="*/ 2268187 w 3195345"/>
              <a:gd name="connsiteY60" fmla="*/ 1330036 h 4453246"/>
              <a:gd name="connsiteX61" fmla="*/ 2303813 w 3195345"/>
              <a:gd name="connsiteY61" fmla="*/ 1306285 h 4453246"/>
              <a:gd name="connsiteX62" fmla="*/ 2375065 w 3195345"/>
              <a:gd name="connsiteY62" fmla="*/ 1235033 h 4453246"/>
              <a:gd name="connsiteX63" fmla="*/ 2422567 w 3195345"/>
              <a:gd name="connsiteY63" fmla="*/ 1163781 h 4453246"/>
              <a:gd name="connsiteX64" fmla="*/ 2458193 w 3195345"/>
              <a:gd name="connsiteY64" fmla="*/ 1056903 h 4453246"/>
              <a:gd name="connsiteX65" fmla="*/ 2505694 w 3195345"/>
              <a:gd name="connsiteY65" fmla="*/ 985651 h 4453246"/>
              <a:gd name="connsiteX66" fmla="*/ 2529444 w 3195345"/>
              <a:gd name="connsiteY66" fmla="*/ 950025 h 4453246"/>
              <a:gd name="connsiteX67" fmla="*/ 2565070 w 3195345"/>
              <a:gd name="connsiteY67" fmla="*/ 926275 h 4453246"/>
              <a:gd name="connsiteX68" fmla="*/ 2588821 w 3195345"/>
              <a:gd name="connsiteY68" fmla="*/ 890649 h 4453246"/>
              <a:gd name="connsiteX69" fmla="*/ 2695699 w 3195345"/>
              <a:gd name="connsiteY69" fmla="*/ 795646 h 4453246"/>
              <a:gd name="connsiteX70" fmla="*/ 2755076 w 3195345"/>
              <a:gd name="connsiteY70" fmla="*/ 736270 h 4453246"/>
              <a:gd name="connsiteX71" fmla="*/ 2790702 w 3195345"/>
              <a:gd name="connsiteY71" fmla="*/ 724394 h 4453246"/>
              <a:gd name="connsiteX72" fmla="*/ 2861954 w 3195345"/>
              <a:gd name="connsiteY72" fmla="*/ 676893 h 4453246"/>
              <a:gd name="connsiteX73" fmla="*/ 2897580 w 3195345"/>
              <a:gd name="connsiteY73" fmla="*/ 653142 h 4453246"/>
              <a:gd name="connsiteX74" fmla="*/ 2956956 w 3195345"/>
              <a:gd name="connsiteY74" fmla="*/ 593766 h 4453246"/>
              <a:gd name="connsiteX75" fmla="*/ 3028208 w 3195345"/>
              <a:gd name="connsiteY75" fmla="*/ 534389 h 4453246"/>
              <a:gd name="connsiteX76" fmla="*/ 3051959 w 3195345"/>
              <a:gd name="connsiteY76" fmla="*/ 498763 h 4453246"/>
              <a:gd name="connsiteX77" fmla="*/ 3087585 w 3195345"/>
              <a:gd name="connsiteY77" fmla="*/ 475012 h 4453246"/>
              <a:gd name="connsiteX78" fmla="*/ 3135086 w 3195345"/>
              <a:gd name="connsiteY78" fmla="*/ 403761 h 4453246"/>
              <a:gd name="connsiteX79" fmla="*/ 3182587 w 3195345"/>
              <a:gd name="connsiteY79" fmla="*/ 332509 h 4453246"/>
              <a:gd name="connsiteX80" fmla="*/ 3194463 w 3195345"/>
              <a:gd name="connsiteY80" fmla="*/ 296883 h 4453246"/>
              <a:gd name="connsiteX81" fmla="*/ 3182587 w 3195345"/>
              <a:gd name="connsiteY81" fmla="*/ 154379 h 4453246"/>
              <a:gd name="connsiteX82" fmla="*/ 3099460 w 3195345"/>
              <a:gd name="connsiteY82" fmla="*/ 47501 h 4453246"/>
              <a:gd name="connsiteX83" fmla="*/ 3075709 w 3195345"/>
              <a:gd name="connsiteY83" fmla="*/ 11875 h 4453246"/>
              <a:gd name="connsiteX84" fmla="*/ 3040083 w 3195345"/>
              <a:gd name="connsiteY84" fmla="*/ 0 h 4453246"/>
              <a:gd name="connsiteX85" fmla="*/ 2909455 w 3195345"/>
              <a:gd name="connsiteY85" fmla="*/ 83127 h 4453246"/>
              <a:gd name="connsiteX86" fmla="*/ 2873829 w 3195345"/>
              <a:gd name="connsiteY86" fmla="*/ 106877 h 4453246"/>
              <a:gd name="connsiteX87" fmla="*/ 2838203 w 3195345"/>
              <a:gd name="connsiteY87" fmla="*/ 130628 h 4453246"/>
              <a:gd name="connsiteX88" fmla="*/ 2766951 w 3195345"/>
              <a:gd name="connsiteY88" fmla="*/ 154379 h 4453246"/>
              <a:gd name="connsiteX89" fmla="*/ 2731325 w 3195345"/>
              <a:gd name="connsiteY89" fmla="*/ 178129 h 4453246"/>
              <a:gd name="connsiteX90" fmla="*/ 2660073 w 3195345"/>
              <a:gd name="connsiteY90" fmla="*/ 190005 h 4453246"/>
              <a:gd name="connsiteX91" fmla="*/ 2588821 w 3195345"/>
              <a:gd name="connsiteY91" fmla="*/ 213755 h 4453246"/>
              <a:gd name="connsiteX92" fmla="*/ 2481943 w 3195345"/>
              <a:gd name="connsiteY92" fmla="*/ 237506 h 4453246"/>
              <a:gd name="connsiteX93" fmla="*/ 2410691 w 3195345"/>
              <a:gd name="connsiteY93" fmla="*/ 261257 h 4453246"/>
              <a:gd name="connsiteX94" fmla="*/ 2375065 w 3195345"/>
              <a:gd name="connsiteY94" fmla="*/ 273132 h 4453246"/>
              <a:gd name="connsiteX95" fmla="*/ 2303813 w 3195345"/>
              <a:gd name="connsiteY95" fmla="*/ 320633 h 4453246"/>
              <a:gd name="connsiteX96" fmla="*/ 2268187 w 3195345"/>
              <a:gd name="connsiteY96" fmla="*/ 344384 h 4453246"/>
              <a:gd name="connsiteX97" fmla="*/ 2232561 w 3195345"/>
              <a:gd name="connsiteY97" fmla="*/ 380010 h 4453246"/>
              <a:gd name="connsiteX98" fmla="*/ 2196935 w 3195345"/>
              <a:gd name="connsiteY98" fmla="*/ 403761 h 4453246"/>
              <a:gd name="connsiteX99" fmla="*/ 2137559 w 3195345"/>
              <a:gd name="connsiteY99" fmla="*/ 475012 h 4453246"/>
              <a:gd name="connsiteX100" fmla="*/ 2101933 w 3195345"/>
              <a:gd name="connsiteY100" fmla="*/ 510638 h 4453246"/>
              <a:gd name="connsiteX101" fmla="*/ 2066307 w 3195345"/>
              <a:gd name="connsiteY101" fmla="*/ 558140 h 4453246"/>
              <a:gd name="connsiteX102" fmla="*/ 1959429 w 3195345"/>
              <a:gd name="connsiteY102" fmla="*/ 665018 h 4453246"/>
              <a:gd name="connsiteX103" fmla="*/ 1888177 w 3195345"/>
              <a:gd name="connsiteY103" fmla="*/ 712519 h 4453246"/>
              <a:gd name="connsiteX104" fmla="*/ 1852551 w 3195345"/>
              <a:gd name="connsiteY104" fmla="*/ 760020 h 4453246"/>
              <a:gd name="connsiteX105" fmla="*/ 1816925 w 3195345"/>
              <a:gd name="connsiteY105" fmla="*/ 795646 h 4453246"/>
              <a:gd name="connsiteX106" fmla="*/ 1769424 w 3195345"/>
              <a:gd name="connsiteY106" fmla="*/ 866898 h 4453246"/>
              <a:gd name="connsiteX107" fmla="*/ 1745673 w 3195345"/>
              <a:gd name="connsiteY107" fmla="*/ 902524 h 4453246"/>
              <a:gd name="connsiteX108" fmla="*/ 1686296 w 3195345"/>
              <a:gd name="connsiteY108" fmla="*/ 1009402 h 4453246"/>
              <a:gd name="connsiteX109" fmla="*/ 1638795 w 3195345"/>
              <a:gd name="connsiteY109" fmla="*/ 1080654 h 4453246"/>
              <a:gd name="connsiteX110" fmla="*/ 1603169 w 3195345"/>
              <a:gd name="connsiteY110" fmla="*/ 1128155 h 4453246"/>
              <a:gd name="connsiteX111" fmla="*/ 1579419 w 3195345"/>
              <a:gd name="connsiteY111" fmla="*/ 1163781 h 4453246"/>
              <a:gd name="connsiteX112" fmla="*/ 1543793 w 3195345"/>
              <a:gd name="connsiteY112" fmla="*/ 1187532 h 4453246"/>
              <a:gd name="connsiteX113" fmla="*/ 1520042 w 3195345"/>
              <a:gd name="connsiteY113" fmla="*/ 1223158 h 4453246"/>
              <a:gd name="connsiteX114" fmla="*/ 1484416 w 3195345"/>
              <a:gd name="connsiteY114" fmla="*/ 1246909 h 4453246"/>
              <a:gd name="connsiteX115" fmla="*/ 1436915 w 3195345"/>
              <a:gd name="connsiteY115" fmla="*/ 1318161 h 4453246"/>
              <a:gd name="connsiteX116" fmla="*/ 1401289 w 3195345"/>
              <a:gd name="connsiteY116" fmla="*/ 1353787 h 4453246"/>
              <a:gd name="connsiteX117" fmla="*/ 1377538 w 3195345"/>
              <a:gd name="connsiteY117" fmla="*/ 1389412 h 4453246"/>
              <a:gd name="connsiteX118" fmla="*/ 1341912 w 3195345"/>
              <a:gd name="connsiteY118" fmla="*/ 1413163 h 4453246"/>
              <a:gd name="connsiteX119" fmla="*/ 1330037 w 3195345"/>
              <a:gd name="connsiteY119" fmla="*/ 1448789 h 4453246"/>
              <a:gd name="connsiteX120" fmla="*/ 1294411 w 3195345"/>
              <a:gd name="connsiteY120" fmla="*/ 1484415 h 4453246"/>
              <a:gd name="connsiteX121" fmla="*/ 1270660 w 3195345"/>
              <a:gd name="connsiteY121" fmla="*/ 1520041 h 4453246"/>
              <a:gd name="connsiteX122" fmla="*/ 1235034 w 3195345"/>
              <a:gd name="connsiteY122" fmla="*/ 1638794 h 4453246"/>
              <a:gd name="connsiteX123" fmla="*/ 1211283 w 3195345"/>
              <a:gd name="connsiteY123" fmla="*/ 1745672 h 4453246"/>
              <a:gd name="connsiteX124" fmla="*/ 1187533 w 3195345"/>
              <a:gd name="connsiteY124" fmla="*/ 1793174 h 4453246"/>
              <a:gd name="connsiteX125" fmla="*/ 1163782 w 3195345"/>
              <a:gd name="connsiteY125" fmla="*/ 1876301 h 4453246"/>
              <a:gd name="connsiteX126" fmla="*/ 1116281 w 3195345"/>
              <a:gd name="connsiteY126" fmla="*/ 1959428 h 4453246"/>
              <a:gd name="connsiteX127" fmla="*/ 1080655 w 3195345"/>
              <a:gd name="connsiteY127" fmla="*/ 2054431 h 4453246"/>
              <a:gd name="connsiteX128" fmla="*/ 1056904 w 3195345"/>
              <a:gd name="connsiteY128" fmla="*/ 2101932 h 4453246"/>
              <a:gd name="connsiteX129" fmla="*/ 1045029 w 3195345"/>
              <a:gd name="connsiteY129" fmla="*/ 2137558 h 4453246"/>
              <a:gd name="connsiteX130" fmla="*/ 1033154 w 3195345"/>
              <a:gd name="connsiteY130" fmla="*/ 2185059 h 4453246"/>
              <a:gd name="connsiteX131" fmla="*/ 1009403 w 3195345"/>
              <a:gd name="connsiteY131" fmla="*/ 2220685 h 4453246"/>
              <a:gd name="connsiteX132" fmla="*/ 985652 w 3195345"/>
              <a:gd name="connsiteY132" fmla="*/ 2268187 h 4453246"/>
              <a:gd name="connsiteX133" fmla="*/ 973777 w 3195345"/>
              <a:gd name="connsiteY133" fmla="*/ 2315688 h 4453246"/>
              <a:gd name="connsiteX134" fmla="*/ 938151 w 3195345"/>
              <a:gd name="connsiteY134" fmla="*/ 2434441 h 4453246"/>
              <a:gd name="connsiteX135" fmla="*/ 926276 w 3195345"/>
              <a:gd name="connsiteY135" fmla="*/ 2493818 h 4453246"/>
              <a:gd name="connsiteX136" fmla="*/ 914400 w 3195345"/>
              <a:gd name="connsiteY136" fmla="*/ 2588820 h 4453246"/>
              <a:gd name="connsiteX137" fmla="*/ 890650 w 3195345"/>
              <a:gd name="connsiteY137" fmla="*/ 2660072 h 4453246"/>
              <a:gd name="connsiteX138" fmla="*/ 878774 w 3195345"/>
              <a:gd name="connsiteY138" fmla="*/ 2695698 h 4453246"/>
              <a:gd name="connsiteX139" fmla="*/ 843148 w 3195345"/>
              <a:gd name="connsiteY139" fmla="*/ 2766950 h 4453246"/>
              <a:gd name="connsiteX140" fmla="*/ 771896 w 3195345"/>
              <a:gd name="connsiteY140" fmla="*/ 2814451 h 4453246"/>
              <a:gd name="connsiteX141" fmla="*/ 736270 w 3195345"/>
              <a:gd name="connsiteY141" fmla="*/ 2838202 h 4453246"/>
              <a:gd name="connsiteX142" fmla="*/ 700644 w 3195345"/>
              <a:gd name="connsiteY142" fmla="*/ 2850077 h 4453246"/>
              <a:gd name="connsiteX143" fmla="*/ 617517 w 3195345"/>
              <a:gd name="connsiteY143" fmla="*/ 2885703 h 4453246"/>
              <a:gd name="connsiteX144" fmla="*/ 546265 w 3195345"/>
              <a:gd name="connsiteY144" fmla="*/ 2956955 h 4453246"/>
              <a:gd name="connsiteX145" fmla="*/ 510639 w 3195345"/>
              <a:gd name="connsiteY145" fmla="*/ 2992581 h 4453246"/>
              <a:gd name="connsiteX146" fmla="*/ 368135 w 3195345"/>
              <a:gd name="connsiteY146" fmla="*/ 3111335 h 4453246"/>
              <a:gd name="connsiteX147" fmla="*/ 296883 w 3195345"/>
              <a:gd name="connsiteY147" fmla="*/ 3158836 h 4453246"/>
              <a:gd name="connsiteX148" fmla="*/ 261257 w 3195345"/>
              <a:gd name="connsiteY148" fmla="*/ 3194462 h 4453246"/>
              <a:gd name="connsiteX149" fmla="*/ 190006 w 3195345"/>
              <a:gd name="connsiteY149" fmla="*/ 3253838 h 4453246"/>
              <a:gd name="connsiteX150" fmla="*/ 166255 w 3195345"/>
              <a:gd name="connsiteY150" fmla="*/ 3301340 h 4453246"/>
              <a:gd name="connsiteX151" fmla="*/ 142504 w 3195345"/>
              <a:gd name="connsiteY151" fmla="*/ 3336966 h 4453246"/>
              <a:gd name="connsiteX152" fmla="*/ 130629 w 3195345"/>
              <a:gd name="connsiteY152" fmla="*/ 3372592 h 4453246"/>
              <a:gd name="connsiteX153" fmla="*/ 83128 w 3195345"/>
              <a:gd name="connsiteY153" fmla="*/ 3443844 h 4453246"/>
              <a:gd name="connsiteX154" fmla="*/ 59377 w 3195345"/>
              <a:gd name="connsiteY154" fmla="*/ 3526971 h 4453246"/>
              <a:gd name="connsiteX155" fmla="*/ 23751 w 3195345"/>
              <a:gd name="connsiteY155" fmla="*/ 3645724 h 4453246"/>
              <a:gd name="connsiteX156" fmla="*/ 11876 w 3195345"/>
              <a:gd name="connsiteY156" fmla="*/ 3681350 h 4453246"/>
              <a:gd name="connsiteX157" fmla="*/ 0 w 3195345"/>
              <a:gd name="connsiteY157" fmla="*/ 3716976 h 4453246"/>
              <a:gd name="connsiteX158" fmla="*/ 23751 w 3195345"/>
              <a:gd name="connsiteY158" fmla="*/ 3918857 h 4453246"/>
              <a:gd name="connsiteX0" fmla="*/ 23751 w 3195345"/>
              <a:gd name="connsiteY0" fmla="*/ 3918857 h 4453246"/>
              <a:gd name="connsiteX1" fmla="*/ 35626 w 3195345"/>
              <a:gd name="connsiteY1" fmla="*/ 4120737 h 4453246"/>
              <a:gd name="connsiteX2" fmla="*/ 47502 w 3195345"/>
              <a:gd name="connsiteY2" fmla="*/ 4180114 h 4453246"/>
              <a:gd name="connsiteX3" fmla="*/ 95003 w 3195345"/>
              <a:gd name="connsiteY3" fmla="*/ 4251366 h 4453246"/>
              <a:gd name="connsiteX4" fmla="*/ 106878 w 3195345"/>
              <a:gd name="connsiteY4" fmla="*/ 4298867 h 4453246"/>
              <a:gd name="connsiteX5" fmla="*/ 130629 w 3195345"/>
              <a:gd name="connsiteY5" fmla="*/ 4417620 h 4453246"/>
              <a:gd name="connsiteX6" fmla="*/ 201881 w 3195345"/>
              <a:gd name="connsiteY6" fmla="*/ 4453246 h 4453246"/>
              <a:gd name="connsiteX7" fmla="*/ 296883 w 3195345"/>
              <a:gd name="connsiteY7" fmla="*/ 4429496 h 4453246"/>
              <a:gd name="connsiteX8" fmla="*/ 332509 w 3195345"/>
              <a:gd name="connsiteY8" fmla="*/ 4405745 h 4453246"/>
              <a:gd name="connsiteX9" fmla="*/ 368135 w 3195345"/>
              <a:gd name="connsiteY9" fmla="*/ 4370119 h 4453246"/>
              <a:gd name="connsiteX10" fmla="*/ 439387 w 3195345"/>
              <a:gd name="connsiteY10" fmla="*/ 4322618 h 4453246"/>
              <a:gd name="connsiteX11" fmla="*/ 522515 w 3195345"/>
              <a:gd name="connsiteY11" fmla="*/ 4227615 h 4453246"/>
              <a:gd name="connsiteX12" fmla="*/ 570016 w 3195345"/>
              <a:gd name="connsiteY12" fmla="*/ 4168238 h 4453246"/>
              <a:gd name="connsiteX13" fmla="*/ 617517 w 3195345"/>
              <a:gd name="connsiteY13" fmla="*/ 4096987 h 4453246"/>
              <a:gd name="connsiteX14" fmla="*/ 688769 w 3195345"/>
              <a:gd name="connsiteY14" fmla="*/ 4037610 h 4453246"/>
              <a:gd name="connsiteX15" fmla="*/ 748146 w 3195345"/>
              <a:gd name="connsiteY15" fmla="*/ 3978233 h 4453246"/>
              <a:gd name="connsiteX16" fmla="*/ 771896 w 3195345"/>
              <a:gd name="connsiteY16" fmla="*/ 3942607 h 4453246"/>
              <a:gd name="connsiteX17" fmla="*/ 783772 w 3195345"/>
              <a:gd name="connsiteY17" fmla="*/ 3906981 h 4453246"/>
              <a:gd name="connsiteX18" fmla="*/ 819398 w 3195345"/>
              <a:gd name="connsiteY18" fmla="*/ 3895106 h 4453246"/>
              <a:gd name="connsiteX19" fmla="*/ 890650 w 3195345"/>
              <a:gd name="connsiteY19" fmla="*/ 3847605 h 4453246"/>
              <a:gd name="connsiteX20" fmla="*/ 926276 w 3195345"/>
              <a:gd name="connsiteY20" fmla="*/ 3823854 h 4453246"/>
              <a:gd name="connsiteX21" fmla="*/ 961902 w 3195345"/>
              <a:gd name="connsiteY21" fmla="*/ 3811979 h 4453246"/>
              <a:gd name="connsiteX22" fmla="*/ 997528 w 3195345"/>
              <a:gd name="connsiteY22" fmla="*/ 3788228 h 4453246"/>
              <a:gd name="connsiteX23" fmla="*/ 1033154 w 3195345"/>
              <a:gd name="connsiteY23" fmla="*/ 3776353 h 4453246"/>
              <a:gd name="connsiteX24" fmla="*/ 1056904 w 3195345"/>
              <a:gd name="connsiteY24" fmla="*/ 3740727 h 4453246"/>
              <a:gd name="connsiteX25" fmla="*/ 1092530 w 3195345"/>
              <a:gd name="connsiteY25" fmla="*/ 3716976 h 4453246"/>
              <a:gd name="connsiteX26" fmla="*/ 1116281 w 3195345"/>
              <a:gd name="connsiteY26" fmla="*/ 3681350 h 4453246"/>
              <a:gd name="connsiteX27" fmla="*/ 1187533 w 3195345"/>
              <a:gd name="connsiteY27" fmla="*/ 3633849 h 4453246"/>
              <a:gd name="connsiteX28" fmla="*/ 1199408 w 3195345"/>
              <a:gd name="connsiteY28" fmla="*/ 3598223 h 4453246"/>
              <a:gd name="connsiteX29" fmla="*/ 1246909 w 3195345"/>
              <a:gd name="connsiteY29" fmla="*/ 3526971 h 4453246"/>
              <a:gd name="connsiteX30" fmla="*/ 1270660 w 3195345"/>
              <a:gd name="connsiteY30" fmla="*/ 3455719 h 4453246"/>
              <a:gd name="connsiteX31" fmla="*/ 1233522 w 3195345"/>
              <a:gd name="connsiteY31" fmla="*/ 3040138 h 4453246"/>
              <a:gd name="connsiteX32" fmla="*/ 1233522 w 3195345"/>
              <a:gd name="connsiteY32" fmla="*/ 2968130 h 4453246"/>
              <a:gd name="connsiteX33" fmla="*/ 1233522 w 3195345"/>
              <a:gd name="connsiteY33" fmla="*/ 2896122 h 4453246"/>
              <a:gd name="connsiteX34" fmla="*/ 1305530 w 3195345"/>
              <a:gd name="connsiteY34" fmla="*/ 2752106 h 4453246"/>
              <a:gd name="connsiteX35" fmla="*/ 1377538 w 3195345"/>
              <a:gd name="connsiteY35" fmla="*/ 2752106 h 4453246"/>
              <a:gd name="connsiteX36" fmla="*/ 1377538 w 3195345"/>
              <a:gd name="connsiteY36" fmla="*/ 2680098 h 4453246"/>
              <a:gd name="connsiteX37" fmla="*/ 1449546 w 3195345"/>
              <a:gd name="connsiteY37" fmla="*/ 2608090 h 4453246"/>
              <a:gd name="connsiteX38" fmla="*/ 1521554 w 3195345"/>
              <a:gd name="connsiteY38" fmla="*/ 2608090 h 4453246"/>
              <a:gd name="connsiteX39" fmla="*/ 1496291 w 3195345"/>
              <a:gd name="connsiteY39" fmla="*/ 2600696 h 4453246"/>
              <a:gd name="connsiteX40" fmla="*/ 1521554 w 3195345"/>
              <a:gd name="connsiteY40" fmla="*/ 2536082 h 4453246"/>
              <a:gd name="connsiteX41" fmla="*/ 1543793 w 3195345"/>
              <a:gd name="connsiteY41" fmla="*/ 2481942 h 4453246"/>
              <a:gd name="connsiteX42" fmla="*/ 1567543 w 3195345"/>
              <a:gd name="connsiteY42" fmla="*/ 2410690 h 4453246"/>
              <a:gd name="connsiteX43" fmla="*/ 1579419 w 3195345"/>
              <a:gd name="connsiteY43" fmla="*/ 2363189 h 4453246"/>
              <a:gd name="connsiteX44" fmla="*/ 1591294 w 3195345"/>
              <a:gd name="connsiteY44" fmla="*/ 2327563 h 4453246"/>
              <a:gd name="connsiteX45" fmla="*/ 1615044 w 3195345"/>
              <a:gd name="connsiteY45" fmla="*/ 2232561 h 4453246"/>
              <a:gd name="connsiteX46" fmla="*/ 1638795 w 3195345"/>
              <a:gd name="connsiteY46" fmla="*/ 2196935 h 4453246"/>
              <a:gd name="connsiteX47" fmla="*/ 1650670 w 3195345"/>
              <a:gd name="connsiteY47" fmla="*/ 2161309 h 4453246"/>
              <a:gd name="connsiteX48" fmla="*/ 1698172 w 3195345"/>
              <a:gd name="connsiteY48" fmla="*/ 2090057 h 4453246"/>
              <a:gd name="connsiteX49" fmla="*/ 1745673 w 3195345"/>
              <a:gd name="connsiteY49" fmla="*/ 2030680 h 4453246"/>
              <a:gd name="connsiteX50" fmla="*/ 1828800 w 3195345"/>
              <a:gd name="connsiteY50" fmla="*/ 1935677 h 4453246"/>
              <a:gd name="connsiteX51" fmla="*/ 1876302 w 3195345"/>
              <a:gd name="connsiteY51" fmla="*/ 1864425 h 4453246"/>
              <a:gd name="connsiteX52" fmla="*/ 1900052 w 3195345"/>
              <a:gd name="connsiteY52" fmla="*/ 1828800 h 4453246"/>
              <a:gd name="connsiteX53" fmla="*/ 1935678 w 3195345"/>
              <a:gd name="connsiteY53" fmla="*/ 1805049 h 4453246"/>
              <a:gd name="connsiteX54" fmla="*/ 1995055 w 3195345"/>
              <a:gd name="connsiteY54" fmla="*/ 1698171 h 4453246"/>
              <a:gd name="connsiteX55" fmla="*/ 2018806 w 3195345"/>
              <a:gd name="connsiteY55" fmla="*/ 1662545 h 4453246"/>
              <a:gd name="connsiteX56" fmla="*/ 2054432 w 3195345"/>
              <a:gd name="connsiteY56" fmla="*/ 1591293 h 4453246"/>
              <a:gd name="connsiteX57" fmla="*/ 2090057 w 3195345"/>
              <a:gd name="connsiteY57" fmla="*/ 1520041 h 4453246"/>
              <a:gd name="connsiteX58" fmla="*/ 2125683 w 3195345"/>
              <a:gd name="connsiteY58" fmla="*/ 1484415 h 4453246"/>
              <a:gd name="connsiteX59" fmla="*/ 2208811 w 3195345"/>
              <a:gd name="connsiteY59" fmla="*/ 1401288 h 4453246"/>
              <a:gd name="connsiteX60" fmla="*/ 2268187 w 3195345"/>
              <a:gd name="connsiteY60" fmla="*/ 1330036 h 4453246"/>
              <a:gd name="connsiteX61" fmla="*/ 2303813 w 3195345"/>
              <a:gd name="connsiteY61" fmla="*/ 1306285 h 4453246"/>
              <a:gd name="connsiteX62" fmla="*/ 2375065 w 3195345"/>
              <a:gd name="connsiteY62" fmla="*/ 1235033 h 4453246"/>
              <a:gd name="connsiteX63" fmla="*/ 2422567 w 3195345"/>
              <a:gd name="connsiteY63" fmla="*/ 1163781 h 4453246"/>
              <a:gd name="connsiteX64" fmla="*/ 2458193 w 3195345"/>
              <a:gd name="connsiteY64" fmla="*/ 1056903 h 4453246"/>
              <a:gd name="connsiteX65" fmla="*/ 2505694 w 3195345"/>
              <a:gd name="connsiteY65" fmla="*/ 985651 h 4453246"/>
              <a:gd name="connsiteX66" fmla="*/ 2529444 w 3195345"/>
              <a:gd name="connsiteY66" fmla="*/ 950025 h 4453246"/>
              <a:gd name="connsiteX67" fmla="*/ 2565070 w 3195345"/>
              <a:gd name="connsiteY67" fmla="*/ 926275 h 4453246"/>
              <a:gd name="connsiteX68" fmla="*/ 2588821 w 3195345"/>
              <a:gd name="connsiteY68" fmla="*/ 890649 h 4453246"/>
              <a:gd name="connsiteX69" fmla="*/ 2695699 w 3195345"/>
              <a:gd name="connsiteY69" fmla="*/ 795646 h 4453246"/>
              <a:gd name="connsiteX70" fmla="*/ 2755076 w 3195345"/>
              <a:gd name="connsiteY70" fmla="*/ 736270 h 4453246"/>
              <a:gd name="connsiteX71" fmla="*/ 2790702 w 3195345"/>
              <a:gd name="connsiteY71" fmla="*/ 724394 h 4453246"/>
              <a:gd name="connsiteX72" fmla="*/ 2861954 w 3195345"/>
              <a:gd name="connsiteY72" fmla="*/ 676893 h 4453246"/>
              <a:gd name="connsiteX73" fmla="*/ 2897580 w 3195345"/>
              <a:gd name="connsiteY73" fmla="*/ 653142 h 4453246"/>
              <a:gd name="connsiteX74" fmla="*/ 2956956 w 3195345"/>
              <a:gd name="connsiteY74" fmla="*/ 593766 h 4453246"/>
              <a:gd name="connsiteX75" fmla="*/ 3028208 w 3195345"/>
              <a:gd name="connsiteY75" fmla="*/ 534389 h 4453246"/>
              <a:gd name="connsiteX76" fmla="*/ 3051959 w 3195345"/>
              <a:gd name="connsiteY76" fmla="*/ 498763 h 4453246"/>
              <a:gd name="connsiteX77" fmla="*/ 3087585 w 3195345"/>
              <a:gd name="connsiteY77" fmla="*/ 475012 h 4453246"/>
              <a:gd name="connsiteX78" fmla="*/ 3135086 w 3195345"/>
              <a:gd name="connsiteY78" fmla="*/ 403761 h 4453246"/>
              <a:gd name="connsiteX79" fmla="*/ 3182587 w 3195345"/>
              <a:gd name="connsiteY79" fmla="*/ 332509 h 4453246"/>
              <a:gd name="connsiteX80" fmla="*/ 3194463 w 3195345"/>
              <a:gd name="connsiteY80" fmla="*/ 296883 h 4453246"/>
              <a:gd name="connsiteX81" fmla="*/ 3182587 w 3195345"/>
              <a:gd name="connsiteY81" fmla="*/ 154379 h 4453246"/>
              <a:gd name="connsiteX82" fmla="*/ 3099460 w 3195345"/>
              <a:gd name="connsiteY82" fmla="*/ 47501 h 4453246"/>
              <a:gd name="connsiteX83" fmla="*/ 3075709 w 3195345"/>
              <a:gd name="connsiteY83" fmla="*/ 11875 h 4453246"/>
              <a:gd name="connsiteX84" fmla="*/ 3040083 w 3195345"/>
              <a:gd name="connsiteY84" fmla="*/ 0 h 4453246"/>
              <a:gd name="connsiteX85" fmla="*/ 2909455 w 3195345"/>
              <a:gd name="connsiteY85" fmla="*/ 83127 h 4453246"/>
              <a:gd name="connsiteX86" fmla="*/ 2873829 w 3195345"/>
              <a:gd name="connsiteY86" fmla="*/ 106877 h 4453246"/>
              <a:gd name="connsiteX87" fmla="*/ 2838203 w 3195345"/>
              <a:gd name="connsiteY87" fmla="*/ 130628 h 4453246"/>
              <a:gd name="connsiteX88" fmla="*/ 2766951 w 3195345"/>
              <a:gd name="connsiteY88" fmla="*/ 154379 h 4453246"/>
              <a:gd name="connsiteX89" fmla="*/ 2731325 w 3195345"/>
              <a:gd name="connsiteY89" fmla="*/ 178129 h 4453246"/>
              <a:gd name="connsiteX90" fmla="*/ 2660073 w 3195345"/>
              <a:gd name="connsiteY90" fmla="*/ 190005 h 4453246"/>
              <a:gd name="connsiteX91" fmla="*/ 2588821 w 3195345"/>
              <a:gd name="connsiteY91" fmla="*/ 213755 h 4453246"/>
              <a:gd name="connsiteX92" fmla="*/ 2481943 w 3195345"/>
              <a:gd name="connsiteY92" fmla="*/ 237506 h 4453246"/>
              <a:gd name="connsiteX93" fmla="*/ 2410691 w 3195345"/>
              <a:gd name="connsiteY93" fmla="*/ 261257 h 4453246"/>
              <a:gd name="connsiteX94" fmla="*/ 2375065 w 3195345"/>
              <a:gd name="connsiteY94" fmla="*/ 273132 h 4453246"/>
              <a:gd name="connsiteX95" fmla="*/ 2303813 w 3195345"/>
              <a:gd name="connsiteY95" fmla="*/ 320633 h 4453246"/>
              <a:gd name="connsiteX96" fmla="*/ 2268187 w 3195345"/>
              <a:gd name="connsiteY96" fmla="*/ 344384 h 4453246"/>
              <a:gd name="connsiteX97" fmla="*/ 2232561 w 3195345"/>
              <a:gd name="connsiteY97" fmla="*/ 380010 h 4453246"/>
              <a:gd name="connsiteX98" fmla="*/ 2196935 w 3195345"/>
              <a:gd name="connsiteY98" fmla="*/ 403761 h 4453246"/>
              <a:gd name="connsiteX99" fmla="*/ 2137559 w 3195345"/>
              <a:gd name="connsiteY99" fmla="*/ 475012 h 4453246"/>
              <a:gd name="connsiteX100" fmla="*/ 2101933 w 3195345"/>
              <a:gd name="connsiteY100" fmla="*/ 510638 h 4453246"/>
              <a:gd name="connsiteX101" fmla="*/ 2066307 w 3195345"/>
              <a:gd name="connsiteY101" fmla="*/ 558140 h 4453246"/>
              <a:gd name="connsiteX102" fmla="*/ 1959429 w 3195345"/>
              <a:gd name="connsiteY102" fmla="*/ 665018 h 4453246"/>
              <a:gd name="connsiteX103" fmla="*/ 1888177 w 3195345"/>
              <a:gd name="connsiteY103" fmla="*/ 712519 h 4453246"/>
              <a:gd name="connsiteX104" fmla="*/ 1852551 w 3195345"/>
              <a:gd name="connsiteY104" fmla="*/ 760020 h 4453246"/>
              <a:gd name="connsiteX105" fmla="*/ 1816925 w 3195345"/>
              <a:gd name="connsiteY105" fmla="*/ 795646 h 4453246"/>
              <a:gd name="connsiteX106" fmla="*/ 1769424 w 3195345"/>
              <a:gd name="connsiteY106" fmla="*/ 866898 h 4453246"/>
              <a:gd name="connsiteX107" fmla="*/ 1745673 w 3195345"/>
              <a:gd name="connsiteY107" fmla="*/ 902524 h 4453246"/>
              <a:gd name="connsiteX108" fmla="*/ 1686296 w 3195345"/>
              <a:gd name="connsiteY108" fmla="*/ 1009402 h 4453246"/>
              <a:gd name="connsiteX109" fmla="*/ 1638795 w 3195345"/>
              <a:gd name="connsiteY109" fmla="*/ 1080654 h 4453246"/>
              <a:gd name="connsiteX110" fmla="*/ 1603169 w 3195345"/>
              <a:gd name="connsiteY110" fmla="*/ 1128155 h 4453246"/>
              <a:gd name="connsiteX111" fmla="*/ 1579419 w 3195345"/>
              <a:gd name="connsiteY111" fmla="*/ 1163781 h 4453246"/>
              <a:gd name="connsiteX112" fmla="*/ 1543793 w 3195345"/>
              <a:gd name="connsiteY112" fmla="*/ 1187532 h 4453246"/>
              <a:gd name="connsiteX113" fmla="*/ 1520042 w 3195345"/>
              <a:gd name="connsiteY113" fmla="*/ 1223158 h 4453246"/>
              <a:gd name="connsiteX114" fmla="*/ 1484416 w 3195345"/>
              <a:gd name="connsiteY114" fmla="*/ 1246909 h 4453246"/>
              <a:gd name="connsiteX115" fmla="*/ 1436915 w 3195345"/>
              <a:gd name="connsiteY115" fmla="*/ 1318161 h 4453246"/>
              <a:gd name="connsiteX116" fmla="*/ 1401289 w 3195345"/>
              <a:gd name="connsiteY116" fmla="*/ 1353787 h 4453246"/>
              <a:gd name="connsiteX117" fmla="*/ 1377538 w 3195345"/>
              <a:gd name="connsiteY117" fmla="*/ 1389412 h 4453246"/>
              <a:gd name="connsiteX118" fmla="*/ 1341912 w 3195345"/>
              <a:gd name="connsiteY118" fmla="*/ 1413163 h 4453246"/>
              <a:gd name="connsiteX119" fmla="*/ 1330037 w 3195345"/>
              <a:gd name="connsiteY119" fmla="*/ 1448789 h 4453246"/>
              <a:gd name="connsiteX120" fmla="*/ 1294411 w 3195345"/>
              <a:gd name="connsiteY120" fmla="*/ 1484415 h 4453246"/>
              <a:gd name="connsiteX121" fmla="*/ 1270660 w 3195345"/>
              <a:gd name="connsiteY121" fmla="*/ 1520041 h 4453246"/>
              <a:gd name="connsiteX122" fmla="*/ 1235034 w 3195345"/>
              <a:gd name="connsiteY122" fmla="*/ 1638794 h 4453246"/>
              <a:gd name="connsiteX123" fmla="*/ 1211283 w 3195345"/>
              <a:gd name="connsiteY123" fmla="*/ 1745672 h 4453246"/>
              <a:gd name="connsiteX124" fmla="*/ 1187533 w 3195345"/>
              <a:gd name="connsiteY124" fmla="*/ 1793174 h 4453246"/>
              <a:gd name="connsiteX125" fmla="*/ 1163782 w 3195345"/>
              <a:gd name="connsiteY125" fmla="*/ 1876301 h 4453246"/>
              <a:gd name="connsiteX126" fmla="*/ 1116281 w 3195345"/>
              <a:gd name="connsiteY126" fmla="*/ 1959428 h 4453246"/>
              <a:gd name="connsiteX127" fmla="*/ 1080655 w 3195345"/>
              <a:gd name="connsiteY127" fmla="*/ 2054431 h 4453246"/>
              <a:gd name="connsiteX128" fmla="*/ 1056904 w 3195345"/>
              <a:gd name="connsiteY128" fmla="*/ 2101932 h 4453246"/>
              <a:gd name="connsiteX129" fmla="*/ 1045029 w 3195345"/>
              <a:gd name="connsiteY129" fmla="*/ 2137558 h 4453246"/>
              <a:gd name="connsiteX130" fmla="*/ 1033154 w 3195345"/>
              <a:gd name="connsiteY130" fmla="*/ 2185059 h 4453246"/>
              <a:gd name="connsiteX131" fmla="*/ 1009403 w 3195345"/>
              <a:gd name="connsiteY131" fmla="*/ 2220685 h 4453246"/>
              <a:gd name="connsiteX132" fmla="*/ 985652 w 3195345"/>
              <a:gd name="connsiteY132" fmla="*/ 2268187 h 4453246"/>
              <a:gd name="connsiteX133" fmla="*/ 973777 w 3195345"/>
              <a:gd name="connsiteY133" fmla="*/ 2315688 h 4453246"/>
              <a:gd name="connsiteX134" fmla="*/ 938151 w 3195345"/>
              <a:gd name="connsiteY134" fmla="*/ 2434441 h 4453246"/>
              <a:gd name="connsiteX135" fmla="*/ 926276 w 3195345"/>
              <a:gd name="connsiteY135" fmla="*/ 2493818 h 4453246"/>
              <a:gd name="connsiteX136" fmla="*/ 914400 w 3195345"/>
              <a:gd name="connsiteY136" fmla="*/ 2588820 h 4453246"/>
              <a:gd name="connsiteX137" fmla="*/ 890650 w 3195345"/>
              <a:gd name="connsiteY137" fmla="*/ 2660072 h 4453246"/>
              <a:gd name="connsiteX138" fmla="*/ 878774 w 3195345"/>
              <a:gd name="connsiteY138" fmla="*/ 2695698 h 4453246"/>
              <a:gd name="connsiteX139" fmla="*/ 843148 w 3195345"/>
              <a:gd name="connsiteY139" fmla="*/ 2766950 h 4453246"/>
              <a:gd name="connsiteX140" fmla="*/ 771896 w 3195345"/>
              <a:gd name="connsiteY140" fmla="*/ 2814451 h 4453246"/>
              <a:gd name="connsiteX141" fmla="*/ 736270 w 3195345"/>
              <a:gd name="connsiteY141" fmla="*/ 2838202 h 4453246"/>
              <a:gd name="connsiteX142" fmla="*/ 700644 w 3195345"/>
              <a:gd name="connsiteY142" fmla="*/ 2850077 h 4453246"/>
              <a:gd name="connsiteX143" fmla="*/ 617517 w 3195345"/>
              <a:gd name="connsiteY143" fmla="*/ 2885703 h 4453246"/>
              <a:gd name="connsiteX144" fmla="*/ 546265 w 3195345"/>
              <a:gd name="connsiteY144" fmla="*/ 2956955 h 4453246"/>
              <a:gd name="connsiteX145" fmla="*/ 510639 w 3195345"/>
              <a:gd name="connsiteY145" fmla="*/ 2992581 h 4453246"/>
              <a:gd name="connsiteX146" fmla="*/ 368135 w 3195345"/>
              <a:gd name="connsiteY146" fmla="*/ 3111335 h 4453246"/>
              <a:gd name="connsiteX147" fmla="*/ 296883 w 3195345"/>
              <a:gd name="connsiteY147" fmla="*/ 3158836 h 4453246"/>
              <a:gd name="connsiteX148" fmla="*/ 261257 w 3195345"/>
              <a:gd name="connsiteY148" fmla="*/ 3194462 h 4453246"/>
              <a:gd name="connsiteX149" fmla="*/ 190006 w 3195345"/>
              <a:gd name="connsiteY149" fmla="*/ 3253838 h 4453246"/>
              <a:gd name="connsiteX150" fmla="*/ 166255 w 3195345"/>
              <a:gd name="connsiteY150" fmla="*/ 3301340 h 4453246"/>
              <a:gd name="connsiteX151" fmla="*/ 142504 w 3195345"/>
              <a:gd name="connsiteY151" fmla="*/ 3336966 h 4453246"/>
              <a:gd name="connsiteX152" fmla="*/ 130629 w 3195345"/>
              <a:gd name="connsiteY152" fmla="*/ 3372592 h 4453246"/>
              <a:gd name="connsiteX153" fmla="*/ 83128 w 3195345"/>
              <a:gd name="connsiteY153" fmla="*/ 3443844 h 4453246"/>
              <a:gd name="connsiteX154" fmla="*/ 59377 w 3195345"/>
              <a:gd name="connsiteY154" fmla="*/ 3526971 h 4453246"/>
              <a:gd name="connsiteX155" fmla="*/ 23751 w 3195345"/>
              <a:gd name="connsiteY155" fmla="*/ 3645724 h 4453246"/>
              <a:gd name="connsiteX156" fmla="*/ 11876 w 3195345"/>
              <a:gd name="connsiteY156" fmla="*/ 3681350 h 4453246"/>
              <a:gd name="connsiteX157" fmla="*/ 0 w 3195345"/>
              <a:gd name="connsiteY157" fmla="*/ 3716976 h 4453246"/>
              <a:gd name="connsiteX158" fmla="*/ 23751 w 3195345"/>
              <a:gd name="connsiteY158" fmla="*/ 3918857 h 4453246"/>
              <a:gd name="connsiteX0" fmla="*/ 23751 w 3195345"/>
              <a:gd name="connsiteY0" fmla="*/ 3918857 h 4453246"/>
              <a:gd name="connsiteX1" fmla="*/ 35626 w 3195345"/>
              <a:gd name="connsiteY1" fmla="*/ 4120737 h 4453246"/>
              <a:gd name="connsiteX2" fmla="*/ 47502 w 3195345"/>
              <a:gd name="connsiteY2" fmla="*/ 4180114 h 4453246"/>
              <a:gd name="connsiteX3" fmla="*/ 95003 w 3195345"/>
              <a:gd name="connsiteY3" fmla="*/ 4251366 h 4453246"/>
              <a:gd name="connsiteX4" fmla="*/ 106878 w 3195345"/>
              <a:gd name="connsiteY4" fmla="*/ 4298867 h 4453246"/>
              <a:gd name="connsiteX5" fmla="*/ 130629 w 3195345"/>
              <a:gd name="connsiteY5" fmla="*/ 4417620 h 4453246"/>
              <a:gd name="connsiteX6" fmla="*/ 201881 w 3195345"/>
              <a:gd name="connsiteY6" fmla="*/ 4453246 h 4453246"/>
              <a:gd name="connsiteX7" fmla="*/ 296883 w 3195345"/>
              <a:gd name="connsiteY7" fmla="*/ 4429496 h 4453246"/>
              <a:gd name="connsiteX8" fmla="*/ 332509 w 3195345"/>
              <a:gd name="connsiteY8" fmla="*/ 4405745 h 4453246"/>
              <a:gd name="connsiteX9" fmla="*/ 368135 w 3195345"/>
              <a:gd name="connsiteY9" fmla="*/ 4370119 h 4453246"/>
              <a:gd name="connsiteX10" fmla="*/ 439387 w 3195345"/>
              <a:gd name="connsiteY10" fmla="*/ 4322618 h 4453246"/>
              <a:gd name="connsiteX11" fmla="*/ 522515 w 3195345"/>
              <a:gd name="connsiteY11" fmla="*/ 4227615 h 4453246"/>
              <a:gd name="connsiteX12" fmla="*/ 570016 w 3195345"/>
              <a:gd name="connsiteY12" fmla="*/ 4168238 h 4453246"/>
              <a:gd name="connsiteX13" fmla="*/ 617517 w 3195345"/>
              <a:gd name="connsiteY13" fmla="*/ 4096987 h 4453246"/>
              <a:gd name="connsiteX14" fmla="*/ 688769 w 3195345"/>
              <a:gd name="connsiteY14" fmla="*/ 4037610 h 4453246"/>
              <a:gd name="connsiteX15" fmla="*/ 748146 w 3195345"/>
              <a:gd name="connsiteY15" fmla="*/ 3978233 h 4453246"/>
              <a:gd name="connsiteX16" fmla="*/ 771896 w 3195345"/>
              <a:gd name="connsiteY16" fmla="*/ 3942607 h 4453246"/>
              <a:gd name="connsiteX17" fmla="*/ 783772 w 3195345"/>
              <a:gd name="connsiteY17" fmla="*/ 3906981 h 4453246"/>
              <a:gd name="connsiteX18" fmla="*/ 819398 w 3195345"/>
              <a:gd name="connsiteY18" fmla="*/ 3895106 h 4453246"/>
              <a:gd name="connsiteX19" fmla="*/ 890650 w 3195345"/>
              <a:gd name="connsiteY19" fmla="*/ 3847605 h 4453246"/>
              <a:gd name="connsiteX20" fmla="*/ 926276 w 3195345"/>
              <a:gd name="connsiteY20" fmla="*/ 3823854 h 4453246"/>
              <a:gd name="connsiteX21" fmla="*/ 961902 w 3195345"/>
              <a:gd name="connsiteY21" fmla="*/ 3811979 h 4453246"/>
              <a:gd name="connsiteX22" fmla="*/ 997528 w 3195345"/>
              <a:gd name="connsiteY22" fmla="*/ 3788228 h 4453246"/>
              <a:gd name="connsiteX23" fmla="*/ 1033154 w 3195345"/>
              <a:gd name="connsiteY23" fmla="*/ 3776353 h 4453246"/>
              <a:gd name="connsiteX24" fmla="*/ 1056904 w 3195345"/>
              <a:gd name="connsiteY24" fmla="*/ 3740727 h 4453246"/>
              <a:gd name="connsiteX25" fmla="*/ 1092530 w 3195345"/>
              <a:gd name="connsiteY25" fmla="*/ 3716976 h 4453246"/>
              <a:gd name="connsiteX26" fmla="*/ 1116281 w 3195345"/>
              <a:gd name="connsiteY26" fmla="*/ 3681350 h 4453246"/>
              <a:gd name="connsiteX27" fmla="*/ 1187533 w 3195345"/>
              <a:gd name="connsiteY27" fmla="*/ 3633849 h 4453246"/>
              <a:gd name="connsiteX28" fmla="*/ 1199408 w 3195345"/>
              <a:gd name="connsiteY28" fmla="*/ 3598223 h 4453246"/>
              <a:gd name="connsiteX29" fmla="*/ 1246909 w 3195345"/>
              <a:gd name="connsiteY29" fmla="*/ 3526971 h 4453246"/>
              <a:gd name="connsiteX30" fmla="*/ 1270660 w 3195345"/>
              <a:gd name="connsiteY30" fmla="*/ 3455719 h 4453246"/>
              <a:gd name="connsiteX31" fmla="*/ 1233522 w 3195345"/>
              <a:gd name="connsiteY31" fmla="*/ 3040138 h 4453246"/>
              <a:gd name="connsiteX32" fmla="*/ 1233522 w 3195345"/>
              <a:gd name="connsiteY32" fmla="*/ 2968130 h 4453246"/>
              <a:gd name="connsiteX33" fmla="*/ 1233522 w 3195345"/>
              <a:gd name="connsiteY33" fmla="*/ 2896122 h 4453246"/>
              <a:gd name="connsiteX34" fmla="*/ 1305530 w 3195345"/>
              <a:gd name="connsiteY34" fmla="*/ 2752106 h 4453246"/>
              <a:gd name="connsiteX35" fmla="*/ 1377538 w 3195345"/>
              <a:gd name="connsiteY35" fmla="*/ 2752106 h 4453246"/>
              <a:gd name="connsiteX36" fmla="*/ 1377538 w 3195345"/>
              <a:gd name="connsiteY36" fmla="*/ 2680098 h 4453246"/>
              <a:gd name="connsiteX37" fmla="*/ 1449546 w 3195345"/>
              <a:gd name="connsiteY37" fmla="*/ 2608090 h 4453246"/>
              <a:gd name="connsiteX38" fmla="*/ 1521554 w 3195345"/>
              <a:gd name="connsiteY38" fmla="*/ 2608090 h 4453246"/>
              <a:gd name="connsiteX39" fmla="*/ 1449546 w 3195345"/>
              <a:gd name="connsiteY39" fmla="*/ 2536082 h 4453246"/>
              <a:gd name="connsiteX40" fmla="*/ 1521554 w 3195345"/>
              <a:gd name="connsiteY40" fmla="*/ 2536082 h 4453246"/>
              <a:gd name="connsiteX41" fmla="*/ 1543793 w 3195345"/>
              <a:gd name="connsiteY41" fmla="*/ 2481942 h 4453246"/>
              <a:gd name="connsiteX42" fmla="*/ 1567543 w 3195345"/>
              <a:gd name="connsiteY42" fmla="*/ 2410690 h 4453246"/>
              <a:gd name="connsiteX43" fmla="*/ 1579419 w 3195345"/>
              <a:gd name="connsiteY43" fmla="*/ 2363189 h 4453246"/>
              <a:gd name="connsiteX44" fmla="*/ 1591294 w 3195345"/>
              <a:gd name="connsiteY44" fmla="*/ 2327563 h 4453246"/>
              <a:gd name="connsiteX45" fmla="*/ 1615044 w 3195345"/>
              <a:gd name="connsiteY45" fmla="*/ 2232561 h 4453246"/>
              <a:gd name="connsiteX46" fmla="*/ 1638795 w 3195345"/>
              <a:gd name="connsiteY46" fmla="*/ 2196935 h 4453246"/>
              <a:gd name="connsiteX47" fmla="*/ 1650670 w 3195345"/>
              <a:gd name="connsiteY47" fmla="*/ 2161309 h 4453246"/>
              <a:gd name="connsiteX48" fmla="*/ 1698172 w 3195345"/>
              <a:gd name="connsiteY48" fmla="*/ 2090057 h 4453246"/>
              <a:gd name="connsiteX49" fmla="*/ 1745673 w 3195345"/>
              <a:gd name="connsiteY49" fmla="*/ 2030680 h 4453246"/>
              <a:gd name="connsiteX50" fmla="*/ 1828800 w 3195345"/>
              <a:gd name="connsiteY50" fmla="*/ 1935677 h 4453246"/>
              <a:gd name="connsiteX51" fmla="*/ 1876302 w 3195345"/>
              <a:gd name="connsiteY51" fmla="*/ 1864425 h 4453246"/>
              <a:gd name="connsiteX52" fmla="*/ 1900052 w 3195345"/>
              <a:gd name="connsiteY52" fmla="*/ 1828800 h 4453246"/>
              <a:gd name="connsiteX53" fmla="*/ 1935678 w 3195345"/>
              <a:gd name="connsiteY53" fmla="*/ 1805049 h 4453246"/>
              <a:gd name="connsiteX54" fmla="*/ 1995055 w 3195345"/>
              <a:gd name="connsiteY54" fmla="*/ 1698171 h 4453246"/>
              <a:gd name="connsiteX55" fmla="*/ 2018806 w 3195345"/>
              <a:gd name="connsiteY55" fmla="*/ 1662545 h 4453246"/>
              <a:gd name="connsiteX56" fmla="*/ 2054432 w 3195345"/>
              <a:gd name="connsiteY56" fmla="*/ 1591293 h 4453246"/>
              <a:gd name="connsiteX57" fmla="*/ 2090057 w 3195345"/>
              <a:gd name="connsiteY57" fmla="*/ 1520041 h 4453246"/>
              <a:gd name="connsiteX58" fmla="*/ 2125683 w 3195345"/>
              <a:gd name="connsiteY58" fmla="*/ 1484415 h 4453246"/>
              <a:gd name="connsiteX59" fmla="*/ 2208811 w 3195345"/>
              <a:gd name="connsiteY59" fmla="*/ 1401288 h 4453246"/>
              <a:gd name="connsiteX60" fmla="*/ 2268187 w 3195345"/>
              <a:gd name="connsiteY60" fmla="*/ 1330036 h 4453246"/>
              <a:gd name="connsiteX61" fmla="*/ 2303813 w 3195345"/>
              <a:gd name="connsiteY61" fmla="*/ 1306285 h 4453246"/>
              <a:gd name="connsiteX62" fmla="*/ 2375065 w 3195345"/>
              <a:gd name="connsiteY62" fmla="*/ 1235033 h 4453246"/>
              <a:gd name="connsiteX63" fmla="*/ 2422567 w 3195345"/>
              <a:gd name="connsiteY63" fmla="*/ 1163781 h 4453246"/>
              <a:gd name="connsiteX64" fmla="*/ 2458193 w 3195345"/>
              <a:gd name="connsiteY64" fmla="*/ 1056903 h 4453246"/>
              <a:gd name="connsiteX65" fmla="*/ 2505694 w 3195345"/>
              <a:gd name="connsiteY65" fmla="*/ 985651 h 4453246"/>
              <a:gd name="connsiteX66" fmla="*/ 2529444 w 3195345"/>
              <a:gd name="connsiteY66" fmla="*/ 950025 h 4453246"/>
              <a:gd name="connsiteX67" fmla="*/ 2565070 w 3195345"/>
              <a:gd name="connsiteY67" fmla="*/ 926275 h 4453246"/>
              <a:gd name="connsiteX68" fmla="*/ 2588821 w 3195345"/>
              <a:gd name="connsiteY68" fmla="*/ 890649 h 4453246"/>
              <a:gd name="connsiteX69" fmla="*/ 2695699 w 3195345"/>
              <a:gd name="connsiteY69" fmla="*/ 795646 h 4453246"/>
              <a:gd name="connsiteX70" fmla="*/ 2755076 w 3195345"/>
              <a:gd name="connsiteY70" fmla="*/ 736270 h 4453246"/>
              <a:gd name="connsiteX71" fmla="*/ 2790702 w 3195345"/>
              <a:gd name="connsiteY71" fmla="*/ 724394 h 4453246"/>
              <a:gd name="connsiteX72" fmla="*/ 2861954 w 3195345"/>
              <a:gd name="connsiteY72" fmla="*/ 676893 h 4453246"/>
              <a:gd name="connsiteX73" fmla="*/ 2897580 w 3195345"/>
              <a:gd name="connsiteY73" fmla="*/ 653142 h 4453246"/>
              <a:gd name="connsiteX74" fmla="*/ 2956956 w 3195345"/>
              <a:gd name="connsiteY74" fmla="*/ 593766 h 4453246"/>
              <a:gd name="connsiteX75" fmla="*/ 3028208 w 3195345"/>
              <a:gd name="connsiteY75" fmla="*/ 534389 h 4453246"/>
              <a:gd name="connsiteX76" fmla="*/ 3051959 w 3195345"/>
              <a:gd name="connsiteY76" fmla="*/ 498763 h 4453246"/>
              <a:gd name="connsiteX77" fmla="*/ 3087585 w 3195345"/>
              <a:gd name="connsiteY77" fmla="*/ 475012 h 4453246"/>
              <a:gd name="connsiteX78" fmla="*/ 3135086 w 3195345"/>
              <a:gd name="connsiteY78" fmla="*/ 403761 h 4453246"/>
              <a:gd name="connsiteX79" fmla="*/ 3182587 w 3195345"/>
              <a:gd name="connsiteY79" fmla="*/ 332509 h 4453246"/>
              <a:gd name="connsiteX80" fmla="*/ 3194463 w 3195345"/>
              <a:gd name="connsiteY80" fmla="*/ 296883 h 4453246"/>
              <a:gd name="connsiteX81" fmla="*/ 3182587 w 3195345"/>
              <a:gd name="connsiteY81" fmla="*/ 154379 h 4453246"/>
              <a:gd name="connsiteX82" fmla="*/ 3099460 w 3195345"/>
              <a:gd name="connsiteY82" fmla="*/ 47501 h 4453246"/>
              <a:gd name="connsiteX83" fmla="*/ 3075709 w 3195345"/>
              <a:gd name="connsiteY83" fmla="*/ 11875 h 4453246"/>
              <a:gd name="connsiteX84" fmla="*/ 3040083 w 3195345"/>
              <a:gd name="connsiteY84" fmla="*/ 0 h 4453246"/>
              <a:gd name="connsiteX85" fmla="*/ 2909455 w 3195345"/>
              <a:gd name="connsiteY85" fmla="*/ 83127 h 4453246"/>
              <a:gd name="connsiteX86" fmla="*/ 2873829 w 3195345"/>
              <a:gd name="connsiteY86" fmla="*/ 106877 h 4453246"/>
              <a:gd name="connsiteX87" fmla="*/ 2838203 w 3195345"/>
              <a:gd name="connsiteY87" fmla="*/ 130628 h 4453246"/>
              <a:gd name="connsiteX88" fmla="*/ 2766951 w 3195345"/>
              <a:gd name="connsiteY88" fmla="*/ 154379 h 4453246"/>
              <a:gd name="connsiteX89" fmla="*/ 2731325 w 3195345"/>
              <a:gd name="connsiteY89" fmla="*/ 178129 h 4453246"/>
              <a:gd name="connsiteX90" fmla="*/ 2660073 w 3195345"/>
              <a:gd name="connsiteY90" fmla="*/ 190005 h 4453246"/>
              <a:gd name="connsiteX91" fmla="*/ 2588821 w 3195345"/>
              <a:gd name="connsiteY91" fmla="*/ 213755 h 4453246"/>
              <a:gd name="connsiteX92" fmla="*/ 2481943 w 3195345"/>
              <a:gd name="connsiteY92" fmla="*/ 237506 h 4453246"/>
              <a:gd name="connsiteX93" fmla="*/ 2410691 w 3195345"/>
              <a:gd name="connsiteY93" fmla="*/ 261257 h 4453246"/>
              <a:gd name="connsiteX94" fmla="*/ 2375065 w 3195345"/>
              <a:gd name="connsiteY94" fmla="*/ 273132 h 4453246"/>
              <a:gd name="connsiteX95" fmla="*/ 2303813 w 3195345"/>
              <a:gd name="connsiteY95" fmla="*/ 320633 h 4453246"/>
              <a:gd name="connsiteX96" fmla="*/ 2268187 w 3195345"/>
              <a:gd name="connsiteY96" fmla="*/ 344384 h 4453246"/>
              <a:gd name="connsiteX97" fmla="*/ 2232561 w 3195345"/>
              <a:gd name="connsiteY97" fmla="*/ 380010 h 4453246"/>
              <a:gd name="connsiteX98" fmla="*/ 2196935 w 3195345"/>
              <a:gd name="connsiteY98" fmla="*/ 403761 h 4453246"/>
              <a:gd name="connsiteX99" fmla="*/ 2137559 w 3195345"/>
              <a:gd name="connsiteY99" fmla="*/ 475012 h 4453246"/>
              <a:gd name="connsiteX100" fmla="*/ 2101933 w 3195345"/>
              <a:gd name="connsiteY100" fmla="*/ 510638 h 4453246"/>
              <a:gd name="connsiteX101" fmla="*/ 2066307 w 3195345"/>
              <a:gd name="connsiteY101" fmla="*/ 558140 h 4453246"/>
              <a:gd name="connsiteX102" fmla="*/ 1959429 w 3195345"/>
              <a:gd name="connsiteY102" fmla="*/ 665018 h 4453246"/>
              <a:gd name="connsiteX103" fmla="*/ 1888177 w 3195345"/>
              <a:gd name="connsiteY103" fmla="*/ 712519 h 4453246"/>
              <a:gd name="connsiteX104" fmla="*/ 1852551 w 3195345"/>
              <a:gd name="connsiteY104" fmla="*/ 760020 h 4453246"/>
              <a:gd name="connsiteX105" fmla="*/ 1816925 w 3195345"/>
              <a:gd name="connsiteY105" fmla="*/ 795646 h 4453246"/>
              <a:gd name="connsiteX106" fmla="*/ 1769424 w 3195345"/>
              <a:gd name="connsiteY106" fmla="*/ 866898 h 4453246"/>
              <a:gd name="connsiteX107" fmla="*/ 1745673 w 3195345"/>
              <a:gd name="connsiteY107" fmla="*/ 902524 h 4453246"/>
              <a:gd name="connsiteX108" fmla="*/ 1686296 w 3195345"/>
              <a:gd name="connsiteY108" fmla="*/ 1009402 h 4453246"/>
              <a:gd name="connsiteX109" fmla="*/ 1638795 w 3195345"/>
              <a:gd name="connsiteY109" fmla="*/ 1080654 h 4453246"/>
              <a:gd name="connsiteX110" fmla="*/ 1603169 w 3195345"/>
              <a:gd name="connsiteY110" fmla="*/ 1128155 h 4453246"/>
              <a:gd name="connsiteX111" fmla="*/ 1579419 w 3195345"/>
              <a:gd name="connsiteY111" fmla="*/ 1163781 h 4453246"/>
              <a:gd name="connsiteX112" fmla="*/ 1543793 w 3195345"/>
              <a:gd name="connsiteY112" fmla="*/ 1187532 h 4453246"/>
              <a:gd name="connsiteX113" fmla="*/ 1520042 w 3195345"/>
              <a:gd name="connsiteY113" fmla="*/ 1223158 h 4453246"/>
              <a:gd name="connsiteX114" fmla="*/ 1484416 w 3195345"/>
              <a:gd name="connsiteY114" fmla="*/ 1246909 h 4453246"/>
              <a:gd name="connsiteX115" fmla="*/ 1436915 w 3195345"/>
              <a:gd name="connsiteY115" fmla="*/ 1318161 h 4453246"/>
              <a:gd name="connsiteX116" fmla="*/ 1401289 w 3195345"/>
              <a:gd name="connsiteY116" fmla="*/ 1353787 h 4453246"/>
              <a:gd name="connsiteX117" fmla="*/ 1377538 w 3195345"/>
              <a:gd name="connsiteY117" fmla="*/ 1389412 h 4453246"/>
              <a:gd name="connsiteX118" fmla="*/ 1341912 w 3195345"/>
              <a:gd name="connsiteY118" fmla="*/ 1413163 h 4453246"/>
              <a:gd name="connsiteX119" fmla="*/ 1330037 w 3195345"/>
              <a:gd name="connsiteY119" fmla="*/ 1448789 h 4453246"/>
              <a:gd name="connsiteX120" fmla="*/ 1294411 w 3195345"/>
              <a:gd name="connsiteY120" fmla="*/ 1484415 h 4453246"/>
              <a:gd name="connsiteX121" fmla="*/ 1270660 w 3195345"/>
              <a:gd name="connsiteY121" fmla="*/ 1520041 h 4453246"/>
              <a:gd name="connsiteX122" fmla="*/ 1235034 w 3195345"/>
              <a:gd name="connsiteY122" fmla="*/ 1638794 h 4453246"/>
              <a:gd name="connsiteX123" fmla="*/ 1211283 w 3195345"/>
              <a:gd name="connsiteY123" fmla="*/ 1745672 h 4453246"/>
              <a:gd name="connsiteX124" fmla="*/ 1187533 w 3195345"/>
              <a:gd name="connsiteY124" fmla="*/ 1793174 h 4453246"/>
              <a:gd name="connsiteX125" fmla="*/ 1163782 w 3195345"/>
              <a:gd name="connsiteY125" fmla="*/ 1876301 h 4453246"/>
              <a:gd name="connsiteX126" fmla="*/ 1116281 w 3195345"/>
              <a:gd name="connsiteY126" fmla="*/ 1959428 h 4453246"/>
              <a:gd name="connsiteX127" fmla="*/ 1080655 w 3195345"/>
              <a:gd name="connsiteY127" fmla="*/ 2054431 h 4453246"/>
              <a:gd name="connsiteX128" fmla="*/ 1056904 w 3195345"/>
              <a:gd name="connsiteY128" fmla="*/ 2101932 h 4453246"/>
              <a:gd name="connsiteX129" fmla="*/ 1045029 w 3195345"/>
              <a:gd name="connsiteY129" fmla="*/ 2137558 h 4453246"/>
              <a:gd name="connsiteX130" fmla="*/ 1033154 w 3195345"/>
              <a:gd name="connsiteY130" fmla="*/ 2185059 h 4453246"/>
              <a:gd name="connsiteX131" fmla="*/ 1009403 w 3195345"/>
              <a:gd name="connsiteY131" fmla="*/ 2220685 h 4453246"/>
              <a:gd name="connsiteX132" fmla="*/ 985652 w 3195345"/>
              <a:gd name="connsiteY132" fmla="*/ 2268187 h 4453246"/>
              <a:gd name="connsiteX133" fmla="*/ 973777 w 3195345"/>
              <a:gd name="connsiteY133" fmla="*/ 2315688 h 4453246"/>
              <a:gd name="connsiteX134" fmla="*/ 938151 w 3195345"/>
              <a:gd name="connsiteY134" fmla="*/ 2434441 h 4453246"/>
              <a:gd name="connsiteX135" fmla="*/ 926276 w 3195345"/>
              <a:gd name="connsiteY135" fmla="*/ 2493818 h 4453246"/>
              <a:gd name="connsiteX136" fmla="*/ 914400 w 3195345"/>
              <a:gd name="connsiteY136" fmla="*/ 2588820 h 4453246"/>
              <a:gd name="connsiteX137" fmla="*/ 890650 w 3195345"/>
              <a:gd name="connsiteY137" fmla="*/ 2660072 h 4453246"/>
              <a:gd name="connsiteX138" fmla="*/ 878774 w 3195345"/>
              <a:gd name="connsiteY138" fmla="*/ 2695698 h 4453246"/>
              <a:gd name="connsiteX139" fmla="*/ 843148 w 3195345"/>
              <a:gd name="connsiteY139" fmla="*/ 2766950 h 4453246"/>
              <a:gd name="connsiteX140" fmla="*/ 771896 w 3195345"/>
              <a:gd name="connsiteY140" fmla="*/ 2814451 h 4453246"/>
              <a:gd name="connsiteX141" fmla="*/ 736270 w 3195345"/>
              <a:gd name="connsiteY141" fmla="*/ 2838202 h 4453246"/>
              <a:gd name="connsiteX142" fmla="*/ 700644 w 3195345"/>
              <a:gd name="connsiteY142" fmla="*/ 2850077 h 4453246"/>
              <a:gd name="connsiteX143" fmla="*/ 617517 w 3195345"/>
              <a:gd name="connsiteY143" fmla="*/ 2885703 h 4453246"/>
              <a:gd name="connsiteX144" fmla="*/ 546265 w 3195345"/>
              <a:gd name="connsiteY144" fmla="*/ 2956955 h 4453246"/>
              <a:gd name="connsiteX145" fmla="*/ 510639 w 3195345"/>
              <a:gd name="connsiteY145" fmla="*/ 2992581 h 4453246"/>
              <a:gd name="connsiteX146" fmla="*/ 368135 w 3195345"/>
              <a:gd name="connsiteY146" fmla="*/ 3111335 h 4453246"/>
              <a:gd name="connsiteX147" fmla="*/ 296883 w 3195345"/>
              <a:gd name="connsiteY147" fmla="*/ 3158836 h 4453246"/>
              <a:gd name="connsiteX148" fmla="*/ 261257 w 3195345"/>
              <a:gd name="connsiteY148" fmla="*/ 3194462 h 4453246"/>
              <a:gd name="connsiteX149" fmla="*/ 190006 w 3195345"/>
              <a:gd name="connsiteY149" fmla="*/ 3253838 h 4453246"/>
              <a:gd name="connsiteX150" fmla="*/ 166255 w 3195345"/>
              <a:gd name="connsiteY150" fmla="*/ 3301340 h 4453246"/>
              <a:gd name="connsiteX151" fmla="*/ 142504 w 3195345"/>
              <a:gd name="connsiteY151" fmla="*/ 3336966 h 4453246"/>
              <a:gd name="connsiteX152" fmla="*/ 130629 w 3195345"/>
              <a:gd name="connsiteY152" fmla="*/ 3372592 h 4453246"/>
              <a:gd name="connsiteX153" fmla="*/ 83128 w 3195345"/>
              <a:gd name="connsiteY153" fmla="*/ 3443844 h 4453246"/>
              <a:gd name="connsiteX154" fmla="*/ 59377 w 3195345"/>
              <a:gd name="connsiteY154" fmla="*/ 3526971 h 4453246"/>
              <a:gd name="connsiteX155" fmla="*/ 23751 w 3195345"/>
              <a:gd name="connsiteY155" fmla="*/ 3645724 h 4453246"/>
              <a:gd name="connsiteX156" fmla="*/ 11876 w 3195345"/>
              <a:gd name="connsiteY156" fmla="*/ 3681350 h 4453246"/>
              <a:gd name="connsiteX157" fmla="*/ 0 w 3195345"/>
              <a:gd name="connsiteY157" fmla="*/ 3716976 h 4453246"/>
              <a:gd name="connsiteX158" fmla="*/ 23751 w 3195345"/>
              <a:gd name="connsiteY158" fmla="*/ 3918857 h 4453246"/>
              <a:gd name="connsiteX0" fmla="*/ 23751 w 3195345"/>
              <a:gd name="connsiteY0" fmla="*/ 3918857 h 4453246"/>
              <a:gd name="connsiteX1" fmla="*/ 35626 w 3195345"/>
              <a:gd name="connsiteY1" fmla="*/ 4120737 h 4453246"/>
              <a:gd name="connsiteX2" fmla="*/ 47502 w 3195345"/>
              <a:gd name="connsiteY2" fmla="*/ 4180114 h 4453246"/>
              <a:gd name="connsiteX3" fmla="*/ 95003 w 3195345"/>
              <a:gd name="connsiteY3" fmla="*/ 4251366 h 4453246"/>
              <a:gd name="connsiteX4" fmla="*/ 106878 w 3195345"/>
              <a:gd name="connsiteY4" fmla="*/ 4298867 h 4453246"/>
              <a:gd name="connsiteX5" fmla="*/ 130629 w 3195345"/>
              <a:gd name="connsiteY5" fmla="*/ 4417620 h 4453246"/>
              <a:gd name="connsiteX6" fmla="*/ 201881 w 3195345"/>
              <a:gd name="connsiteY6" fmla="*/ 4453246 h 4453246"/>
              <a:gd name="connsiteX7" fmla="*/ 296883 w 3195345"/>
              <a:gd name="connsiteY7" fmla="*/ 4429496 h 4453246"/>
              <a:gd name="connsiteX8" fmla="*/ 332509 w 3195345"/>
              <a:gd name="connsiteY8" fmla="*/ 4405745 h 4453246"/>
              <a:gd name="connsiteX9" fmla="*/ 368135 w 3195345"/>
              <a:gd name="connsiteY9" fmla="*/ 4370119 h 4453246"/>
              <a:gd name="connsiteX10" fmla="*/ 439387 w 3195345"/>
              <a:gd name="connsiteY10" fmla="*/ 4322618 h 4453246"/>
              <a:gd name="connsiteX11" fmla="*/ 522515 w 3195345"/>
              <a:gd name="connsiteY11" fmla="*/ 4227615 h 4453246"/>
              <a:gd name="connsiteX12" fmla="*/ 570016 w 3195345"/>
              <a:gd name="connsiteY12" fmla="*/ 4168238 h 4453246"/>
              <a:gd name="connsiteX13" fmla="*/ 617517 w 3195345"/>
              <a:gd name="connsiteY13" fmla="*/ 4096987 h 4453246"/>
              <a:gd name="connsiteX14" fmla="*/ 688769 w 3195345"/>
              <a:gd name="connsiteY14" fmla="*/ 4037610 h 4453246"/>
              <a:gd name="connsiteX15" fmla="*/ 748146 w 3195345"/>
              <a:gd name="connsiteY15" fmla="*/ 3978233 h 4453246"/>
              <a:gd name="connsiteX16" fmla="*/ 771896 w 3195345"/>
              <a:gd name="connsiteY16" fmla="*/ 3942607 h 4453246"/>
              <a:gd name="connsiteX17" fmla="*/ 783772 w 3195345"/>
              <a:gd name="connsiteY17" fmla="*/ 3906981 h 4453246"/>
              <a:gd name="connsiteX18" fmla="*/ 819398 w 3195345"/>
              <a:gd name="connsiteY18" fmla="*/ 3895106 h 4453246"/>
              <a:gd name="connsiteX19" fmla="*/ 890650 w 3195345"/>
              <a:gd name="connsiteY19" fmla="*/ 3847605 h 4453246"/>
              <a:gd name="connsiteX20" fmla="*/ 926276 w 3195345"/>
              <a:gd name="connsiteY20" fmla="*/ 3823854 h 4453246"/>
              <a:gd name="connsiteX21" fmla="*/ 961902 w 3195345"/>
              <a:gd name="connsiteY21" fmla="*/ 3811979 h 4453246"/>
              <a:gd name="connsiteX22" fmla="*/ 997528 w 3195345"/>
              <a:gd name="connsiteY22" fmla="*/ 3788228 h 4453246"/>
              <a:gd name="connsiteX23" fmla="*/ 1033154 w 3195345"/>
              <a:gd name="connsiteY23" fmla="*/ 3776353 h 4453246"/>
              <a:gd name="connsiteX24" fmla="*/ 1056904 w 3195345"/>
              <a:gd name="connsiteY24" fmla="*/ 3740727 h 4453246"/>
              <a:gd name="connsiteX25" fmla="*/ 1092530 w 3195345"/>
              <a:gd name="connsiteY25" fmla="*/ 3716976 h 4453246"/>
              <a:gd name="connsiteX26" fmla="*/ 1116281 w 3195345"/>
              <a:gd name="connsiteY26" fmla="*/ 3681350 h 4453246"/>
              <a:gd name="connsiteX27" fmla="*/ 1187533 w 3195345"/>
              <a:gd name="connsiteY27" fmla="*/ 3633849 h 4453246"/>
              <a:gd name="connsiteX28" fmla="*/ 1199408 w 3195345"/>
              <a:gd name="connsiteY28" fmla="*/ 3598223 h 4453246"/>
              <a:gd name="connsiteX29" fmla="*/ 1246909 w 3195345"/>
              <a:gd name="connsiteY29" fmla="*/ 3526971 h 4453246"/>
              <a:gd name="connsiteX30" fmla="*/ 1270660 w 3195345"/>
              <a:gd name="connsiteY30" fmla="*/ 3455719 h 4453246"/>
              <a:gd name="connsiteX31" fmla="*/ 1233522 w 3195345"/>
              <a:gd name="connsiteY31" fmla="*/ 3040138 h 4453246"/>
              <a:gd name="connsiteX32" fmla="*/ 1233522 w 3195345"/>
              <a:gd name="connsiteY32" fmla="*/ 2968130 h 4453246"/>
              <a:gd name="connsiteX33" fmla="*/ 1233522 w 3195345"/>
              <a:gd name="connsiteY33" fmla="*/ 2896122 h 4453246"/>
              <a:gd name="connsiteX34" fmla="*/ 1305530 w 3195345"/>
              <a:gd name="connsiteY34" fmla="*/ 2752106 h 4453246"/>
              <a:gd name="connsiteX35" fmla="*/ 1377538 w 3195345"/>
              <a:gd name="connsiteY35" fmla="*/ 2752106 h 4453246"/>
              <a:gd name="connsiteX36" fmla="*/ 1377538 w 3195345"/>
              <a:gd name="connsiteY36" fmla="*/ 2680098 h 4453246"/>
              <a:gd name="connsiteX37" fmla="*/ 1449546 w 3195345"/>
              <a:gd name="connsiteY37" fmla="*/ 2608090 h 4453246"/>
              <a:gd name="connsiteX38" fmla="*/ 1449546 w 3195345"/>
              <a:gd name="connsiteY38" fmla="*/ 2608090 h 4453246"/>
              <a:gd name="connsiteX39" fmla="*/ 1449546 w 3195345"/>
              <a:gd name="connsiteY39" fmla="*/ 2536082 h 4453246"/>
              <a:gd name="connsiteX40" fmla="*/ 1521554 w 3195345"/>
              <a:gd name="connsiteY40" fmla="*/ 2536082 h 4453246"/>
              <a:gd name="connsiteX41" fmla="*/ 1543793 w 3195345"/>
              <a:gd name="connsiteY41" fmla="*/ 2481942 h 4453246"/>
              <a:gd name="connsiteX42" fmla="*/ 1567543 w 3195345"/>
              <a:gd name="connsiteY42" fmla="*/ 2410690 h 4453246"/>
              <a:gd name="connsiteX43" fmla="*/ 1579419 w 3195345"/>
              <a:gd name="connsiteY43" fmla="*/ 2363189 h 4453246"/>
              <a:gd name="connsiteX44" fmla="*/ 1591294 w 3195345"/>
              <a:gd name="connsiteY44" fmla="*/ 2327563 h 4453246"/>
              <a:gd name="connsiteX45" fmla="*/ 1615044 w 3195345"/>
              <a:gd name="connsiteY45" fmla="*/ 2232561 h 4453246"/>
              <a:gd name="connsiteX46" fmla="*/ 1638795 w 3195345"/>
              <a:gd name="connsiteY46" fmla="*/ 2196935 h 4453246"/>
              <a:gd name="connsiteX47" fmla="*/ 1650670 w 3195345"/>
              <a:gd name="connsiteY47" fmla="*/ 2161309 h 4453246"/>
              <a:gd name="connsiteX48" fmla="*/ 1698172 w 3195345"/>
              <a:gd name="connsiteY48" fmla="*/ 2090057 h 4453246"/>
              <a:gd name="connsiteX49" fmla="*/ 1745673 w 3195345"/>
              <a:gd name="connsiteY49" fmla="*/ 2030680 h 4453246"/>
              <a:gd name="connsiteX50" fmla="*/ 1828800 w 3195345"/>
              <a:gd name="connsiteY50" fmla="*/ 1935677 h 4453246"/>
              <a:gd name="connsiteX51" fmla="*/ 1876302 w 3195345"/>
              <a:gd name="connsiteY51" fmla="*/ 1864425 h 4453246"/>
              <a:gd name="connsiteX52" fmla="*/ 1900052 w 3195345"/>
              <a:gd name="connsiteY52" fmla="*/ 1828800 h 4453246"/>
              <a:gd name="connsiteX53" fmla="*/ 1935678 w 3195345"/>
              <a:gd name="connsiteY53" fmla="*/ 1805049 h 4453246"/>
              <a:gd name="connsiteX54" fmla="*/ 1995055 w 3195345"/>
              <a:gd name="connsiteY54" fmla="*/ 1698171 h 4453246"/>
              <a:gd name="connsiteX55" fmla="*/ 2018806 w 3195345"/>
              <a:gd name="connsiteY55" fmla="*/ 1662545 h 4453246"/>
              <a:gd name="connsiteX56" fmla="*/ 2054432 w 3195345"/>
              <a:gd name="connsiteY56" fmla="*/ 1591293 h 4453246"/>
              <a:gd name="connsiteX57" fmla="*/ 2090057 w 3195345"/>
              <a:gd name="connsiteY57" fmla="*/ 1520041 h 4453246"/>
              <a:gd name="connsiteX58" fmla="*/ 2125683 w 3195345"/>
              <a:gd name="connsiteY58" fmla="*/ 1484415 h 4453246"/>
              <a:gd name="connsiteX59" fmla="*/ 2208811 w 3195345"/>
              <a:gd name="connsiteY59" fmla="*/ 1401288 h 4453246"/>
              <a:gd name="connsiteX60" fmla="*/ 2268187 w 3195345"/>
              <a:gd name="connsiteY60" fmla="*/ 1330036 h 4453246"/>
              <a:gd name="connsiteX61" fmla="*/ 2303813 w 3195345"/>
              <a:gd name="connsiteY61" fmla="*/ 1306285 h 4453246"/>
              <a:gd name="connsiteX62" fmla="*/ 2375065 w 3195345"/>
              <a:gd name="connsiteY62" fmla="*/ 1235033 h 4453246"/>
              <a:gd name="connsiteX63" fmla="*/ 2422567 w 3195345"/>
              <a:gd name="connsiteY63" fmla="*/ 1163781 h 4453246"/>
              <a:gd name="connsiteX64" fmla="*/ 2458193 w 3195345"/>
              <a:gd name="connsiteY64" fmla="*/ 1056903 h 4453246"/>
              <a:gd name="connsiteX65" fmla="*/ 2505694 w 3195345"/>
              <a:gd name="connsiteY65" fmla="*/ 985651 h 4453246"/>
              <a:gd name="connsiteX66" fmla="*/ 2529444 w 3195345"/>
              <a:gd name="connsiteY66" fmla="*/ 950025 h 4453246"/>
              <a:gd name="connsiteX67" fmla="*/ 2565070 w 3195345"/>
              <a:gd name="connsiteY67" fmla="*/ 926275 h 4453246"/>
              <a:gd name="connsiteX68" fmla="*/ 2588821 w 3195345"/>
              <a:gd name="connsiteY68" fmla="*/ 890649 h 4453246"/>
              <a:gd name="connsiteX69" fmla="*/ 2695699 w 3195345"/>
              <a:gd name="connsiteY69" fmla="*/ 795646 h 4453246"/>
              <a:gd name="connsiteX70" fmla="*/ 2755076 w 3195345"/>
              <a:gd name="connsiteY70" fmla="*/ 736270 h 4453246"/>
              <a:gd name="connsiteX71" fmla="*/ 2790702 w 3195345"/>
              <a:gd name="connsiteY71" fmla="*/ 724394 h 4453246"/>
              <a:gd name="connsiteX72" fmla="*/ 2861954 w 3195345"/>
              <a:gd name="connsiteY72" fmla="*/ 676893 h 4453246"/>
              <a:gd name="connsiteX73" fmla="*/ 2897580 w 3195345"/>
              <a:gd name="connsiteY73" fmla="*/ 653142 h 4453246"/>
              <a:gd name="connsiteX74" fmla="*/ 2956956 w 3195345"/>
              <a:gd name="connsiteY74" fmla="*/ 593766 h 4453246"/>
              <a:gd name="connsiteX75" fmla="*/ 3028208 w 3195345"/>
              <a:gd name="connsiteY75" fmla="*/ 534389 h 4453246"/>
              <a:gd name="connsiteX76" fmla="*/ 3051959 w 3195345"/>
              <a:gd name="connsiteY76" fmla="*/ 498763 h 4453246"/>
              <a:gd name="connsiteX77" fmla="*/ 3087585 w 3195345"/>
              <a:gd name="connsiteY77" fmla="*/ 475012 h 4453246"/>
              <a:gd name="connsiteX78" fmla="*/ 3135086 w 3195345"/>
              <a:gd name="connsiteY78" fmla="*/ 403761 h 4453246"/>
              <a:gd name="connsiteX79" fmla="*/ 3182587 w 3195345"/>
              <a:gd name="connsiteY79" fmla="*/ 332509 h 4453246"/>
              <a:gd name="connsiteX80" fmla="*/ 3194463 w 3195345"/>
              <a:gd name="connsiteY80" fmla="*/ 296883 h 4453246"/>
              <a:gd name="connsiteX81" fmla="*/ 3182587 w 3195345"/>
              <a:gd name="connsiteY81" fmla="*/ 154379 h 4453246"/>
              <a:gd name="connsiteX82" fmla="*/ 3099460 w 3195345"/>
              <a:gd name="connsiteY82" fmla="*/ 47501 h 4453246"/>
              <a:gd name="connsiteX83" fmla="*/ 3075709 w 3195345"/>
              <a:gd name="connsiteY83" fmla="*/ 11875 h 4453246"/>
              <a:gd name="connsiteX84" fmla="*/ 3040083 w 3195345"/>
              <a:gd name="connsiteY84" fmla="*/ 0 h 4453246"/>
              <a:gd name="connsiteX85" fmla="*/ 2909455 w 3195345"/>
              <a:gd name="connsiteY85" fmla="*/ 83127 h 4453246"/>
              <a:gd name="connsiteX86" fmla="*/ 2873829 w 3195345"/>
              <a:gd name="connsiteY86" fmla="*/ 106877 h 4453246"/>
              <a:gd name="connsiteX87" fmla="*/ 2838203 w 3195345"/>
              <a:gd name="connsiteY87" fmla="*/ 130628 h 4453246"/>
              <a:gd name="connsiteX88" fmla="*/ 2766951 w 3195345"/>
              <a:gd name="connsiteY88" fmla="*/ 154379 h 4453246"/>
              <a:gd name="connsiteX89" fmla="*/ 2731325 w 3195345"/>
              <a:gd name="connsiteY89" fmla="*/ 178129 h 4453246"/>
              <a:gd name="connsiteX90" fmla="*/ 2660073 w 3195345"/>
              <a:gd name="connsiteY90" fmla="*/ 190005 h 4453246"/>
              <a:gd name="connsiteX91" fmla="*/ 2588821 w 3195345"/>
              <a:gd name="connsiteY91" fmla="*/ 213755 h 4453246"/>
              <a:gd name="connsiteX92" fmla="*/ 2481943 w 3195345"/>
              <a:gd name="connsiteY92" fmla="*/ 237506 h 4453246"/>
              <a:gd name="connsiteX93" fmla="*/ 2410691 w 3195345"/>
              <a:gd name="connsiteY93" fmla="*/ 261257 h 4453246"/>
              <a:gd name="connsiteX94" fmla="*/ 2375065 w 3195345"/>
              <a:gd name="connsiteY94" fmla="*/ 273132 h 4453246"/>
              <a:gd name="connsiteX95" fmla="*/ 2303813 w 3195345"/>
              <a:gd name="connsiteY95" fmla="*/ 320633 h 4453246"/>
              <a:gd name="connsiteX96" fmla="*/ 2268187 w 3195345"/>
              <a:gd name="connsiteY96" fmla="*/ 344384 h 4453246"/>
              <a:gd name="connsiteX97" fmla="*/ 2232561 w 3195345"/>
              <a:gd name="connsiteY97" fmla="*/ 380010 h 4453246"/>
              <a:gd name="connsiteX98" fmla="*/ 2196935 w 3195345"/>
              <a:gd name="connsiteY98" fmla="*/ 403761 h 4453246"/>
              <a:gd name="connsiteX99" fmla="*/ 2137559 w 3195345"/>
              <a:gd name="connsiteY99" fmla="*/ 475012 h 4453246"/>
              <a:gd name="connsiteX100" fmla="*/ 2101933 w 3195345"/>
              <a:gd name="connsiteY100" fmla="*/ 510638 h 4453246"/>
              <a:gd name="connsiteX101" fmla="*/ 2066307 w 3195345"/>
              <a:gd name="connsiteY101" fmla="*/ 558140 h 4453246"/>
              <a:gd name="connsiteX102" fmla="*/ 1959429 w 3195345"/>
              <a:gd name="connsiteY102" fmla="*/ 665018 h 4453246"/>
              <a:gd name="connsiteX103" fmla="*/ 1888177 w 3195345"/>
              <a:gd name="connsiteY103" fmla="*/ 712519 h 4453246"/>
              <a:gd name="connsiteX104" fmla="*/ 1852551 w 3195345"/>
              <a:gd name="connsiteY104" fmla="*/ 760020 h 4453246"/>
              <a:gd name="connsiteX105" fmla="*/ 1816925 w 3195345"/>
              <a:gd name="connsiteY105" fmla="*/ 795646 h 4453246"/>
              <a:gd name="connsiteX106" fmla="*/ 1769424 w 3195345"/>
              <a:gd name="connsiteY106" fmla="*/ 866898 h 4453246"/>
              <a:gd name="connsiteX107" fmla="*/ 1745673 w 3195345"/>
              <a:gd name="connsiteY107" fmla="*/ 902524 h 4453246"/>
              <a:gd name="connsiteX108" fmla="*/ 1686296 w 3195345"/>
              <a:gd name="connsiteY108" fmla="*/ 1009402 h 4453246"/>
              <a:gd name="connsiteX109" fmla="*/ 1638795 w 3195345"/>
              <a:gd name="connsiteY109" fmla="*/ 1080654 h 4453246"/>
              <a:gd name="connsiteX110" fmla="*/ 1603169 w 3195345"/>
              <a:gd name="connsiteY110" fmla="*/ 1128155 h 4453246"/>
              <a:gd name="connsiteX111" fmla="*/ 1579419 w 3195345"/>
              <a:gd name="connsiteY111" fmla="*/ 1163781 h 4453246"/>
              <a:gd name="connsiteX112" fmla="*/ 1543793 w 3195345"/>
              <a:gd name="connsiteY112" fmla="*/ 1187532 h 4453246"/>
              <a:gd name="connsiteX113" fmla="*/ 1520042 w 3195345"/>
              <a:gd name="connsiteY113" fmla="*/ 1223158 h 4453246"/>
              <a:gd name="connsiteX114" fmla="*/ 1484416 w 3195345"/>
              <a:gd name="connsiteY114" fmla="*/ 1246909 h 4453246"/>
              <a:gd name="connsiteX115" fmla="*/ 1436915 w 3195345"/>
              <a:gd name="connsiteY115" fmla="*/ 1318161 h 4453246"/>
              <a:gd name="connsiteX116" fmla="*/ 1401289 w 3195345"/>
              <a:gd name="connsiteY116" fmla="*/ 1353787 h 4453246"/>
              <a:gd name="connsiteX117" fmla="*/ 1377538 w 3195345"/>
              <a:gd name="connsiteY117" fmla="*/ 1389412 h 4453246"/>
              <a:gd name="connsiteX118" fmla="*/ 1341912 w 3195345"/>
              <a:gd name="connsiteY118" fmla="*/ 1413163 h 4453246"/>
              <a:gd name="connsiteX119" fmla="*/ 1330037 w 3195345"/>
              <a:gd name="connsiteY119" fmla="*/ 1448789 h 4453246"/>
              <a:gd name="connsiteX120" fmla="*/ 1294411 w 3195345"/>
              <a:gd name="connsiteY120" fmla="*/ 1484415 h 4453246"/>
              <a:gd name="connsiteX121" fmla="*/ 1270660 w 3195345"/>
              <a:gd name="connsiteY121" fmla="*/ 1520041 h 4453246"/>
              <a:gd name="connsiteX122" fmla="*/ 1235034 w 3195345"/>
              <a:gd name="connsiteY122" fmla="*/ 1638794 h 4453246"/>
              <a:gd name="connsiteX123" fmla="*/ 1211283 w 3195345"/>
              <a:gd name="connsiteY123" fmla="*/ 1745672 h 4453246"/>
              <a:gd name="connsiteX124" fmla="*/ 1187533 w 3195345"/>
              <a:gd name="connsiteY124" fmla="*/ 1793174 h 4453246"/>
              <a:gd name="connsiteX125" fmla="*/ 1163782 w 3195345"/>
              <a:gd name="connsiteY125" fmla="*/ 1876301 h 4453246"/>
              <a:gd name="connsiteX126" fmla="*/ 1116281 w 3195345"/>
              <a:gd name="connsiteY126" fmla="*/ 1959428 h 4453246"/>
              <a:gd name="connsiteX127" fmla="*/ 1080655 w 3195345"/>
              <a:gd name="connsiteY127" fmla="*/ 2054431 h 4453246"/>
              <a:gd name="connsiteX128" fmla="*/ 1056904 w 3195345"/>
              <a:gd name="connsiteY128" fmla="*/ 2101932 h 4453246"/>
              <a:gd name="connsiteX129" fmla="*/ 1045029 w 3195345"/>
              <a:gd name="connsiteY129" fmla="*/ 2137558 h 4453246"/>
              <a:gd name="connsiteX130" fmla="*/ 1033154 w 3195345"/>
              <a:gd name="connsiteY130" fmla="*/ 2185059 h 4453246"/>
              <a:gd name="connsiteX131" fmla="*/ 1009403 w 3195345"/>
              <a:gd name="connsiteY131" fmla="*/ 2220685 h 4453246"/>
              <a:gd name="connsiteX132" fmla="*/ 985652 w 3195345"/>
              <a:gd name="connsiteY132" fmla="*/ 2268187 h 4453246"/>
              <a:gd name="connsiteX133" fmla="*/ 973777 w 3195345"/>
              <a:gd name="connsiteY133" fmla="*/ 2315688 h 4453246"/>
              <a:gd name="connsiteX134" fmla="*/ 938151 w 3195345"/>
              <a:gd name="connsiteY134" fmla="*/ 2434441 h 4453246"/>
              <a:gd name="connsiteX135" fmla="*/ 926276 w 3195345"/>
              <a:gd name="connsiteY135" fmla="*/ 2493818 h 4453246"/>
              <a:gd name="connsiteX136" fmla="*/ 914400 w 3195345"/>
              <a:gd name="connsiteY136" fmla="*/ 2588820 h 4453246"/>
              <a:gd name="connsiteX137" fmla="*/ 890650 w 3195345"/>
              <a:gd name="connsiteY137" fmla="*/ 2660072 h 4453246"/>
              <a:gd name="connsiteX138" fmla="*/ 878774 w 3195345"/>
              <a:gd name="connsiteY138" fmla="*/ 2695698 h 4453246"/>
              <a:gd name="connsiteX139" fmla="*/ 843148 w 3195345"/>
              <a:gd name="connsiteY139" fmla="*/ 2766950 h 4453246"/>
              <a:gd name="connsiteX140" fmla="*/ 771896 w 3195345"/>
              <a:gd name="connsiteY140" fmla="*/ 2814451 h 4453246"/>
              <a:gd name="connsiteX141" fmla="*/ 736270 w 3195345"/>
              <a:gd name="connsiteY141" fmla="*/ 2838202 h 4453246"/>
              <a:gd name="connsiteX142" fmla="*/ 700644 w 3195345"/>
              <a:gd name="connsiteY142" fmla="*/ 2850077 h 4453246"/>
              <a:gd name="connsiteX143" fmla="*/ 617517 w 3195345"/>
              <a:gd name="connsiteY143" fmla="*/ 2885703 h 4453246"/>
              <a:gd name="connsiteX144" fmla="*/ 546265 w 3195345"/>
              <a:gd name="connsiteY144" fmla="*/ 2956955 h 4453246"/>
              <a:gd name="connsiteX145" fmla="*/ 510639 w 3195345"/>
              <a:gd name="connsiteY145" fmla="*/ 2992581 h 4453246"/>
              <a:gd name="connsiteX146" fmla="*/ 368135 w 3195345"/>
              <a:gd name="connsiteY146" fmla="*/ 3111335 h 4453246"/>
              <a:gd name="connsiteX147" fmla="*/ 296883 w 3195345"/>
              <a:gd name="connsiteY147" fmla="*/ 3158836 h 4453246"/>
              <a:gd name="connsiteX148" fmla="*/ 261257 w 3195345"/>
              <a:gd name="connsiteY148" fmla="*/ 3194462 h 4453246"/>
              <a:gd name="connsiteX149" fmla="*/ 190006 w 3195345"/>
              <a:gd name="connsiteY149" fmla="*/ 3253838 h 4453246"/>
              <a:gd name="connsiteX150" fmla="*/ 166255 w 3195345"/>
              <a:gd name="connsiteY150" fmla="*/ 3301340 h 4453246"/>
              <a:gd name="connsiteX151" fmla="*/ 142504 w 3195345"/>
              <a:gd name="connsiteY151" fmla="*/ 3336966 h 4453246"/>
              <a:gd name="connsiteX152" fmla="*/ 130629 w 3195345"/>
              <a:gd name="connsiteY152" fmla="*/ 3372592 h 4453246"/>
              <a:gd name="connsiteX153" fmla="*/ 83128 w 3195345"/>
              <a:gd name="connsiteY153" fmla="*/ 3443844 h 4453246"/>
              <a:gd name="connsiteX154" fmla="*/ 59377 w 3195345"/>
              <a:gd name="connsiteY154" fmla="*/ 3526971 h 4453246"/>
              <a:gd name="connsiteX155" fmla="*/ 23751 w 3195345"/>
              <a:gd name="connsiteY155" fmla="*/ 3645724 h 4453246"/>
              <a:gd name="connsiteX156" fmla="*/ 11876 w 3195345"/>
              <a:gd name="connsiteY156" fmla="*/ 3681350 h 4453246"/>
              <a:gd name="connsiteX157" fmla="*/ 0 w 3195345"/>
              <a:gd name="connsiteY157" fmla="*/ 3716976 h 4453246"/>
              <a:gd name="connsiteX158" fmla="*/ 23751 w 3195345"/>
              <a:gd name="connsiteY158" fmla="*/ 3918857 h 445324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</a:cxnLst>
            <a:rect l="l" t="t" r="r" b="b"/>
            <a:pathLst>
              <a:path w="3195345" h="4453246">
                <a:moveTo>
                  <a:pt x="23751" y="3918857"/>
                </a:moveTo>
                <a:cubicBezTo>
                  <a:pt x="29689" y="3986150"/>
                  <a:pt x="49769" y="3965176"/>
                  <a:pt x="35626" y="4120737"/>
                </a:cubicBezTo>
                <a:cubicBezTo>
                  <a:pt x="39585" y="4140529"/>
                  <a:pt x="39150" y="4161739"/>
                  <a:pt x="47502" y="4180114"/>
                </a:cubicBezTo>
                <a:cubicBezTo>
                  <a:pt x="59314" y="4206100"/>
                  <a:pt x="95003" y="4251366"/>
                  <a:pt x="95003" y="4251366"/>
                </a:cubicBezTo>
                <a:cubicBezTo>
                  <a:pt x="98961" y="4267200"/>
                  <a:pt x="103458" y="4282908"/>
                  <a:pt x="106878" y="4298867"/>
                </a:cubicBezTo>
                <a:cubicBezTo>
                  <a:pt x="115336" y="4338339"/>
                  <a:pt x="97041" y="4395227"/>
                  <a:pt x="130629" y="4417620"/>
                </a:cubicBezTo>
                <a:cubicBezTo>
                  <a:pt x="176670" y="4448315"/>
                  <a:pt x="152715" y="4436858"/>
                  <a:pt x="201881" y="4453246"/>
                </a:cubicBezTo>
                <a:cubicBezTo>
                  <a:pt x="224463" y="4448730"/>
                  <a:pt x="272540" y="4441667"/>
                  <a:pt x="296883" y="4429496"/>
                </a:cubicBezTo>
                <a:cubicBezTo>
                  <a:pt x="309649" y="4423113"/>
                  <a:pt x="321545" y="4414882"/>
                  <a:pt x="332509" y="4405745"/>
                </a:cubicBezTo>
                <a:cubicBezTo>
                  <a:pt x="345411" y="4394994"/>
                  <a:pt x="354878" y="4380430"/>
                  <a:pt x="368135" y="4370119"/>
                </a:cubicBezTo>
                <a:cubicBezTo>
                  <a:pt x="390667" y="4352594"/>
                  <a:pt x="439387" y="4322618"/>
                  <a:pt x="439387" y="4322618"/>
                </a:cubicBezTo>
                <a:cubicBezTo>
                  <a:pt x="494806" y="4239491"/>
                  <a:pt x="463138" y="4267200"/>
                  <a:pt x="522515" y="4227615"/>
                </a:cubicBezTo>
                <a:cubicBezTo>
                  <a:pt x="549256" y="4147388"/>
                  <a:pt x="512170" y="4234347"/>
                  <a:pt x="570016" y="4168238"/>
                </a:cubicBezTo>
                <a:cubicBezTo>
                  <a:pt x="588813" y="4146756"/>
                  <a:pt x="593767" y="4112821"/>
                  <a:pt x="617517" y="4096987"/>
                </a:cubicBezTo>
                <a:cubicBezTo>
                  <a:pt x="652547" y="4073634"/>
                  <a:pt x="660195" y="4071898"/>
                  <a:pt x="688769" y="4037610"/>
                </a:cubicBezTo>
                <a:cubicBezTo>
                  <a:pt x="738250" y="3978233"/>
                  <a:pt x="682832" y="4021776"/>
                  <a:pt x="748146" y="3978233"/>
                </a:cubicBezTo>
                <a:cubicBezTo>
                  <a:pt x="756063" y="3966358"/>
                  <a:pt x="765513" y="3955372"/>
                  <a:pt x="771896" y="3942607"/>
                </a:cubicBezTo>
                <a:cubicBezTo>
                  <a:pt x="777494" y="3931411"/>
                  <a:pt x="774921" y="3915832"/>
                  <a:pt x="783772" y="3906981"/>
                </a:cubicBezTo>
                <a:cubicBezTo>
                  <a:pt x="792623" y="3898130"/>
                  <a:pt x="807523" y="3899064"/>
                  <a:pt x="819398" y="3895106"/>
                </a:cubicBezTo>
                <a:lnTo>
                  <a:pt x="890650" y="3847605"/>
                </a:lnTo>
                <a:cubicBezTo>
                  <a:pt x="902525" y="3839688"/>
                  <a:pt x="912736" y="3828367"/>
                  <a:pt x="926276" y="3823854"/>
                </a:cubicBezTo>
                <a:lnTo>
                  <a:pt x="961902" y="3811979"/>
                </a:lnTo>
                <a:cubicBezTo>
                  <a:pt x="973777" y="3804062"/>
                  <a:pt x="984762" y="3794611"/>
                  <a:pt x="997528" y="3788228"/>
                </a:cubicBezTo>
                <a:cubicBezTo>
                  <a:pt x="1008724" y="3782630"/>
                  <a:pt x="1023379" y="3784173"/>
                  <a:pt x="1033154" y="3776353"/>
                </a:cubicBezTo>
                <a:cubicBezTo>
                  <a:pt x="1044299" y="3767437"/>
                  <a:pt x="1046812" y="3750819"/>
                  <a:pt x="1056904" y="3740727"/>
                </a:cubicBezTo>
                <a:cubicBezTo>
                  <a:pt x="1066996" y="3730635"/>
                  <a:pt x="1080655" y="3724893"/>
                  <a:pt x="1092530" y="3716976"/>
                </a:cubicBezTo>
                <a:cubicBezTo>
                  <a:pt x="1100447" y="3705101"/>
                  <a:pt x="1105540" y="3690748"/>
                  <a:pt x="1116281" y="3681350"/>
                </a:cubicBezTo>
                <a:cubicBezTo>
                  <a:pt x="1137763" y="3662553"/>
                  <a:pt x="1187533" y="3633849"/>
                  <a:pt x="1187533" y="3633849"/>
                </a:cubicBezTo>
                <a:cubicBezTo>
                  <a:pt x="1191491" y="3621974"/>
                  <a:pt x="1193329" y="3609165"/>
                  <a:pt x="1199408" y="3598223"/>
                </a:cubicBezTo>
                <a:cubicBezTo>
                  <a:pt x="1213270" y="3573270"/>
                  <a:pt x="1237882" y="3554051"/>
                  <a:pt x="1246909" y="3526971"/>
                </a:cubicBezTo>
                <a:lnTo>
                  <a:pt x="1270660" y="3455719"/>
                </a:lnTo>
                <a:cubicBezTo>
                  <a:pt x="1274618" y="3340924"/>
                  <a:pt x="1226357" y="3154777"/>
                  <a:pt x="1233522" y="3040138"/>
                </a:cubicBezTo>
                <a:cubicBezTo>
                  <a:pt x="1234303" y="3027645"/>
                  <a:pt x="1227443" y="2979072"/>
                  <a:pt x="1233522" y="2968130"/>
                </a:cubicBezTo>
                <a:cubicBezTo>
                  <a:pt x="1247385" y="2943177"/>
                  <a:pt x="1233522" y="2896122"/>
                  <a:pt x="1233522" y="2896122"/>
                </a:cubicBezTo>
                <a:cubicBezTo>
                  <a:pt x="1251470" y="2824329"/>
                  <a:pt x="1276616" y="2838847"/>
                  <a:pt x="1305530" y="2752106"/>
                </a:cubicBezTo>
                <a:cubicBezTo>
                  <a:pt x="1309488" y="2740231"/>
                  <a:pt x="1370594" y="2762521"/>
                  <a:pt x="1377538" y="2752106"/>
                </a:cubicBezTo>
                <a:lnTo>
                  <a:pt x="1377538" y="2680098"/>
                </a:lnTo>
                <a:cubicBezTo>
                  <a:pt x="1420843" y="2550179"/>
                  <a:pt x="1388162" y="2746202"/>
                  <a:pt x="1449546" y="2608090"/>
                </a:cubicBezTo>
                <a:lnTo>
                  <a:pt x="1449546" y="2608090"/>
                </a:lnTo>
                <a:cubicBezTo>
                  <a:pt x="1449546" y="2596089"/>
                  <a:pt x="1441629" y="2559833"/>
                  <a:pt x="1449546" y="2536082"/>
                </a:cubicBezTo>
                <a:cubicBezTo>
                  <a:pt x="1454059" y="2522542"/>
                  <a:pt x="1513637" y="2547957"/>
                  <a:pt x="1521554" y="2536082"/>
                </a:cubicBezTo>
                <a:cubicBezTo>
                  <a:pt x="1561462" y="2416355"/>
                  <a:pt x="1499059" y="2631055"/>
                  <a:pt x="1543793" y="2481942"/>
                </a:cubicBezTo>
                <a:cubicBezTo>
                  <a:pt x="1550987" y="2457962"/>
                  <a:pt x="1561471" y="2434978"/>
                  <a:pt x="1567543" y="2410690"/>
                </a:cubicBezTo>
                <a:cubicBezTo>
                  <a:pt x="1571502" y="2394856"/>
                  <a:pt x="1574935" y="2378882"/>
                  <a:pt x="1579419" y="2363189"/>
                </a:cubicBezTo>
                <a:cubicBezTo>
                  <a:pt x="1582858" y="2351153"/>
                  <a:pt x="1588258" y="2339707"/>
                  <a:pt x="1591294" y="2327563"/>
                </a:cubicBezTo>
                <a:cubicBezTo>
                  <a:pt x="1598068" y="2300465"/>
                  <a:pt x="1601472" y="2259705"/>
                  <a:pt x="1615044" y="2232561"/>
                </a:cubicBezTo>
                <a:cubicBezTo>
                  <a:pt x="1621427" y="2219795"/>
                  <a:pt x="1630878" y="2208810"/>
                  <a:pt x="1638795" y="2196935"/>
                </a:cubicBezTo>
                <a:cubicBezTo>
                  <a:pt x="1642753" y="2185060"/>
                  <a:pt x="1644591" y="2172251"/>
                  <a:pt x="1650670" y="2161309"/>
                </a:cubicBezTo>
                <a:cubicBezTo>
                  <a:pt x="1664533" y="2136356"/>
                  <a:pt x="1698172" y="2090057"/>
                  <a:pt x="1698172" y="2090057"/>
                </a:cubicBezTo>
                <a:cubicBezTo>
                  <a:pt x="1724914" y="2009829"/>
                  <a:pt x="1687827" y="2096790"/>
                  <a:pt x="1745673" y="2030680"/>
                </a:cubicBezTo>
                <a:cubicBezTo>
                  <a:pt x="1842655" y="1919843"/>
                  <a:pt x="1748641" y="1989117"/>
                  <a:pt x="1828800" y="1935677"/>
                </a:cubicBezTo>
                <a:lnTo>
                  <a:pt x="1876302" y="1864425"/>
                </a:lnTo>
                <a:cubicBezTo>
                  <a:pt x="1884219" y="1852550"/>
                  <a:pt x="1888177" y="1836717"/>
                  <a:pt x="1900052" y="1828800"/>
                </a:cubicBezTo>
                <a:lnTo>
                  <a:pt x="1935678" y="1805049"/>
                </a:lnTo>
                <a:cubicBezTo>
                  <a:pt x="1956581" y="1742344"/>
                  <a:pt x="1940611" y="1779837"/>
                  <a:pt x="1995055" y="1698171"/>
                </a:cubicBezTo>
                <a:lnTo>
                  <a:pt x="2018806" y="1662545"/>
                </a:lnTo>
                <a:cubicBezTo>
                  <a:pt x="2048654" y="1572998"/>
                  <a:pt x="2008391" y="1683376"/>
                  <a:pt x="2054432" y="1591293"/>
                </a:cubicBezTo>
                <a:cubicBezTo>
                  <a:pt x="2081211" y="1537734"/>
                  <a:pt x="2047516" y="1571091"/>
                  <a:pt x="2090057" y="1520041"/>
                </a:cubicBezTo>
                <a:cubicBezTo>
                  <a:pt x="2100808" y="1507139"/>
                  <a:pt x="2115372" y="1497672"/>
                  <a:pt x="2125683" y="1484415"/>
                </a:cubicBezTo>
                <a:cubicBezTo>
                  <a:pt x="2192378" y="1398665"/>
                  <a:pt x="2140733" y="1423980"/>
                  <a:pt x="2208811" y="1401288"/>
                </a:cubicBezTo>
                <a:cubicBezTo>
                  <a:pt x="2232164" y="1366257"/>
                  <a:pt x="2233898" y="1358611"/>
                  <a:pt x="2268187" y="1330036"/>
                </a:cubicBezTo>
                <a:cubicBezTo>
                  <a:pt x="2279151" y="1320899"/>
                  <a:pt x="2293146" y="1315767"/>
                  <a:pt x="2303813" y="1306285"/>
                </a:cubicBezTo>
                <a:cubicBezTo>
                  <a:pt x="2328917" y="1283970"/>
                  <a:pt x="2351314" y="1258784"/>
                  <a:pt x="2375065" y="1235033"/>
                </a:cubicBezTo>
                <a:cubicBezTo>
                  <a:pt x="2395249" y="1214849"/>
                  <a:pt x="2422567" y="1163781"/>
                  <a:pt x="2422567" y="1163781"/>
                </a:cubicBezTo>
                <a:lnTo>
                  <a:pt x="2458193" y="1056903"/>
                </a:lnTo>
                <a:cubicBezTo>
                  <a:pt x="2467220" y="1029823"/>
                  <a:pt x="2489860" y="1009402"/>
                  <a:pt x="2505694" y="985651"/>
                </a:cubicBezTo>
                <a:cubicBezTo>
                  <a:pt x="2513611" y="973776"/>
                  <a:pt x="2517569" y="957942"/>
                  <a:pt x="2529444" y="950025"/>
                </a:cubicBezTo>
                <a:lnTo>
                  <a:pt x="2565070" y="926275"/>
                </a:lnTo>
                <a:cubicBezTo>
                  <a:pt x="2572987" y="914400"/>
                  <a:pt x="2579339" y="901316"/>
                  <a:pt x="2588821" y="890649"/>
                </a:cubicBezTo>
                <a:cubicBezTo>
                  <a:pt x="2647980" y="824095"/>
                  <a:pt x="2641553" y="831744"/>
                  <a:pt x="2695699" y="795646"/>
                </a:cubicBezTo>
                <a:cubicBezTo>
                  <a:pt x="2719451" y="760019"/>
                  <a:pt x="2715491" y="756063"/>
                  <a:pt x="2755076" y="736270"/>
                </a:cubicBezTo>
                <a:cubicBezTo>
                  <a:pt x="2766272" y="730672"/>
                  <a:pt x="2779760" y="730473"/>
                  <a:pt x="2790702" y="724394"/>
                </a:cubicBezTo>
                <a:cubicBezTo>
                  <a:pt x="2815655" y="710531"/>
                  <a:pt x="2838203" y="692727"/>
                  <a:pt x="2861954" y="676893"/>
                </a:cubicBezTo>
                <a:lnTo>
                  <a:pt x="2897580" y="653142"/>
                </a:lnTo>
                <a:cubicBezTo>
                  <a:pt x="2941122" y="587828"/>
                  <a:pt x="2897580" y="643246"/>
                  <a:pt x="2956956" y="593766"/>
                </a:cubicBezTo>
                <a:cubicBezTo>
                  <a:pt x="3048400" y="517564"/>
                  <a:pt x="2939749" y="593363"/>
                  <a:pt x="3028208" y="534389"/>
                </a:cubicBezTo>
                <a:cubicBezTo>
                  <a:pt x="3036125" y="522514"/>
                  <a:pt x="3041867" y="508855"/>
                  <a:pt x="3051959" y="498763"/>
                </a:cubicBezTo>
                <a:cubicBezTo>
                  <a:pt x="3062051" y="488671"/>
                  <a:pt x="3078187" y="485753"/>
                  <a:pt x="3087585" y="475012"/>
                </a:cubicBezTo>
                <a:cubicBezTo>
                  <a:pt x="3106382" y="453530"/>
                  <a:pt x="3119252" y="427511"/>
                  <a:pt x="3135086" y="403761"/>
                </a:cubicBezTo>
                <a:lnTo>
                  <a:pt x="3182587" y="332509"/>
                </a:lnTo>
                <a:cubicBezTo>
                  <a:pt x="3189530" y="322093"/>
                  <a:pt x="3190504" y="308758"/>
                  <a:pt x="3194463" y="296883"/>
                </a:cubicBezTo>
                <a:cubicBezTo>
                  <a:pt x="3190504" y="249382"/>
                  <a:pt x="3195345" y="200306"/>
                  <a:pt x="3182587" y="154379"/>
                </a:cubicBezTo>
                <a:cubicBezTo>
                  <a:pt x="3167580" y="100353"/>
                  <a:pt x="3130672" y="84955"/>
                  <a:pt x="3099460" y="47501"/>
                </a:cubicBezTo>
                <a:cubicBezTo>
                  <a:pt x="3090323" y="36537"/>
                  <a:pt x="3086854" y="20791"/>
                  <a:pt x="3075709" y="11875"/>
                </a:cubicBezTo>
                <a:cubicBezTo>
                  <a:pt x="3065934" y="4055"/>
                  <a:pt x="3051958" y="3958"/>
                  <a:pt x="3040083" y="0"/>
                </a:cubicBezTo>
                <a:cubicBezTo>
                  <a:pt x="2956220" y="50317"/>
                  <a:pt x="2999924" y="22814"/>
                  <a:pt x="2909455" y="83127"/>
                </a:cubicBezTo>
                <a:lnTo>
                  <a:pt x="2873829" y="106877"/>
                </a:lnTo>
                <a:cubicBezTo>
                  <a:pt x="2861954" y="114794"/>
                  <a:pt x="2851743" y="126115"/>
                  <a:pt x="2838203" y="130628"/>
                </a:cubicBezTo>
                <a:cubicBezTo>
                  <a:pt x="2814452" y="138545"/>
                  <a:pt x="2787782" y="140492"/>
                  <a:pt x="2766951" y="154379"/>
                </a:cubicBezTo>
                <a:cubicBezTo>
                  <a:pt x="2755076" y="162296"/>
                  <a:pt x="2744865" y="173616"/>
                  <a:pt x="2731325" y="178129"/>
                </a:cubicBezTo>
                <a:cubicBezTo>
                  <a:pt x="2708482" y="185743"/>
                  <a:pt x="2683432" y="184165"/>
                  <a:pt x="2660073" y="190005"/>
                </a:cubicBezTo>
                <a:cubicBezTo>
                  <a:pt x="2635785" y="196077"/>
                  <a:pt x="2613370" y="208845"/>
                  <a:pt x="2588821" y="213755"/>
                </a:cubicBezTo>
                <a:cubicBezTo>
                  <a:pt x="2554930" y="220534"/>
                  <a:pt x="2515477" y="227446"/>
                  <a:pt x="2481943" y="237506"/>
                </a:cubicBezTo>
                <a:cubicBezTo>
                  <a:pt x="2457963" y="244700"/>
                  <a:pt x="2434442" y="253340"/>
                  <a:pt x="2410691" y="261257"/>
                </a:cubicBezTo>
                <a:lnTo>
                  <a:pt x="2375065" y="273132"/>
                </a:lnTo>
                <a:lnTo>
                  <a:pt x="2303813" y="320633"/>
                </a:lnTo>
                <a:cubicBezTo>
                  <a:pt x="2291938" y="328550"/>
                  <a:pt x="2278279" y="334292"/>
                  <a:pt x="2268187" y="344384"/>
                </a:cubicBezTo>
                <a:cubicBezTo>
                  <a:pt x="2256312" y="356259"/>
                  <a:pt x="2245463" y="369259"/>
                  <a:pt x="2232561" y="380010"/>
                </a:cubicBezTo>
                <a:cubicBezTo>
                  <a:pt x="2221597" y="389147"/>
                  <a:pt x="2207899" y="394624"/>
                  <a:pt x="2196935" y="403761"/>
                </a:cubicBezTo>
                <a:cubicBezTo>
                  <a:pt x="2140162" y="451072"/>
                  <a:pt x="2180020" y="424059"/>
                  <a:pt x="2137559" y="475012"/>
                </a:cubicBezTo>
                <a:cubicBezTo>
                  <a:pt x="2126808" y="487914"/>
                  <a:pt x="2112863" y="497887"/>
                  <a:pt x="2101933" y="510638"/>
                </a:cubicBezTo>
                <a:cubicBezTo>
                  <a:pt x="2089052" y="525666"/>
                  <a:pt x="2079732" y="543596"/>
                  <a:pt x="2066307" y="558140"/>
                </a:cubicBezTo>
                <a:cubicBezTo>
                  <a:pt x="2032133" y="595162"/>
                  <a:pt x="1995055" y="629392"/>
                  <a:pt x="1959429" y="665018"/>
                </a:cubicBezTo>
                <a:cubicBezTo>
                  <a:pt x="1939245" y="685202"/>
                  <a:pt x="1911928" y="696685"/>
                  <a:pt x="1888177" y="712519"/>
                </a:cubicBezTo>
                <a:cubicBezTo>
                  <a:pt x="1871709" y="723498"/>
                  <a:pt x="1865432" y="744993"/>
                  <a:pt x="1852551" y="760020"/>
                </a:cubicBezTo>
                <a:cubicBezTo>
                  <a:pt x="1841621" y="772771"/>
                  <a:pt x="1827236" y="782389"/>
                  <a:pt x="1816925" y="795646"/>
                </a:cubicBezTo>
                <a:cubicBezTo>
                  <a:pt x="1799400" y="818178"/>
                  <a:pt x="1785258" y="843147"/>
                  <a:pt x="1769424" y="866898"/>
                </a:cubicBezTo>
                <a:lnTo>
                  <a:pt x="1745673" y="902524"/>
                </a:lnTo>
                <a:cubicBezTo>
                  <a:pt x="1724771" y="965231"/>
                  <a:pt x="1740742" y="927732"/>
                  <a:pt x="1686296" y="1009402"/>
                </a:cubicBezTo>
                <a:cubicBezTo>
                  <a:pt x="1686285" y="1009419"/>
                  <a:pt x="1638807" y="1080638"/>
                  <a:pt x="1638795" y="1080654"/>
                </a:cubicBezTo>
                <a:cubicBezTo>
                  <a:pt x="1626920" y="1096488"/>
                  <a:pt x="1614673" y="1112049"/>
                  <a:pt x="1603169" y="1128155"/>
                </a:cubicBezTo>
                <a:cubicBezTo>
                  <a:pt x="1594873" y="1139769"/>
                  <a:pt x="1589511" y="1153689"/>
                  <a:pt x="1579419" y="1163781"/>
                </a:cubicBezTo>
                <a:cubicBezTo>
                  <a:pt x="1569327" y="1173873"/>
                  <a:pt x="1555668" y="1179615"/>
                  <a:pt x="1543793" y="1187532"/>
                </a:cubicBezTo>
                <a:cubicBezTo>
                  <a:pt x="1535876" y="1199407"/>
                  <a:pt x="1530134" y="1213066"/>
                  <a:pt x="1520042" y="1223158"/>
                </a:cubicBezTo>
                <a:cubicBezTo>
                  <a:pt x="1509950" y="1233250"/>
                  <a:pt x="1493814" y="1236168"/>
                  <a:pt x="1484416" y="1246909"/>
                </a:cubicBezTo>
                <a:cubicBezTo>
                  <a:pt x="1465619" y="1268391"/>
                  <a:pt x="1457099" y="1297977"/>
                  <a:pt x="1436915" y="1318161"/>
                </a:cubicBezTo>
                <a:cubicBezTo>
                  <a:pt x="1425040" y="1330036"/>
                  <a:pt x="1412041" y="1340885"/>
                  <a:pt x="1401289" y="1353787"/>
                </a:cubicBezTo>
                <a:cubicBezTo>
                  <a:pt x="1392152" y="1364751"/>
                  <a:pt x="1387630" y="1379320"/>
                  <a:pt x="1377538" y="1389412"/>
                </a:cubicBezTo>
                <a:cubicBezTo>
                  <a:pt x="1367446" y="1399504"/>
                  <a:pt x="1353787" y="1405246"/>
                  <a:pt x="1341912" y="1413163"/>
                </a:cubicBezTo>
                <a:cubicBezTo>
                  <a:pt x="1337954" y="1425038"/>
                  <a:pt x="1336981" y="1438374"/>
                  <a:pt x="1330037" y="1448789"/>
                </a:cubicBezTo>
                <a:cubicBezTo>
                  <a:pt x="1320721" y="1462763"/>
                  <a:pt x="1305162" y="1471513"/>
                  <a:pt x="1294411" y="1484415"/>
                </a:cubicBezTo>
                <a:cubicBezTo>
                  <a:pt x="1285274" y="1495379"/>
                  <a:pt x="1278577" y="1508166"/>
                  <a:pt x="1270660" y="1520041"/>
                </a:cubicBezTo>
                <a:cubicBezTo>
                  <a:pt x="1250924" y="1579248"/>
                  <a:pt x="1246999" y="1584951"/>
                  <a:pt x="1235034" y="1638794"/>
                </a:cubicBezTo>
                <a:cubicBezTo>
                  <a:pt x="1230928" y="1657274"/>
                  <a:pt x="1219185" y="1724600"/>
                  <a:pt x="1211283" y="1745672"/>
                </a:cubicBezTo>
                <a:cubicBezTo>
                  <a:pt x="1205067" y="1762248"/>
                  <a:pt x="1194506" y="1776903"/>
                  <a:pt x="1187533" y="1793174"/>
                </a:cubicBezTo>
                <a:cubicBezTo>
                  <a:pt x="1158816" y="1860181"/>
                  <a:pt x="1193921" y="1795928"/>
                  <a:pt x="1163782" y="1876301"/>
                </a:cubicBezTo>
                <a:cubicBezTo>
                  <a:pt x="1150867" y="1910741"/>
                  <a:pt x="1135970" y="1929895"/>
                  <a:pt x="1116281" y="1959428"/>
                </a:cubicBezTo>
                <a:cubicBezTo>
                  <a:pt x="1103223" y="1998602"/>
                  <a:pt x="1099589" y="2011829"/>
                  <a:pt x="1080655" y="2054431"/>
                </a:cubicBezTo>
                <a:cubicBezTo>
                  <a:pt x="1073465" y="2070608"/>
                  <a:pt x="1063877" y="2085661"/>
                  <a:pt x="1056904" y="2101932"/>
                </a:cubicBezTo>
                <a:cubicBezTo>
                  <a:pt x="1051973" y="2113438"/>
                  <a:pt x="1048468" y="2125522"/>
                  <a:pt x="1045029" y="2137558"/>
                </a:cubicBezTo>
                <a:cubicBezTo>
                  <a:pt x="1040545" y="2153251"/>
                  <a:pt x="1039583" y="2170058"/>
                  <a:pt x="1033154" y="2185059"/>
                </a:cubicBezTo>
                <a:cubicBezTo>
                  <a:pt x="1027532" y="2198177"/>
                  <a:pt x="1016484" y="2208293"/>
                  <a:pt x="1009403" y="2220685"/>
                </a:cubicBezTo>
                <a:cubicBezTo>
                  <a:pt x="1000620" y="2236055"/>
                  <a:pt x="993569" y="2252353"/>
                  <a:pt x="985652" y="2268187"/>
                </a:cubicBezTo>
                <a:cubicBezTo>
                  <a:pt x="981694" y="2284021"/>
                  <a:pt x="978467" y="2300055"/>
                  <a:pt x="973777" y="2315688"/>
                </a:cubicBezTo>
                <a:cubicBezTo>
                  <a:pt x="948402" y="2400270"/>
                  <a:pt x="953792" y="2364056"/>
                  <a:pt x="938151" y="2434441"/>
                </a:cubicBezTo>
                <a:cubicBezTo>
                  <a:pt x="933773" y="2454145"/>
                  <a:pt x="929345" y="2473868"/>
                  <a:pt x="926276" y="2493818"/>
                </a:cubicBezTo>
                <a:cubicBezTo>
                  <a:pt x="921423" y="2525361"/>
                  <a:pt x="921087" y="2557615"/>
                  <a:pt x="914400" y="2588820"/>
                </a:cubicBezTo>
                <a:cubicBezTo>
                  <a:pt x="909154" y="2613300"/>
                  <a:pt x="898567" y="2636321"/>
                  <a:pt x="890650" y="2660072"/>
                </a:cubicBezTo>
                <a:lnTo>
                  <a:pt x="878774" y="2695698"/>
                </a:lnTo>
                <a:cubicBezTo>
                  <a:pt x="870303" y="2721112"/>
                  <a:pt x="864816" y="2747991"/>
                  <a:pt x="843148" y="2766950"/>
                </a:cubicBezTo>
                <a:cubicBezTo>
                  <a:pt x="821666" y="2785747"/>
                  <a:pt x="795647" y="2798617"/>
                  <a:pt x="771896" y="2814451"/>
                </a:cubicBezTo>
                <a:cubicBezTo>
                  <a:pt x="760021" y="2822368"/>
                  <a:pt x="749810" y="2833689"/>
                  <a:pt x="736270" y="2838202"/>
                </a:cubicBezTo>
                <a:cubicBezTo>
                  <a:pt x="724395" y="2842160"/>
                  <a:pt x="712150" y="2845146"/>
                  <a:pt x="700644" y="2850077"/>
                </a:cubicBezTo>
                <a:cubicBezTo>
                  <a:pt x="597924" y="2894100"/>
                  <a:pt x="701066" y="2857854"/>
                  <a:pt x="617517" y="2885703"/>
                </a:cubicBezTo>
                <a:lnTo>
                  <a:pt x="546265" y="2956955"/>
                </a:lnTo>
                <a:cubicBezTo>
                  <a:pt x="534390" y="2968830"/>
                  <a:pt x="524613" y="2983265"/>
                  <a:pt x="510639" y="2992581"/>
                </a:cubicBezTo>
                <a:cubicBezTo>
                  <a:pt x="411440" y="3058715"/>
                  <a:pt x="459571" y="3019899"/>
                  <a:pt x="368135" y="3111335"/>
                </a:cubicBezTo>
                <a:cubicBezTo>
                  <a:pt x="347951" y="3131519"/>
                  <a:pt x="317067" y="3138652"/>
                  <a:pt x="296883" y="3158836"/>
                </a:cubicBezTo>
                <a:cubicBezTo>
                  <a:pt x="285008" y="3170711"/>
                  <a:pt x="274159" y="3183711"/>
                  <a:pt x="261257" y="3194462"/>
                </a:cubicBezTo>
                <a:cubicBezTo>
                  <a:pt x="224495" y="3225097"/>
                  <a:pt x="220618" y="3210981"/>
                  <a:pt x="190006" y="3253838"/>
                </a:cubicBezTo>
                <a:cubicBezTo>
                  <a:pt x="179716" y="3268243"/>
                  <a:pt x="175038" y="3285970"/>
                  <a:pt x="166255" y="3301340"/>
                </a:cubicBezTo>
                <a:cubicBezTo>
                  <a:pt x="159174" y="3313732"/>
                  <a:pt x="150421" y="3325091"/>
                  <a:pt x="142504" y="3336966"/>
                </a:cubicBezTo>
                <a:cubicBezTo>
                  <a:pt x="138546" y="3348841"/>
                  <a:pt x="136708" y="3361650"/>
                  <a:pt x="130629" y="3372592"/>
                </a:cubicBezTo>
                <a:cubicBezTo>
                  <a:pt x="116767" y="3397545"/>
                  <a:pt x="83128" y="3443844"/>
                  <a:pt x="83128" y="3443844"/>
                </a:cubicBezTo>
                <a:cubicBezTo>
                  <a:pt x="45989" y="3592392"/>
                  <a:pt x="93461" y="3407676"/>
                  <a:pt x="59377" y="3526971"/>
                </a:cubicBezTo>
                <a:cubicBezTo>
                  <a:pt x="23485" y="3652597"/>
                  <a:pt x="80191" y="3476405"/>
                  <a:pt x="23751" y="3645724"/>
                </a:cubicBezTo>
                <a:lnTo>
                  <a:pt x="11876" y="3681350"/>
                </a:lnTo>
                <a:lnTo>
                  <a:pt x="0" y="3716976"/>
                </a:lnTo>
                <a:cubicBezTo>
                  <a:pt x="12123" y="3910932"/>
                  <a:pt x="17813" y="3851564"/>
                  <a:pt x="23751" y="3918857"/>
                </a:cubicBezTo>
                <a:close/>
              </a:path>
            </a:pathLst>
          </a:custGeom>
          <a:solidFill>
            <a:srgbClr val="CF4B3D">
              <a:alpha val="30196"/>
            </a:srgb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TextovéPole 12"/>
          <p:cNvSpPr txBox="1"/>
          <p:nvPr/>
        </p:nvSpPr>
        <p:spPr>
          <a:xfrm>
            <a:off x="0" y="0"/>
            <a:ext cx="3923928" cy="446276"/>
          </a:xfrm>
          <a:prstGeom prst="rect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2300" dirty="0" smtClean="0"/>
              <a:t>Významná pohoří Skandinávie</a:t>
            </a:r>
            <a:endParaRPr lang="cs-CZ" sz="2300" dirty="0"/>
          </a:p>
        </p:txBody>
      </p:sp>
      <p:sp>
        <p:nvSpPr>
          <p:cNvPr id="14" name="Obdélník 13"/>
          <p:cNvSpPr/>
          <p:nvPr/>
        </p:nvSpPr>
        <p:spPr>
          <a:xfrm>
            <a:off x="0" y="727124"/>
            <a:ext cx="2808312" cy="830997"/>
          </a:xfrm>
          <a:prstGeom prst="rect">
            <a:avLst/>
          </a:prstGeom>
          <a:ln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>
            <a:spAutoFit/>
          </a:bodyPr>
          <a:lstStyle/>
          <a:p>
            <a:pPr algn="ctr">
              <a:lnSpc>
                <a:spcPct val="100000"/>
              </a:lnSpc>
            </a:pPr>
            <a:r>
              <a:rPr lang="cs-CZ" sz="1600" dirty="0" smtClean="0"/>
              <a:t>Podle atlasu doplňte názvy pohoří. Najděte je rovněž na satelitním snímku.</a:t>
            </a:r>
            <a:endParaRPr lang="cs-CZ" sz="1600" dirty="0"/>
          </a:p>
        </p:txBody>
      </p:sp>
      <p:sp>
        <p:nvSpPr>
          <p:cNvPr id="16" name="AutoShape 357">
            <a:hlinkClick r:id="rId8" tooltip="Satelitní snímek Asie" highlightClick="1"/>
            <a:hlinkHover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0" y="5589240"/>
            <a:ext cx="973138" cy="513191"/>
          </a:xfrm>
          <a:prstGeom prst="roundRect">
            <a:avLst>
              <a:gd name="adj" fmla="val 16667"/>
            </a:avLst>
          </a:prstGeom>
          <a:ln>
            <a:headEnd/>
            <a:tailEnd/>
          </a:ln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lIns="90000" tIns="46800" rIns="90000" bIns="46800" anchor="ctr">
            <a:spAutoFit/>
          </a:bodyPr>
          <a:lstStyle/>
          <a:p>
            <a:pPr algn="ctr">
              <a:lnSpc>
                <a:spcPct val="100000"/>
              </a:lnSpc>
            </a:pPr>
            <a:r>
              <a:rPr lang="cs-CZ" sz="1200" dirty="0" smtClean="0"/>
              <a:t>Pomocná mapa</a:t>
            </a:r>
            <a:endParaRPr lang="cs-CZ" sz="1200" dirty="0"/>
          </a:p>
        </p:txBody>
      </p:sp>
      <p:sp>
        <p:nvSpPr>
          <p:cNvPr id="42" name="AutoShape 357">
            <a:hlinkClick r:id="" action="ppaction://noaction" highlightClick="1"/>
            <a:hlinkHover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0" y="1838969"/>
            <a:ext cx="1549202" cy="445088"/>
          </a:xfrm>
          <a:prstGeom prst="roundRect">
            <a:avLst>
              <a:gd name="adj" fmla="val 16667"/>
            </a:avLst>
          </a:prstGeom>
          <a:ln>
            <a:headEnd/>
            <a:tailEnd/>
          </a:ln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wrap="square" lIns="90000" tIns="46800" rIns="90000" bIns="46800" anchor="ctr">
            <a:spAutoFit/>
          </a:bodyPr>
          <a:lstStyle/>
          <a:p>
            <a:pPr algn="ctr">
              <a:lnSpc>
                <a:spcPct val="100000"/>
              </a:lnSpc>
            </a:pPr>
            <a:r>
              <a:rPr lang="cs-CZ" sz="2000" dirty="0" smtClean="0"/>
              <a:t>vyhodnocení</a:t>
            </a:r>
            <a:endParaRPr lang="cs-CZ" sz="2000" dirty="0"/>
          </a:p>
        </p:txBody>
      </p:sp>
      <p:sp>
        <p:nvSpPr>
          <p:cNvPr id="47" name="AutoShape 357">
            <a:hlinkClick r:id="" action="ppaction://noaction" highlightClick="1"/>
            <a:hlinkHover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0" y="2564904"/>
            <a:ext cx="648072" cy="342932"/>
          </a:xfrm>
          <a:prstGeom prst="roundRect">
            <a:avLst>
              <a:gd name="adj" fmla="val 16667"/>
            </a:avLst>
          </a:prstGeom>
          <a:ln>
            <a:headEnd/>
            <a:tailEnd/>
          </a:ln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wrap="square" lIns="90000" tIns="46800" rIns="90000" bIns="46800" anchor="ctr">
            <a:spAutoFit/>
          </a:bodyPr>
          <a:lstStyle/>
          <a:p>
            <a:pPr algn="ctr">
              <a:lnSpc>
                <a:spcPct val="100000"/>
              </a:lnSpc>
            </a:pPr>
            <a:r>
              <a:rPr lang="cs-CZ" sz="1400" dirty="0" smtClean="0"/>
              <a:t>znovu</a:t>
            </a:r>
            <a:endParaRPr lang="cs-CZ" sz="1400" dirty="0"/>
          </a:p>
        </p:txBody>
      </p:sp>
      <p:sp>
        <p:nvSpPr>
          <p:cNvPr id="41" name="AutoShape 357">
            <a:hlinkClick r:id="rId9" action="ppaction://hlinksldjump" tooltip="Satelitní snímek Asie" highlightClick="1"/>
            <a:hlinkHover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0" y="6344809"/>
            <a:ext cx="973138" cy="513191"/>
          </a:xfrm>
          <a:prstGeom prst="roundRect">
            <a:avLst>
              <a:gd name="adj" fmla="val 16667"/>
            </a:avLst>
          </a:prstGeom>
          <a:ln>
            <a:headEnd/>
            <a:tailEnd/>
          </a:ln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lIns="90000" tIns="46800" rIns="90000" bIns="46800" anchor="ctr">
            <a:spAutoFit/>
          </a:bodyPr>
          <a:lstStyle/>
          <a:p>
            <a:pPr algn="ctr">
              <a:lnSpc>
                <a:spcPct val="100000"/>
              </a:lnSpc>
            </a:pPr>
            <a:r>
              <a:rPr lang="cs-CZ" sz="1200" dirty="0" smtClean="0"/>
              <a:t>Nejvyšší body</a:t>
            </a:r>
            <a:endParaRPr lang="cs-CZ" sz="1200" dirty="0"/>
          </a:p>
        </p:txBody>
      </p:sp>
      <p:sp>
        <p:nvSpPr>
          <p:cNvPr id="35" name="Elipsa 34"/>
          <p:cNvSpPr/>
          <p:nvPr/>
        </p:nvSpPr>
        <p:spPr>
          <a:xfrm rot="6820256">
            <a:off x="3732306" y="3773092"/>
            <a:ext cx="200383" cy="359919"/>
          </a:xfrm>
          <a:prstGeom prst="ellipse">
            <a:avLst/>
          </a:prstGeom>
          <a:noFill/>
          <a:ln w="5715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6" name="Čárový popisek 1 45"/>
          <p:cNvSpPr/>
          <p:nvPr/>
        </p:nvSpPr>
        <p:spPr>
          <a:xfrm>
            <a:off x="611560" y="4365104"/>
            <a:ext cx="2304256" cy="648072"/>
          </a:xfrm>
          <a:prstGeom prst="borderCallout1">
            <a:avLst>
              <a:gd name="adj1" fmla="val 47767"/>
              <a:gd name="adj2" fmla="val 99693"/>
              <a:gd name="adj3" fmla="val -16005"/>
              <a:gd name="adj4" fmla="val 136528"/>
            </a:avLst>
          </a:prstGeom>
          <a:solidFill>
            <a:srgbClr val="4F81BD">
              <a:alpha val="50196"/>
            </a:srgbClr>
          </a:solidFill>
          <a:ln>
            <a:headEnd type="none" w="med" len="med"/>
            <a:tailEnd type="triangle" w="lg" len="lg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9" name="Elipsa 38"/>
          <p:cNvSpPr/>
          <p:nvPr/>
        </p:nvSpPr>
        <p:spPr>
          <a:xfrm rot="2053257">
            <a:off x="3438411" y="4105055"/>
            <a:ext cx="530154" cy="367033"/>
          </a:xfrm>
          <a:prstGeom prst="ellipse">
            <a:avLst/>
          </a:prstGeom>
          <a:noFill/>
          <a:ln w="5715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5" name="Elipsa 44"/>
          <p:cNvSpPr/>
          <p:nvPr/>
        </p:nvSpPr>
        <p:spPr>
          <a:xfrm rot="6820256">
            <a:off x="5267348" y="1548420"/>
            <a:ext cx="312356" cy="321621"/>
          </a:xfrm>
          <a:prstGeom prst="ellipse">
            <a:avLst/>
          </a:prstGeom>
          <a:noFill/>
          <a:ln w="5715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1" name="Čárový popisek 1 60"/>
          <p:cNvSpPr/>
          <p:nvPr/>
        </p:nvSpPr>
        <p:spPr>
          <a:xfrm>
            <a:off x="611560" y="3068960"/>
            <a:ext cx="2304256" cy="648072"/>
          </a:xfrm>
          <a:prstGeom prst="borderCallout1">
            <a:avLst>
              <a:gd name="adj1" fmla="val 54085"/>
              <a:gd name="adj2" fmla="val 99693"/>
              <a:gd name="adj3" fmla="val 141938"/>
              <a:gd name="adj4" fmla="val 141266"/>
            </a:avLst>
          </a:prstGeom>
          <a:solidFill>
            <a:srgbClr val="4F81BD">
              <a:alpha val="50196"/>
            </a:srgbClr>
          </a:solidFill>
          <a:ln>
            <a:headEnd type="none" w="med" len="med"/>
            <a:tailEnd type="triangle" w="lg" len="lg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2" name="Čárový popisek 1 61"/>
          <p:cNvSpPr/>
          <p:nvPr/>
        </p:nvSpPr>
        <p:spPr>
          <a:xfrm>
            <a:off x="6516216" y="1700808"/>
            <a:ext cx="2304256" cy="648072"/>
          </a:xfrm>
          <a:prstGeom prst="borderCallout1">
            <a:avLst>
              <a:gd name="adj1" fmla="val 47767"/>
              <a:gd name="adj2" fmla="val 782"/>
              <a:gd name="adj3" fmla="val 843"/>
              <a:gd name="adj4" fmla="val -48857"/>
            </a:avLst>
          </a:prstGeom>
          <a:solidFill>
            <a:srgbClr val="4F81BD">
              <a:alpha val="50196"/>
            </a:srgbClr>
          </a:solidFill>
          <a:ln>
            <a:headEnd type="none" w="med" len="med"/>
            <a:tailEnd type="triangle" w="lg" len="lg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8" name="TextovéPole 67"/>
          <p:cNvSpPr txBox="1"/>
          <p:nvPr/>
        </p:nvSpPr>
        <p:spPr>
          <a:xfrm rot="18154683">
            <a:off x="4031909" y="2731480"/>
            <a:ext cx="21602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Skandinávské pohoří</a:t>
            </a:r>
            <a:endParaRPr lang="cs-CZ" dirty="0"/>
          </a:p>
        </p:txBody>
      </p:sp>
      <p:grpSp>
        <p:nvGrpSpPr>
          <p:cNvPr id="72" name="Skupina 71"/>
          <p:cNvGrpSpPr/>
          <p:nvPr/>
        </p:nvGrpSpPr>
        <p:grpSpPr>
          <a:xfrm>
            <a:off x="899592" y="2204864"/>
            <a:ext cx="7632848" cy="2961620"/>
            <a:chOff x="899592" y="2204864"/>
            <a:chExt cx="7632848" cy="2961620"/>
          </a:xfrm>
        </p:grpSpPr>
        <p:sp>
          <p:nvSpPr>
            <p:cNvPr id="69" name="TextovéPole 68"/>
            <p:cNvSpPr txBox="1"/>
            <p:nvPr/>
          </p:nvSpPr>
          <p:spPr>
            <a:xfrm>
              <a:off x="899592" y="3501008"/>
              <a:ext cx="1728192" cy="369332"/>
            </a:xfrm>
            <a:prstGeom prst="rect">
              <a:avLst/>
            </a:prstGeom>
            <a:solidFill>
              <a:srgbClr val="CC3300">
                <a:alpha val="80000"/>
              </a:srgbClr>
            </a:solidFill>
          </p:spPr>
          <p:txBody>
            <a:bodyPr wrap="square" rtlCol="0">
              <a:spAutoFit/>
            </a:bodyPr>
            <a:lstStyle/>
            <a:p>
              <a:pPr algn="ctr"/>
              <a:r>
                <a:rPr lang="cs-CZ" dirty="0" err="1" smtClean="0"/>
                <a:t>Dovrefjell</a:t>
              </a:r>
              <a:endParaRPr lang="cs-CZ" dirty="0"/>
            </a:p>
          </p:txBody>
        </p:sp>
        <p:sp>
          <p:nvSpPr>
            <p:cNvPr id="70" name="TextovéPole 69"/>
            <p:cNvSpPr txBox="1"/>
            <p:nvPr/>
          </p:nvSpPr>
          <p:spPr>
            <a:xfrm>
              <a:off x="899592" y="4797152"/>
              <a:ext cx="1728192" cy="369332"/>
            </a:xfrm>
            <a:prstGeom prst="rect">
              <a:avLst/>
            </a:prstGeom>
            <a:solidFill>
              <a:srgbClr val="CC3300">
                <a:alpha val="80000"/>
              </a:srgbClr>
            </a:solidFill>
          </p:spPr>
          <p:txBody>
            <a:bodyPr wrap="square" rtlCol="0">
              <a:spAutoFit/>
            </a:bodyPr>
            <a:lstStyle/>
            <a:p>
              <a:pPr algn="ctr"/>
              <a:r>
                <a:rPr lang="cs-CZ" dirty="0" err="1" smtClean="0"/>
                <a:t>Jotunheimen</a:t>
              </a:r>
              <a:endParaRPr lang="cs-CZ" dirty="0"/>
            </a:p>
          </p:txBody>
        </p:sp>
        <p:sp>
          <p:nvSpPr>
            <p:cNvPr id="71" name="TextovéPole 70"/>
            <p:cNvSpPr txBox="1"/>
            <p:nvPr/>
          </p:nvSpPr>
          <p:spPr>
            <a:xfrm>
              <a:off x="6804248" y="2204864"/>
              <a:ext cx="1728192" cy="369332"/>
            </a:xfrm>
            <a:prstGeom prst="rect">
              <a:avLst/>
            </a:prstGeom>
            <a:solidFill>
              <a:srgbClr val="CC3300">
                <a:alpha val="80000"/>
              </a:srgbClr>
            </a:solidFill>
          </p:spPr>
          <p:txBody>
            <a:bodyPr wrap="square" rtlCol="0">
              <a:spAutoFit/>
            </a:bodyPr>
            <a:lstStyle/>
            <a:p>
              <a:pPr algn="ctr"/>
              <a:r>
                <a:rPr lang="cs-CZ" dirty="0" err="1" smtClean="0"/>
                <a:t>Kebnekaise</a:t>
              </a:r>
              <a:endParaRPr lang="cs-CZ" dirty="0"/>
            </a:p>
          </p:txBody>
        </p:sp>
      </p:grpSp>
    </p:spTree>
    <p:controls>
      <p:control spid="13484" name="HTMLSelect2" r:id="rId2" imgW="1362240" imgH="228600"/>
      <p:control spid="13486" name="HTMLSelect1" r:id="rId3" imgW="1362240" imgH="228600"/>
      <p:control spid="13487" name="HTMLSelect3" r:id="rId4" imgW="1371600" imgH="228600"/>
    </p:controls>
  </p:cSld>
  <p:clrMapOvr>
    <a:masterClrMapping/>
  </p:clrMapOvr>
  <p:transition advClick="0"/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9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7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7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2"/>
                  </p:tgtEl>
                </p:cond>
              </p:nextCondLst>
            </p:seq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4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>
                      <p:stCondLst>
                        <p:cond delay="0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xit" presetSubtype="9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3" dur="2000"/>
                                        <p:tgtEl>
                                          <p:spTgt spid="7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0-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2000"/>
                                        <p:tgtEl>
                                          <p:spTgt spid="7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0-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7"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tint val="66000"/>
                <a:satMod val="160000"/>
              </a:schemeClr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10" name="Tabulka 9"/>
          <p:cNvGraphicFramePr>
            <a:graphicFrameLocks noGrp="1"/>
          </p:cNvGraphicFramePr>
          <p:nvPr/>
        </p:nvGraphicFramePr>
        <p:xfrm>
          <a:off x="0" y="3861049"/>
          <a:ext cx="9144000" cy="2996952"/>
        </p:xfrm>
        <a:graphic>
          <a:graphicData uri="http://schemas.openxmlformats.org/drawingml/2006/table">
            <a:tbl>
              <a:tblPr/>
              <a:tblGrid>
                <a:gridCol w="3230963"/>
                <a:gridCol w="3230963"/>
                <a:gridCol w="2682074"/>
              </a:tblGrid>
              <a:tr h="759790">
                <a:tc>
                  <a:txBody>
                    <a:bodyPr/>
                    <a:lstStyle/>
                    <a:p>
                      <a:pPr algn="ctr" rtl="0" fontAlgn="ctr"/>
                      <a:r>
                        <a:rPr lang="cs-CZ" sz="1700" b="1" i="0" u="none" strike="noStrike" dirty="0">
                          <a:solidFill>
                            <a:srgbClr val="FFFFFF"/>
                          </a:solidFill>
                          <a:latin typeface="Calibri"/>
                        </a:rPr>
                        <a:t>název pohoří </a:t>
                      </a: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4F81BD"/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 fontAlgn="ctr"/>
                      <a:r>
                        <a:rPr lang="cs-CZ" sz="1700" b="1" i="0" u="none" strike="noStrike">
                          <a:solidFill>
                            <a:srgbClr val="FFFFFF"/>
                          </a:solidFill>
                          <a:latin typeface="Calibri"/>
                        </a:rPr>
                        <a:t>nejvyšší bod </a:t>
                      </a: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4F81BD"/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 fontAlgn="ctr"/>
                      <a:r>
                        <a:rPr lang="cs-CZ" sz="1700" b="1" i="0" u="none" strike="noStrike">
                          <a:solidFill>
                            <a:srgbClr val="FFFFFF"/>
                          </a:solidFill>
                          <a:latin typeface="Calibri"/>
                        </a:rPr>
                        <a:t>výška  (m. n. m.)</a:t>
                      </a: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4F81BD"/>
                    </a:solidFill>
                  </a:tcPr>
                </a:tc>
              </a:tr>
              <a:tr h="569842">
                <a:tc>
                  <a:txBody>
                    <a:bodyPr/>
                    <a:lstStyle/>
                    <a:p>
                      <a:pPr algn="ctr" rtl="0" fontAlgn="ctr"/>
                      <a:r>
                        <a:rPr lang="cs-CZ" sz="12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Jotunheimen</a:t>
                      </a: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BEEF3"/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 fontAlgn="ctr"/>
                      <a:r>
                        <a:rPr lang="cs-CZ" sz="12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Galdhøpiggen</a:t>
                      </a: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BEEF3"/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 fontAlgn="ctr"/>
                      <a:r>
                        <a:rPr lang="cs-CZ" sz="12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2469</a:t>
                      </a: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BEEF3"/>
                    </a:solidFill>
                  </a:tcPr>
                </a:tc>
              </a:tr>
              <a:tr h="569842">
                <a:tc>
                  <a:txBody>
                    <a:bodyPr/>
                    <a:lstStyle/>
                    <a:p>
                      <a:pPr algn="ctr" rtl="0" fontAlgn="ctr"/>
                      <a:r>
                        <a:rPr lang="cs-CZ" sz="12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Dovrefjell</a:t>
                      </a: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BEEF3"/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 fontAlgn="ctr"/>
                      <a:r>
                        <a:rPr lang="cs-CZ" sz="12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Snøhetta</a:t>
                      </a: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BEEF3"/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 fontAlgn="ctr"/>
                      <a:r>
                        <a:rPr lang="cs-CZ" sz="12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2286</a:t>
                      </a: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BEEF3"/>
                    </a:solidFill>
                  </a:tcPr>
                </a:tc>
              </a:tr>
              <a:tr h="548739">
                <a:tc>
                  <a:txBody>
                    <a:bodyPr/>
                    <a:lstStyle/>
                    <a:p>
                      <a:pPr algn="ctr" rtl="0" fontAlgn="ctr"/>
                      <a:r>
                        <a:rPr lang="cs-CZ" sz="12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Kebnekaise</a:t>
                      </a: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BEEF3"/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 fontAlgn="ctr"/>
                      <a:r>
                        <a:rPr lang="cs-CZ" sz="12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Kebnekaise</a:t>
                      </a: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BEEF3"/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 fontAlgn="ctr"/>
                      <a:r>
                        <a:rPr lang="cs-CZ" sz="12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2111</a:t>
                      </a: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BEEF3"/>
                    </a:solidFill>
                  </a:tcPr>
                </a:tc>
              </a:tr>
              <a:tr h="548739">
                <a:tc>
                  <a:txBody>
                    <a:bodyPr/>
                    <a:lstStyle/>
                    <a:p>
                      <a:pPr algn="ctr" rtl="0" fontAlgn="ctr"/>
                      <a:r>
                        <a:rPr lang="cs-CZ" sz="12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Krkonoše</a:t>
                      </a: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BEEF3"/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 fontAlgn="ctr"/>
                      <a:r>
                        <a:rPr lang="cs-CZ" sz="12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Sněžka</a:t>
                      </a: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BEEF3"/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 fontAlgn="ctr"/>
                      <a:r>
                        <a:rPr lang="cs-CZ" sz="12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1602</a:t>
                      </a: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BEEF3"/>
                    </a:solidFill>
                  </a:tcPr>
                </a:tc>
              </a:tr>
            </a:tbl>
          </a:graphicData>
        </a:graphic>
      </p:graphicFrame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347864" y="0"/>
            <a:ext cx="3168352" cy="692696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Nejvyšší body</a:t>
            </a:r>
            <a:endParaRPr lang="cs-CZ" dirty="0"/>
          </a:p>
        </p:txBody>
      </p:sp>
      <p:sp>
        <p:nvSpPr>
          <p:cNvPr id="6" name="Tlačítko akce: Návrat 5">
            <a:hlinkClick r:id="" action="ppaction://hlinkshowjump?jump=lastslideviewed" highlightClick="1"/>
          </p:cNvPr>
          <p:cNvSpPr/>
          <p:nvPr/>
        </p:nvSpPr>
        <p:spPr>
          <a:xfrm>
            <a:off x="8532440" y="6381328"/>
            <a:ext cx="611560" cy="476672"/>
          </a:xfrm>
          <a:prstGeom prst="actionButtonRetur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aphicFrame>
        <p:nvGraphicFramePr>
          <p:cNvPr id="7" name="Graf 6"/>
          <p:cNvGraphicFramePr/>
          <p:nvPr/>
        </p:nvGraphicFramePr>
        <p:xfrm>
          <a:off x="0" y="332656"/>
          <a:ext cx="9144000" cy="3600400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3"/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tint val="66000"/>
                <a:satMod val="160000"/>
              </a:schemeClr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539552" y="404664"/>
            <a:ext cx="8064896" cy="357020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Zdroje:</a:t>
            </a:r>
          </a:p>
          <a:p>
            <a:endParaRPr lang="cs-CZ" dirty="0"/>
          </a:p>
          <a:p>
            <a:pPr marL="342900" indent="-342900">
              <a:buFontTx/>
              <a:buAutoNum type="arabicPeriod"/>
            </a:pPr>
            <a:r>
              <a:rPr lang="cs-CZ" dirty="0" smtClean="0"/>
              <a:t>Slepá mapa: Skandinávie. [online]. [cit. 2013-01-30]. Dostupné z: http://d-</a:t>
            </a:r>
            <a:r>
              <a:rPr lang="cs-CZ" dirty="0" err="1" smtClean="0"/>
              <a:t>maps.com</a:t>
            </a:r>
            <a:r>
              <a:rPr lang="cs-CZ" dirty="0" smtClean="0"/>
              <a:t>/</a:t>
            </a:r>
            <a:r>
              <a:rPr lang="cs-CZ" dirty="0" err="1" smtClean="0"/>
              <a:t>carte.php</a:t>
            </a:r>
            <a:r>
              <a:rPr lang="cs-CZ" dirty="0" smtClean="0"/>
              <a:t>?lib=</a:t>
            </a:r>
            <a:r>
              <a:rPr lang="cs-CZ" dirty="0" err="1" smtClean="0"/>
              <a:t>scandinavia</a:t>
            </a:r>
            <a:r>
              <a:rPr lang="cs-CZ" dirty="0" smtClean="0"/>
              <a:t>_map&amp;</a:t>
            </a:r>
            <a:r>
              <a:rPr lang="cs-CZ" dirty="0" err="1" smtClean="0"/>
              <a:t>num</a:t>
            </a:r>
            <a:r>
              <a:rPr lang="cs-CZ" dirty="0" smtClean="0"/>
              <a:t>_car=5972&amp;</a:t>
            </a:r>
            <a:r>
              <a:rPr lang="cs-CZ" dirty="0" err="1" smtClean="0"/>
              <a:t>lang</a:t>
            </a:r>
            <a:r>
              <a:rPr lang="cs-CZ" dirty="0" smtClean="0"/>
              <a:t>=</a:t>
            </a:r>
            <a:r>
              <a:rPr lang="cs-CZ" dirty="0" err="1" smtClean="0"/>
              <a:t>en</a:t>
            </a:r>
            <a:endParaRPr lang="cs-CZ" dirty="0" smtClean="0"/>
          </a:p>
          <a:p>
            <a:pPr marL="342900" indent="-342900">
              <a:buFontTx/>
              <a:buAutoNum type="arabicPeriod"/>
            </a:pPr>
            <a:r>
              <a:rPr lang="cs-CZ" dirty="0" err="1" smtClean="0"/>
              <a:t>ČEMAN</a:t>
            </a:r>
            <a:r>
              <a:rPr lang="cs-CZ" dirty="0" smtClean="0"/>
              <a:t>, </a:t>
            </a:r>
            <a:r>
              <a:rPr lang="cs-CZ" dirty="0" err="1" smtClean="0"/>
              <a:t>Róbert</a:t>
            </a:r>
            <a:r>
              <a:rPr lang="cs-CZ" dirty="0" smtClean="0"/>
              <a:t>. </a:t>
            </a:r>
            <a:r>
              <a:rPr lang="cs-CZ" i="1" dirty="0" smtClean="0"/>
              <a:t>Školní atlas světa</a:t>
            </a:r>
            <a:r>
              <a:rPr lang="cs-CZ" dirty="0" smtClean="0"/>
              <a:t>. 1. </a:t>
            </a:r>
            <a:r>
              <a:rPr lang="cs-CZ" dirty="0" err="1" smtClean="0"/>
              <a:t>vyd</a:t>
            </a:r>
            <a:r>
              <a:rPr lang="cs-CZ" dirty="0" smtClean="0"/>
              <a:t>. Překlad Mojmír </a:t>
            </a:r>
            <a:r>
              <a:rPr lang="cs-CZ" dirty="0" err="1" smtClean="0"/>
              <a:t>Kohut</a:t>
            </a:r>
            <a:r>
              <a:rPr lang="cs-CZ" dirty="0" smtClean="0"/>
              <a:t>. Bratislava: Mapa </a:t>
            </a:r>
            <a:r>
              <a:rPr lang="cs-CZ" dirty="0" err="1" smtClean="0"/>
              <a:t>Slovakia</a:t>
            </a:r>
            <a:r>
              <a:rPr lang="cs-CZ" dirty="0" smtClean="0"/>
              <a:t> Plus, 2008, 256 s. </a:t>
            </a:r>
            <a:r>
              <a:rPr lang="cs-CZ" dirty="0" err="1" smtClean="0"/>
              <a:t>ISBN</a:t>
            </a:r>
            <a:r>
              <a:rPr lang="cs-CZ" dirty="0" smtClean="0"/>
              <a:t> 978-808-0671-914. </a:t>
            </a:r>
          </a:p>
          <a:p>
            <a:pPr marL="342900" indent="-342900">
              <a:buFontTx/>
              <a:buAutoNum type="arabicPeriod"/>
            </a:pPr>
            <a:r>
              <a:rPr lang="cs-CZ" dirty="0" smtClean="0"/>
              <a:t>BIČÍK, Ivan. </a:t>
            </a:r>
            <a:r>
              <a:rPr lang="cs-CZ" i="1" dirty="0" smtClean="0"/>
              <a:t>Školní atlas dnešní Evropy a Česka</a:t>
            </a:r>
            <a:r>
              <a:rPr lang="cs-CZ" dirty="0" smtClean="0"/>
              <a:t>. 1. </a:t>
            </a:r>
            <a:r>
              <a:rPr lang="cs-CZ" dirty="0" err="1" smtClean="0"/>
              <a:t>vyd</a:t>
            </a:r>
            <a:r>
              <a:rPr lang="cs-CZ" dirty="0" smtClean="0"/>
              <a:t>. Praha: </a:t>
            </a:r>
            <a:r>
              <a:rPr lang="cs-CZ" dirty="0" err="1" smtClean="0"/>
              <a:t>Terra</a:t>
            </a:r>
            <a:r>
              <a:rPr lang="cs-CZ" dirty="0" smtClean="0"/>
              <a:t>, 2003, 39 s. </a:t>
            </a:r>
            <a:r>
              <a:rPr lang="cs-CZ" dirty="0" err="1" smtClean="0"/>
              <a:t>ISBN</a:t>
            </a:r>
            <a:r>
              <a:rPr lang="cs-CZ" dirty="0" smtClean="0"/>
              <a:t> 80-902-2825-9. </a:t>
            </a:r>
          </a:p>
          <a:p>
            <a:pPr marL="342900" indent="-342900">
              <a:buFontTx/>
              <a:buAutoNum type="arabicPeriod"/>
            </a:pPr>
            <a:r>
              <a:rPr lang="cs-CZ" i="1" dirty="0" smtClean="0"/>
              <a:t>Školní atlas Evropy</a:t>
            </a:r>
            <a:r>
              <a:rPr lang="cs-CZ" dirty="0" smtClean="0"/>
              <a:t>. 1. </a:t>
            </a:r>
            <a:r>
              <a:rPr lang="cs-CZ" dirty="0" err="1" smtClean="0"/>
              <a:t>vyd</a:t>
            </a:r>
            <a:r>
              <a:rPr lang="cs-CZ" dirty="0" smtClean="0"/>
              <a:t>. Praha: Kartografie Praha, 2001, 48 s. </a:t>
            </a:r>
            <a:r>
              <a:rPr lang="cs-CZ" dirty="0" err="1" smtClean="0"/>
              <a:t>ISBN</a:t>
            </a:r>
            <a:r>
              <a:rPr lang="cs-CZ" dirty="0" smtClean="0"/>
              <a:t> 80-701-1609-9. </a:t>
            </a:r>
          </a:p>
          <a:p>
            <a:pPr marL="342900" indent="-342900">
              <a:buAutoNum type="arabicPeriod"/>
            </a:pPr>
            <a:endParaRPr lang="en-US" dirty="0" smtClean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Technic</Template>
  <TotalTime>732</TotalTime>
  <Words>282</Words>
  <Application>Microsoft Office PowerPoint</Application>
  <PresentationFormat>Předvádění na obrazovce (4:3)</PresentationFormat>
  <Paragraphs>66</Paragraphs>
  <Slides>5</Slides>
  <Notes>5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Motiv sady Office</vt:lpstr>
      <vt:lpstr>Snímek 1</vt:lpstr>
      <vt:lpstr>Snímek 2</vt:lpstr>
      <vt:lpstr>Snímek 3</vt:lpstr>
      <vt:lpstr>Nejvyšší body</vt:lpstr>
      <vt:lpstr>Snímek 5</vt:lpstr>
    </vt:vector>
  </TitlesOfParts>
  <Company>Lenovo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Rosocha</dc:creator>
  <cp:lastModifiedBy>Rosocha</cp:lastModifiedBy>
  <cp:revision>149</cp:revision>
  <dcterms:created xsi:type="dcterms:W3CDTF">2012-12-16T16:16:42Z</dcterms:created>
  <dcterms:modified xsi:type="dcterms:W3CDTF">2013-04-04T08:21:16Z</dcterms:modified>
</cp:coreProperties>
</file>