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4B3D"/>
    <a:srgbClr val="4AC25E"/>
    <a:srgbClr val="4F81BD"/>
    <a:srgbClr val="00CEFF"/>
    <a:srgbClr val="FFFFCC"/>
    <a:srgbClr val="FFFF99"/>
    <a:srgbClr val="FFCC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>
        <p:scale>
          <a:sx n="70" d="100"/>
          <a:sy n="70" d="100"/>
        </p:scale>
        <p:origin x="-1302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Lbls>
            <c:txPr>
              <a:bodyPr/>
              <a:lstStyle/>
              <a:p>
                <a:pPr>
                  <a:defRPr sz="1400"/>
                </a:pPr>
                <a:endParaRPr lang="cs-CZ"/>
              </a:p>
            </c:txPr>
            <c:showVal val="1"/>
          </c:dLbls>
          <c:cat>
            <c:strRef>
              <c:f>List1!$F$2:$F$6</c:f>
              <c:strCache>
                <c:ptCount val="5"/>
                <c:pt idx="0">
                  <c:v>Poloniny</c:v>
                </c:pt>
                <c:pt idx="1">
                  <c:v>Čornohora</c:v>
                </c:pt>
                <c:pt idx="2">
                  <c:v>Krymské hory</c:v>
                </c:pt>
                <c:pt idx="3">
                  <c:v>Doněcký krjaž </c:v>
                </c:pt>
                <c:pt idx="4">
                  <c:v>Krkonoše</c:v>
                </c:pt>
              </c:strCache>
            </c:strRef>
          </c:cat>
          <c:val>
            <c:numRef>
              <c:f>List1!$H$2:$H$6</c:f>
              <c:numCache>
                <c:formatCode>General</c:formatCode>
                <c:ptCount val="5"/>
                <c:pt idx="0">
                  <c:v>2061</c:v>
                </c:pt>
                <c:pt idx="1">
                  <c:v>2061</c:v>
                </c:pt>
                <c:pt idx="2">
                  <c:v>1545</c:v>
                </c:pt>
                <c:pt idx="3">
                  <c:v>367</c:v>
                </c:pt>
                <c:pt idx="4">
                  <c:v>1602</c:v>
                </c:pt>
              </c:numCache>
            </c:numRef>
          </c:val>
        </c:ser>
        <c:dLbls>
          <c:showVal val="1"/>
        </c:dLbls>
        <c:shape val="cone"/>
        <c:axId val="61697408"/>
        <c:axId val="61711488"/>
        <c:axId val="0"/>
      </c:bar3DChart>
      <c:catAx>
        <c:axId val="61697408"/>
        <c:scaling>
          <c:orientation val="minMax"/>
        </c:scaling>
        <c:axPos val="b"/>
        <c:numFmt formatCode="General" sourceLinked="1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61711488"/>
        <c:crosses val="autoZero"/>
        <c:auto val="1"/>
        <c:lblAlgn val="ctr"/>
        <c:lblOffset val="100"/>
      </c:catAx>
      <c:valAx>
        <c:axId val="61711488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61697408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control" Target="../activeX/activeX2.xml"/><Relationship Id="rId7" Type="http://schemas.openxmlformats.org/officeDocument/2006/relationships/notesSlide" Target="../notesSlides/notesSlide3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slideLayout" Target="../slideLayouts/slideLayout7.xml"/><Relationship Id="rId5" Type="http://schemas.openxmlformats.org/officeDocument/2006/relationships/control" Target="../activeX/activeX4.xml"/><Relationship Id="rId10" Type="http://schemas.openxmlformats.org/officeDocument/2006/relationships/slide" Target="slide4.xml"/><Relationship Id="rId4" Type="http://schemas.openxmlformats.org/officeDocument/2006/relationships/control" Target="../activeX/activeX3.xml"/><Relationship Id="rId9" Type="http://schemas.openxmlformats.org/officeDocument/2006/relationships/hyperlink" Target="http://media.maps.com/magellan/Images/ukrainerah.gi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Ukrajiny -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31.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VY_32_INOVACE_ZE.12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Ukrajina;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88" name="Picture 17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347864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Ukrajiny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9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99792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6412912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95928" y="6515068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0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403648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46" name="Čárový popisek 1 45"/>
          <p:cNvSpPr/>
          <p:nvPr/>
        </p:nvSpPr>
        <p:spPr>
          <a:xfrm>
            <a:off x="5652120" y="1844824"/>
            <a:ext cx="2304256" cy="648072"/>
          </a:xfrm>
          <a:prstGeom prst="borderCallout1">
            <a:avLst>
              <a:gd name="adj1" fmla="val 97738"/>
              <a:gd name="adj2" fmla="val 79851"/>
              <a:gd name="adj3" fmla="val 233852"/>
              <a:gd name="adj4" fmla="val 11255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 rot="2087416">
            <a:off x="-166883" y="2559513"/>
            <a:ext cx="2234658" cy="747921"/>
          </a:xfrm>
          <a:custGeom>
            <a:avLst/>
            <a:gdLst>
              <a:gd name="connsiteX0" fmla="*/ 0 w 2423384"/>
              <a:gd name="connsiteY0" fmla="*/ 460025 h 920050"/>
              <a:gd name="connsiteX1" fmla="*/ 781620 w 2423384"/>
              <a:gd name="connsiteY1" fmla="*/ 29953 h 920050"/>
              <a:gd name="connsiteX2" fmla="*/ 1211693 w 2423384"/>
              <a:gd name="connsiteY2" fmla="*/ 1 h 920050"/>
              <a:gd name="connsiteX3" fmla="*/ 1641767 w 2423384"/>
              <a:gd name="connsiteY3" fmla="*/ 29953 h 920050"/>
              <a:gd name="connsiteX4" fmla="*/ 2423385 w 2423384"/>
              <a:gd name="connsiteY4" fmla="*/ 460028 h 920050"/>
              <a:gd name="connsiteX5" fmla="*/ 1641766 w 2423384"/>
              <a:gd name="connsiteY5" fmla="*/ 890101 h 920050"/>
              <a:gd name="connsiteX6" fmla="*/ 1211693 w 2423384"/>
              <a:gd name="connsiteY6" fmla="*/ 920053 h 920050"/>
              <a:gd name="connsiteX7" fmla="*/ 781620 w 2423384"/>
              <a:gd name="connsiteY7" fmla="*/ 890101 h 920050"/>
              <a:gd name="connsiteX8" fmla="*/ 2 w 2423384"/>
              <a:gd name="connsiteY8" fmla="*/ 460027 h 920050"/>
              <a:gd name="connsiteX9" fmla="*/ 0 w 2423384"/>
              <a:gd name="connsiteY9" fmla="*/ 460025 h 920050"/>
              <a:gd name="connsiteX0" fmla="*/ 0 w 2423387"/>
              <a:gd name="connsiteY0" fmla="*/ 489270 h 949298"/>
              <a:gd name="connsiteX1" fmla="*/ 873978 w 2423387"/>
              <a:gd name="connsiteY1" fmla="*/ 234675 h 949298"/>
              <a:gd name="connsiteX2" fmla="*/ 1211693 w 2423387"/>
              <a:gd name="connsiteY2" fmla="*/ 29246 h 949298"/>
              <a:gd name="connsiteX3" fmla="*/ 1641767 w 2423387"/>
              <a:gd name="connsiteY3" fmla="*/ 59198 h 949298"/>
              <a:gd name="connsiteX4" fmla="*/ 2423385 w 2423387"/>
              <a:gd name="connsiteY4" fmla="*/ 489273 h 949298"/>
              <a:gd name="connsiteX5" fmla="*/ 1641766 w 2423387"/>
              <a:gd name="connsiteY5" fmla="*/ 919346 h 949298"/>
              <a:gd name="connsiteX6" fmla="*/ 1211693 w 2423387"/>
              <a:gd name="connsiteY6" fmla="*/ 949298 h 949298"/>
              <a:gd name="connsiteX7" fmla="*/ 781620 w 2423387"/>
              <a:gd name="connsiteY7" fmla="*/ 919346 h 949298"/>
              <a:gd name="connsiteX8" fmla="*/ 2 w 2423387"/>
              <a:gd name="connsiteY8" fmla="*/ 489272 h 949298"/>
              <a:gd name="connsiteX9" fmla="*/ 0 w 2423387"/>
              <a:gd name="connsiteY9" fmla="*/ 489270 h 949298"/>
              <a:gd name="connsiteX0" fmla="*/ 0 w 2423387"/>
              <a:gd name="connsiteY0" fmla="*/ 449875 h 909903"/>
              <a:gd name="connsiteX1" fmla="*/ 873978 w 2423387"/>
              <a:gd name="connsiteY1" fmla="*/ 195280 h 909903"/>
              <a:gd name="connsiteX2" fmla="*/ 1233782 w 2423387"/>
              <a:gd name="connsiteY2" fmla="*/ 208345 h 909903"/>
              <a:gd name="connsiteX3" fmla="*/ 1641767 w 2423387"/>
              <a:gd name="connsiteY3" fmla="*/ 19803 h 909903"/>
              <a:gd name="connsiteX4" fmla="*/ 2423385 w 2423387"/>
              <a:gd name="connsiteY4" fmla="*/ 449878 h 909903"/>
              <a:gd name="connsiteX5" fmla="*/ 1641766 w 2423387"/>
              <a:gd name="connsiteY5" fmla="*/ 879951 h 909903"/>
              <a:gd name="connsiteX6" fmla="*/ 1211693 w 2423387"/>
              <a:gd name="connsiteY6" fmla="*/ 909903 h 909903"/>
              <a:gd name="connsiteX7" fmla="*/ 781620 w 2423387"/>
              <a:gd name="connsiteY7" fmla="*/ 879951 h 909903"/>
              <a:gd name="connsiteX8" fmla="*/ 2 w 2423387"/>
              <a:gd name="connsiteY8" fmla="*/ 449877 h 909903"/>
              <a:gd name="connsiteX9" fmla="*/ 0 w 2423387"/>
              <a:gd name="connsiteY9" fmla="*/ 449875 h 909903"/>
              <a:gd name="connsiteX0" fmla="*/ 0 w 2423387"/>
              <a:gd name="connsiteY0" fmla="*/ 274398 h 734426"/>
              <a:gd name="connsiteX1" fmla="*/ 873978 w 2423387"/>
              <a:gd name="connsiteY1" fmla="*/ 19803 h 734426"/>
              <a:gd name="connsiteX2" fmla="*/ 1233782 w 2423387"/>
              <a:gd name="connsiteY2" fmla="*/ 32868 h 734426"/>
              <a:gd name="connsiteX3" fmla="*/ 1593586 w 2423387"/>
              <a:gd name="connsiteY3" fmla="*/ 45934 h 734426"/>
              <a:gd name="connsiteX4" fmla="*/ 2423385 w 2423387"/>
              <a:gd name="connsiteY4" fmla="*/ 274401 h 734426"/>
              <a:gd name="connsiteX5" fmla="*/ 1641766 w 2423387"/>
              <a:gd name="connsiteY5" fmla="*/ 704474 h 734426"/>
              <a:gd name="connsiteX6" fmla="*/ 1211693 w 2423387"/>
              <a:gd name="connsiteY6" fmla="*/ 734426 h 734426"/>
              <a:gd name="connsiteX7" fmla="*/ 781620 w 2423387"/>
              <a:gd name="connsiteY7" fmla="*/ 704474 h 734426"/>
              <a:gd name="connsiteX8" fmla="*/ 2 w 2423387"/>
              <a:gd name="connsiteY8" fmla="*/ 274400 h 734426"/>
              <a:gd name="connsiteX9" fmla="*/ 0 w 2423387"/>
              <a:gd name="connsiteY9" fmla="*/ 274398 h 734426"/>
              <a:gd name="connsiteX0" fmla="*/ 0 w 2163804"/>
              <a:gd name="connsiteY0" fmla="*/ 274398 h 805334"/>
              <a:gd name="connsiteX1" fmla="*/ 873978 w 2163804"/>
              <a:gd name="connsiteY1" fmla="*/ 19803 h 805334"/>
              <a:gd name="connsiteX2" fmla="*/ 1233782 w 2163804"/>
              <a:gd name="connsiteY2" fmla="*/ 32868 h 805334"/>
              <a:gd name="connsiteX3" fmla="*/ 1593586 w 2163804"/>
              <a:gd name="connsiteY3" fmla="*/ 45934 h 805334"/>
              <a:gd name="connsiteX4" fmla="*/ 2163802 w 2163804"/>
              <a:gd name="connsiteY4" fmla="*/ 614261 h 805334"/>
              <a:gd name="connsiteX5" fmla="*/ 1641766 w 2163804"/>
              <a:gd name="connsiteY5" fmla="*/ 704474 h 805334"/>
              <a:gd name="connsiteX6" fmla="*/ 1211693 w 2163804"/>
              <a:gd name="connsiteY6" fmla="*/ 734426 h 805334"/>
              <a:gd name="connsiteX7" fmla="*/ 781620 w 2163804"/>
              <a:gd name="connsiteY7" fmla="*/ 704474 h 805334"/>
              <a:gd name="connsiteX8" fmla="*/ 2 w 2163804"/>
              <a:gd name="connsiteY8" fmla="*/ 274400 h 805334"/>
              <a:gd name="connsiteX9" fmla="*/ 0 w 2163804"/>
              <a:gd name="connsiteY9" fmla="*/ 274398 h 805334"/>
              <a:gd name="connsiteX0" fmla="*/ 0 w 2163804"/>
              <a:gd name="connsiteY0" fmla="*/ 274398 h 805334"/>
              <a:gd name="connsiteX1" fmla="*/ 873978 w 2163804"/>
              <a:gd name="connsiteY1" fmla="*/ 19803 h 805334"/>
              <a:gd name="connsiteX2" fmla="*/ 1233782 w 2163804"/>
              <a:gd name="connsiteY2" fmla="*/ 32868 h 805334"/>
              <a:gd name="connsiteX3" fmla="*/ 1593586 w 2163804"/>
              <a:gd name="connsiteY3" fmla="*/ 45934 h 805334"/>
              <a:gd name="connsiteX4" fmla="*/ 2163802 w 2163804"/>
              <a:gd name="connsiteY4" fmla="*/ 614261 h 805334"/>
              <a:gd name="connsiteX5" fmla="*/ 1667676 w 2163804"/>
              <a:gd name="connsiteY5" fmla="*/ 783590 h 805334"/>
              <a:gd name="connsiteX6" fmla="*/ 1211693 w 2163804"/>
              <a:gd name="connsiteY6" fmla="*/ 734426 h 805334"/>
              <a:gd name="connsiteX7" fmla="*/ 781620 w 2163804"/>
              <a:gd name="connsiteY7" fmla="*/ 704474 h 805334"/>
              <a:gd name="connsiteX8" fmla="*/ 2 w 2163804"/>
              <a:gd name="connsiteY8" fmla="*/ 274400 h 805334"/>
              <a:gd name="connsiteX9" fmla="*/ 0 w 2163804"/>
              <a:gd name="connsiteY9" fmla="*/ 274398 h 805334"/>
              <a:gd name="connsiteX0" fmla="*/ 0 w 2163804"/>
              <a:gd name="connsiteY0" fmla="*/ 274398 h 824797"/>
              <a:gd name="connsiteX1" fmla="*/ 873978 w 2163804"/>
              <a:gd name="connsiteY1" fmla="*/ 19803 h 824797"/>
              <a:gd name="connsiteX2" fmla="*/ 1233782 w 2163804"/>
              <a:gd name="connsiteY2" fmla="*/ 32868 h 824797"/>
              <a:gd name="connsiteX3" fmla="*/ 1593586 w 2163804"/>
              <a:gd name="connsiteY3" fmla="*/ 45934 h 824797"/>
              <a:gd name="connsiteX4" fmla="*/ 2163802 w 2163804"/>
              <a:gd name="connsiteY4" fmla="*/ 614261 h 824797"/>
              <a:gd name="connsiteX5" fmla="*/ 1667676 w 2163804"/>
              <a:gd name="connsiteY5" fmla="*/ 783590 h 824797"/>
              <a:gd name="connsiteX6" fmla="*/ 1248737 w 2163804"/>
              <a:gd name="connsiteY6" fmla="*/ 811611 h 824797"/>
              <a:gd name="connsiteX7" fmla="*/ 781620 w 2163804"/>
              <a:gd name="connsiteY7" fmla="*/ 704474 h 824797"/>
              <a:gd name="connsiteX8" fmla="*/ 2 w 2163804"/>
              <a:gd name="connsiteY8" fmla="*/ 274400 h 824797"/>
              <a:gd name="connsiteX9" fmla="*/ 0 w 2163804"/>
              <a:gd name="connsiteY9" fmla="*/ 274398 h 824797"/>
              <a:gd name="connsiteX0" fmla="*/ 0 w 2163804"/>
              <a:gd name="connsiteY0" fmla="*/ 274398 h 824797"/>
              <a:gd name="connsiteX1" fmla="*/ 873978 w 2163804"/>
              <a:gd name="connsiteY1" fmla="*/ 19803 h 824797"/>
              <a:gd name="connsiteX2" fmla="*/ 1233782 w 2163804"/>
              <a:gd name="connsiteY2" fmla="*/ 32868 h 824797"/>
              <a:gd name="connsiteX3" fmla="*/ 1534449 w 2163804"/>
              <a:gd name="connsiteY3" fmla="*/ 87020 h 824797"/>
              <a:gd name="connsiteX4" fmla="*/ 2163802 w 2163804"/>
              <a:gd name="connsiteY4" fmla="*/ 614261 h 824797"/>
              <a:gd name="connsiteX5" fmla="*/ 1667676 w 2163804"/>
              <a:gd name="connsiteY5" fmla="*/ 783590 h 824797"/>
              <a:gd name="connsiteX6" fmla="*/ 1248737 w 2163804"/>
              <a:gd name="connsiteY6" fmla="*/ 811611 h 824797"/>
              <a:gd name="connsiteX7" fmla="*/ 781620 w 2163804"/>
              <a:gd name="connsiteY7" fmla="*/ 704474 h 824797"/>
              <a:gd name="connsiteX8" fmla="*/ 2 w 2163804"/>
              <a:gd name="connsiteY8" fmla="*/ 274400 h 824797"/>
              <a:gd name="connsiteX9" fmla="*/ 0 w 2163804"/>
              <a:gd name="connsiteY9" fmla="*/ 274398 h 824797"/>
              <a:gd name="connsiteX0" fmla="*/ 0 w 2163804"/>
              <a:gd name="connsiteY0" fmla="*/ 251362 h 801761"/>
              <a:gd name="connsiteX1" fmla="*/ 714621 w 2163804"/>
              <a:gd name="connsiteY1" fmla="*/ 19803 h 801761"/>
              <a:gd name="connsiteX2" fmla="*/ 1233782 w 2163804"/>
              <a:gd name="connsiteY2" fmla="*/ 9832 h 801761"/>
              <a:gd name="connsiteX3" fmla="*/ 1534449 w 2163804"/>
              <a:gd name="connsiteY3" fmla="*/ 63984 h 801761"/>
              <a:gd name="connsiteX4" fmla="*/ 2163802 w 2163804"/>
              <a:gd name="connsiteY4" fmla="*/ 591225 h 801761"/>
              <a:gd name="connsiteX5" fmla="*/ 1667676 w 2163804"/>
              <a:gd name="connsiteY5" fmla="*/ 760554 h 801761"/>
              <a:gd name="connsiteX6" fmla="*/ 1248737 w 2163804"/>
              <a:gd name="connsiteY6" fmla="*/ 788575 h 801761"/>
              <a:gd name="connsiteX7" fmla="*/ 781620 w 2163804"/>
              <a:gd name="connsiteY7" fmla="*/ 681438 h 801761"/>
              <a:gd name="connsiteX8" fmla="*/ 2 w 2163804"/>
              <a:gd name="connsiteY8" fmla="*/ 251364 h 801761"/>
              <a:gd name="connsiteX9" fmla="*/ 0 w 2163804"/>
              <a:gd name="connsiteY9" fmla="*/ 251362 h 801761"/>
              <a:gd name="connsiteX0" fmla="*/ 0 w 2163804"/>
              <a:gd name="connsiteY0" fmla="*/ 251362 h 801761"/>
              <a:gd name="connsiteX1" fmla="*/ 714621 w 2163804"/>
              <a:gd name="connsiteY1" fmla="*/ 19803 h 801761"/>
              <a:gd name="connsiteX2" fmla="*/ 1197682 w 2163804"/>
              <a:gd name="connsiteY2" fmla="*/ 210277 h 801761"/>
              <a:gd name="connsiteX3" fmla="*/ 1534449 w 2163804"/>
              <a:gd name="connsiteY3" fmla="*/ 63984 h 801761"/>
              <a:gd name="connsiteX4" fmla="*/ 2163802 w 2163804"/>
              <a:gd name="connsiteY4" fmla="*/ 591225 h 801761"/>
              <a:gd name="connsiteX5" fmla="*/ 1667676 w 2163804"/>
              <a:gd name="connsiteY5" fmla="*/ 760554 h 801761"/>
              <a:gd name="connsiteX6" fmla="*/ 1248737 w 2163804"/>
              <a:gd name="connsiteY6" fmla="*/ 788575 h 801761"/>
              <a:gd name="connsiteX7" fmla="*/ 781620 w 2163804"/>
              <a:gd name="connsiteY7" fmla="*/ 681438 h 801761"/>
              <a:gd name="connsiteX8" fmla="*/ 2 w 2163804"/>
              <a:gd name="connsiteY8" fmla="*/ 251364 h 801761"/>
              <a:gd name="connsiteX9" fmla="*/ 0 w 2163804"/>
              <a:gd name="connsiteY9" fmla="*/ 251362 h 801761"/>
              <a:gd name="connsiteX0" fmla="*/ 0 w 2163804"/>
              <a:gd name="connsiteY0" fmla="*/ 251362 h 801761"/>
              <a:gd name="connsiteX1" fmla="*/ 714621 w 2163804"/>
              <a:gd name="connsiteY1" fmla="*/ 19803 h 801761"/>
              <a:gd name="connsiteX2" fmla="*/ 1197682 w 2163804"/>
              <a:gd name="connsiteY2" fmla="*/ 210277 h 801761"/>
              <a:gd name="connsiteX3" fmla="*/ 1498348 w 2163804"/>
              <a:gd name="connsiteY3" fmla="*/ 264428 h 801761"/>
              <a:gd name="connsiteX4" fmla="*/ 2163802 w 2163804"/>
              <a:gd name="connsiteY4" fmla="*/ 591225 h 801761"/>
              <a:gd name="connsiteX5" fmla="*/ 1667676 w 2163804"/>
              <a:gd name="connsiteY5" fmla="*/ 760554 h 801761"/>
              <a:gd name="connsiteX6" fmla="*/ 1248737 w 2163804"/>
              <a:gd name="connsiteY6" fmla="*/ 788575 h 801761"/>
              <a:gd name="connsiteX7" fmla="*/ 781620 w 2163804"/>
              <a:gd name="connsiteY7" fmla="*/ 681438 h 801761"/>
              <a:gd name="connsiteX8" fmla="*/ 2 w 2163804"/>
              <a:gd name="connsiteY8" fmla="*/ 251364 h 801761"/>
              <a:gd name="connsiteX9" fmla="*/ 0 w 2163804"/>
              <a:gd name="connsiteY9" fmla="*/ 251362 h 801761"/>
              <a:gd name="connsiteX0" fmla="*/ 0 w 2163804"/>
              <a:gd name="connsiteY0" fmla="*/ 191073 h 741472"/>
              <a:gd name="connsiteX1" fmla="*/ 696571 w 2163804"/>
              <a:gd name="connsiteY1" fmla="*/ 59736 h 741472"/>
              <a:gd name="connsiteX2" fmla="*/ 1197682 w 2163804"/>
              <a:gd name="connsiteY2" fmla="*/ 149988 h 741472"/>
              <a:gd name="connsiteX3" fmla="*/ 1498348 w 2163804"/>
              <a:gd name="connsiteY3" fmla="*/ 204139 h 741472"/>
              <a:gd name="connsiteX4" fmla="*/ 2163802 w 2163804"/>
              <a:gd name="connsiteY4" fmla="*/ 530936 h 741472"/>
              <a:gd name="connsiteX5" fmla="*/ 1667676 w 2163804"/>
              <a:gd name="connsiteY5" fmla="*/ 700265 h 741472"/>
              <a:gd name="connsiteX6" fmla="*/ 1248737 w 2163804"/>
              <a:gd name="connsiteY6" fmla="*/ 728286 h 741472"/>
              <a:gd name="connsiteX7" fmla="*/ 781620 w 2163804"/>
              <a:gd name="connsiteY7" fmla="*/ 621149 h 741472"/>
              <a:gd name="connsiteX8" fmla="*/ 2 w 2163804"/>
              <a:gd name="connsiteY8" fmla="*/ 191075 h 741472"/>
              <a:gd name="connsiteX9" fmla="*/ 0 w 2163804"/>
              <a:gd name="connsiteY9" fmla="*/ 191073 h 741472"/>
              <a:gd name="connsiteX0" fmla="*/ 0 w 2259987"/>
              <a:gd name="connsiteY0" fmla="*/ 191073 h 741472"/>
              <a:gd name="connsiteX1" fmla="*/ 696571 w 2259987"/>
              <a:gd name="connsiteY1" fmla="*/ 59736 h 741472"/>
              <a:gd name="connsiteX2" fmla="*/ 1197682 w 2259987"/>
              <a:gd name="connsiteY2" fmla="*/ 149988 h 741472"/>
              <a:gd name="connsiteX3" fmla="*/ 1498348 w 2259987"/>
              <a:gd name="connsiteY3" fmla="*/ 204139 h 741472"/>
              <a:gd name="connsiteX4" fmla="*/ 2163802 w 2259987"/>
              <a:gd name="connsiteY4" fmla="*/ 530936 h 741472"/>
              <a:gd name="connsiteX5" fmla="*/ 2004444 w 2259987"/>
              <a:gd name="connsiteY5" fmla="*/ 553971 h 741472"/>
              <a:gd name="connsiteX6" fmla="*/ 1667676 w 2259987"/>
              <a:gd name="connsiteY6" fmla="*/ 700265 h 741472"/>
              <a:gd name="connsiteX7" fmla="*/ 1248737 w 2259987"/>
              <a:gd name="connsiteY7" fmla="*/ 728286 h 741472"/>
              <a:gd name="connsiteX8" fmla="*/ 781620 w 2259987"/>
              <a:gd name="connsiteY8" fmla="*/ 621149 h 741472"/>
              <a:gd name="connsiteX9" fmla="*/ 2 w 2259987"/>
              <a:gd name="connsiteY9" fmla="*/ 191075 h 741472"/>
              <a:gd name="connsiteX10" fmla="*/ 0 w 2259987"/>
              <a:gd name="connsiteY10" fmla="*/ 191073 h 741472"/>
              <a:gd name="connsiteX0" fmla="*/ 0 w 2259987"/>
              <a:gd name="connsiteY0" fmla="*/ 191073 h 741472"/>
              <a:gd name="connsiteX1" fmla="*/ 696571 w 2259987"/>
              <a:gd name="connsiteY1" fmla="*/ 59736 h 741472"/>
              <a:gd name="connsiteX2" fmla="*/ 1197682 w 2259987"/>
              <a:gd name="connsiteY2" fmla="*/ 149988 h 741472"/>
              <a:gd name="connsiteX3" fmla="*/ 1498348 w 2259987"/>
              <a:gd name="connsiteY3" fmla="*/ 204139 h 741472"/>
              <a:gd name="connsiteX4" fmla="*/ 1999459 w 2259987"/>
              <a:gd name="connsiteY4" fmla="*/ 294390 h 741472"/>
              <a:gd name="connsiteX5" fmla="*/ 2163802 w 2259987"/>
              <a:gd name="connsiteY5" fmla="*/ 530936 h 741472"/>
              <a:gd name="connsiteX6" fmla="*/ 2004444 w 2259987"/>
              <a:gd name="connsiteY6" fmla="*/ 553971 h 741472"/>
              <a:gd name="connsiteX7" fmla="*/ 1667676 w 2259987"/>
              <a:gd name="connsiteY7" fmla="*/ 700265 h 741472"/>
              <a:gd name="connsiteX8" fmla="*/ 1248737 w 2259987"/>
              <a:gd name="connsiteY8" fmla="*/ 728286 h 741472"/>
              <a:gd name="connsiteX9" fmla="*/ 781620 w 2259987"/>
              <a:gd name="connsiteY9" fmla="*/ 621149 h 741472"/>
              <a:gd name="connsiteX10" fmla="*/ 2 w 2259987"/>
              <a:gd name="connsiteY10" fmla="*/ 191075 h 741472"/>
              <a:gd name="connsiteX11" fmla="*/ 0 w 2259987"/>
              <a:gd name="connsiteY11" fmla="*/ 191073 h 741472"/>
              <a:gd name="connsiteX0" fmla="*/ 0 w 2118680"/>
              <a:gd name="connsiteY0" fmla="*/ 191073 h 741472"/>
              <a:gd name="connsiteX1" fmla="*/ 696571 w 2118680"/>
              <a:gd name="connsiteY1" fmla="*/ 59736 h 741472"/>
              <a:gd name="connsiteX2" fmla="*/ 1197682 w 2118680"/>
              <a:gd name="connsiteY2" fmla="*/ 149988 h 741472"/>
              <a:gd name="connsiteX3" fmla="*/ 1498348 w 2118680"/>
              <a:gd name="connsiteY3" fmla="*/ 204139 h 741472"/>
              <a:gd name="connsiteX4" fmla="*/ 1999459 w 2118680"/>
              <a:gd name="connsiteY4" fmla="*/ 294390 h 741472"/>
              <a:gd name="connsiteX5" fmla="*/ 2022495 w 2118680"/>
              <a:gd name="connsiteY5" fmla="*/ 453749 h 741472"/>
              <a:gd name="connsiteX6" fmla="*/ 2004444 w 2118680"/>
              <a:gd name="connsiteY6" fmla="*/ 553971 h 741472"/>
              <a:gd name="connsiteX7" fmla="*/ 1667676 w 2118680"/>
              <a:gd name="connsiteY7" fmla="*/ 700265 h 741472"/>
              <a:gd name="connsiteX8" fmla="*/ 1248737 w 2118680"/>
              <a:gd name="connsiteY8" fmla="*/ 728286 h 741472"/>
              <a:gd name="connsiteX9" fmla="*/ 781620 w 2118680"/>
              <a:gd name="connsiteY9" fmla="*/ 621149 h 741472"/>
              <a:gd name="connsiteX10" fmla="*/ 2 w 2118680"/>
              <a:gd name="connsiteY10" fmla="*/ 191075 h 741472"/>
              <a:gd name="connsiteX11" fmla="*/ 0 w 2118680"/>
              <a:gd name="connsiteY11" fmla="*/ 191073 h 741472"/>
              <a:gd name="connsiteX0" fmla="*/ 0 w 2205090"/>
              <a:gd name="connsiteY0" fmla="*/ 191073 h 741472"/>
              <a:gd name="connsiteX1" fmla="*/ 696571 w 2205090"/>
              <a:gd name="connsiteY1" fmla="*/ 59736 h 741472"/>
              <a:gd name="connsiteX2" fmla="*/ 1197682 w 2205090"/>
              <a:gd name="connsiteY2" fmla="*/ 149988 h 741472"/>
              <a:gd name="connsiteX3" fmla="*/ 1498348 w 2205090"/>
              <a:gd name="connsiteY3" fmla="*/ 204139 h 741472"/>
              <a:gd name="connsiteX4" fmla="*/ 2117732 w 2205090"/>
              <a:gd name="connsiteY4" fmla="*/ 212219 h 741472"/>
              <a:gd name="connsiteX5" fmla="*/ 2022495 w 2205090"/>
              <a:gd name="connsiteY5" fmla="*/ 453749 h 741472"/>
              <a:gd name="connsiteX6" fmla="*/ 2004444 w 2205090"/>
              <a:gd name="connsiteY6" fmla="*/ 553971 h 741472"/>
              <a:gd name="connsiteX7" fmla="*/ 1667676 w 2205090"/>
              <a:gd name="connsiteY7" fmla="*/ 700265 h 741472"/>
              <a:gd name="connsiteX8" fmla="*/ 1248737 w 2205090"/>
              <a:gd name="connsiteY8" fmla="*/ 728286 h 741472"/>
              <a:gd name="connsiteX9" fmla="*/ 781620 w 2205090"/>
              <a:gd name="connsiteY9" fmla="*/ 621149 h 741472"/>
              <a:gd name="connsiteX10" fmla="*/ 2 w 2205090"/>
              <a:gd name="connsiteY10" fmla="*/ 191075 h 741472"/>
              <a:gd name="connsiteX11" fmla="*/ 0 w 2205090"/>
              <a:gd name="connsiteY11" fmla="*/ 191073 h 741472"/>
              <a:gd name="connsiteX0" fmla="*/ 0 w 2211937"/>
              <a:gd name="connsiteY0" fmla="*/ 191073 h 741472"/>
              <a:gd name="connsiteX1" fmla="*/ 696571 w 2211937"/>
              <a:gd name="connsiteY1" fmla="*/ 59736 h 741472"/>
              <a:gd name="connsiteX2" fmla="*/ 1197682 w 2211937"/>
              <a:gd name="connsiteY2" fmla="*/ 149988 h 741472"/>
              <a:gd name="connsiteX3" fmla="*/ 1457262 w 2211937"/>
              <a:gd name="connsiteY3" fmla="*/ 145002 h 741472"/>
              <a:gd name="connsiteX4" fmla="*/ 2117732 w 2211937"/>
              <a:gd name="connsiteY4" fmla="*/ 212219 h 741472"/>
              <a:gd name="connsiteX5" fmla="*/ 2022495 w 2211937"/>
              <a:gd name="connsiteY5" fmla="*/ 453749 h 741472"/>
              <a:gd name="connsiteX6" fmla="*/ 2004444 w 2211937"/>
              <a:gd name="connsiteY6" fmla="*/ 553971 h 741472"/>
              <a:gd name="connsiteX7" fmla="*/ 1667676 w 2211937"/>
              <a:gd name="connsiteY7" fmla="*/ 700265 h 741472"/>
              <a:gd name="connsiteX8" fmla="*/ 1248737 w 2211937"/>
              <a:gd name="connsiteY8" fmla="*/ 728286 h 741472"/>
              <a:gd name="connsiteX9" fmla="*/ 781620 w 2211937"/>
              <a:gd name="connsiteY9" fmla="*/ 621149 h 741472"/>
              <a:gd name="connsiteX10" fmla="*/ 2 w 2211937"/>
              <a:gd name="connsiteY10" fmla="*/ 191075 h 741472"/>
              <a:gd name="connsiteX11" fmla="*/ 0 w 2211937"/>
              <a:gd name="connsiteY11" fmla="*/ 191073 h 741472"/>
              <a:gd name="connsiteX0" fmla="*/ 0 w 2211937"/>
              <a:gd name="connsiteY0" fmla="*/ 191073 h 741472"/>
              <a:gd name="connsiteX1" fmla="*/ 737656 w 2211937"/>
              <a:gd name="connsiteY1" fmla="*/ 118872 h 741472"/>
              <a:gd name="connsiteX2" fmla="*/ 1197682 w 2211937"/>
              <a:gd name="connsiteY2" fmla="*/ 149988 h 741472"/>
              <a:gd name="connsiteX3" fmla="*/ 1457262 w 2211937"/>
              <a:gd name="connsiteY3" fmla="*/ 145002 h 741472"/>
              <a:gd name="connsiteX4" fmla="*/ 2117732 w 2211937"/>
              <a:gd name="connsiteY4" fmla="*/ 212219 h 741472"/>
              <a:gd name="connsiteX5" fmla="*/ 2022495 w 2211937"/>
              <a:gd name="connsiteY5" fmla="*/ 453749 h 741472"/>
              <a:gd name="connsiteX6" fmla="*/ 2004444 w 2211937"/>
              <a:gd name="connsiteY6" fmla="*/ 553971 h 741472"/>
              <a:gd name="connsiteX7" fmla="*/ 1667676 w 2211937"/>
              <a:gd name="connsiteY7" fmla="*/ 700265 h 741472"/>
              <a:gd name="connsiteX8" fmla="*/ 1248737 w 2211937"/>
              <a:gd name="connsiteY8" fmla="*/ 728286 h 741472"/>
              <a:gd name="connsiteX9" fmla="*/ 781620 w 2211937"/>
              <a:gd name="connsiteY9" fmla="*/ 621149 h 741472"/>
              <a:gd name="connsiteX10" fmla="*/ 2 w 2211937"/>
              <a:gd name="connsiteY10" fmla="*/ 191075 h 741472"/>
              <a:gd name="connsiteX11" fmla="*/ 0 w 2211937"/>
              <a:gd name="connsiteY11" fmla="*/ 191073 h 741472"/>
              <a:gd name="connsiteX0" fmla="*/ 0 w 2211937"/>
              <a:gd name="connsiteY0" fmla="*/ 197522 h 747921"/>
              <a:gd name="connsiteX1" fmla="*/ 395904 w 2211937"/>
              <a:gd name="connsiteY1" fmla="*/ 12033 h 747921"/>
              <a:gd name="connsiteX2" fmla="*/ 737656 w 2211937"/>
              <a:gd name="connsiteY2" fmla="*/ 125321 h 747921"/>
              <a:gd name="connsiteX3" fmla="*/ 1197682 w 2211937"/>
              <a:gd name="connsiteY3" fmla="*/ 156437 h 747921"/>
              <a:gd name="connsiteX4" fmla="*/ 1457262 w 2211937"/>
              <a:gd name="connsiteY4" fmla="*/ 151451 h 747921"/>
              <a:gd name="connsiteX5" fmla="*/ 2117732 w 2211937"/>
              <a:gd name="connsiteY5" fmla="*/ 218668 h 747921"/>
              <a:gd name="connsiteX6" fmla="*/ 2022495 w 2211937"/>
              <a:gd name="connsiteY6" fmla="*/ 460198 h 747921"/>
              <a:gd name="connsiteX7" fmla="*/ 2004444 w 2211937"/>
              <a:gd name="connsiteY7" fmla="*/ 560420 h 747921"/>
              <a:gd name="connsiteX8" fmla="*/ 1667676 w 2211937"/>
              <a:gd name="connsiteY8" fmla="*/ 706714 h 747921"/>
              <a:gd name="connsiteX9" fmla="*/ 1248737 w 2211937"/>
              <a:gd name="connsiteY9" fmla="*/ 734735 h 747921"/>
              <a:gd name="connsiteX10" fmla="*/ 781620 w 2211937"/>
              <a:gd name="connsiteY10" fmla="*/ 627598 h 747921"/>
              <a:gd name="connsiteX11" fmla="*/ 2 w 2211937"/>
              <a:gd name="connsiteY11" fmla="*/ 197524 h 747921"/>
              <a:gd name="connsiteX12" fmla="*/ 0 w 2211937"/>
              <a:gd name="connsiteY12" fmla="*/ 197522 h 747921"/>
              <a:gd name="connsiteX0" fmla="*/ 0 w 2214946"/>
              <a:gd name="connsiteY0" fmla="*/ 197522 h 747921"/>
              <a:gd name="connsiteX1" fmla="*/ 395904 w 2214946"/>
              <a:gd name="connsiteY1" fmla="*/ 12033 h 747921"/>
              <a:gd name="connsiteX2" fmla="*/ 737656 w 2214946"/>
              <a:gd name="connsiteY2" fmla="*/ 125321 h 747921"/>
              <a:gd name="connsiteX3" fmla="*/ 1197682 w 2214946"/>
              <a:gd name="connsiteY3" fmla="*/ 156437 h 747921"/>
              <a:gd name="connsiteX4" fmla="*/ 1457262 w 2214946"/>
              <a:gd name="connsiteY4" fmla="*/ 151451 h 747921"/>
              <a:gd name="connsiteX5" fmla="*/ 2117732 w 2214946"/>
              <a:gd name="connsiteY5" fmla="*/ 218668 h 747921"/>
              <a:gd name="connsiteX6" fmla="*/ 2040545 w 2214946"/>
              <a:gd name="connsiteY6" fmla="*/ 359976 h 747921"/>
              <a:gd name="connsiteX7" fmla="*/ 2004444 w 2214946"/>
              <a:gd name="connsiteY7" fmla="*/ 560420 h 747921"/>
              <a:gd name="connsiteX8" fmla="*/ 1667676 w 2214946"/>
              <a:gd name="connsiteY8" fmla="*/ 706714 h 747921"/>
              <a:gd name="connsiteX9" fmla="*/ 1248737 w 2214946"/>
              <a:gd name="connsiteY9" fmla="*/ 734735 h 747921"/>
              <a:gd name="connsiteX10" fmla="*/ 781620 w 2214946"/>
              <a:gd name="connsiteY10" fmla="*/ 627598 h 747921"/>
              <a:gd name="connsiteX11" fmla="*/ 2 w 2214946"/>
              <a:gd name="connsiteY11" fmla="*/ 197524 h 747921"/>
              <a:gd name="connsiteX12" fmla="*/ 0 w 2214946"/>
              <a:gd name="connsiteY12" fmla="*/ 197522 h 747921"/>
              <a:gd name="connsiteX0" fmla="*/ 0 w 2214946"/>
              <a:gd name="connsiteY0" fmla="*/ 197522 h 747921"/>
              <a:gd name="connsiteX1" fmla="*/ 395904 w 2214946"/>
              <a:gd name="connsiteY1" fmla="*/ 12033 h 747921"/>
              <a:gd name="connsiteX2" fmla="*/ 737656 w 2214946"/>
              <a:gd name="connsiteY2" fmla="*/ 125321 h 747921"/>
              <a:gd name="connsiteX3" fmla="*/ 1197682 w 2214946"/>
              <a:gd name="connsiteY3" fmla="*/ 156437 h 747921"/>
              <a:gd name="connsiteX4" fmla="*/ 1457262 w 2214946"/>
              <a:gd name="connsiteY4" fmla="*/ 151451 h 747921"/>
              <a:gd name="connsiteX5" fmla="*/ 2117732 w 2214946"/>
              <a:gd name="connsiteY5" fmla="*/ 218668 h 747921"/>
              <a:gd name="connsiteX6" fmla="*/ 2040545 w 2214946"/>
              <a:gd name="connsiteY6" fmla="*/ 359976 h 747921"/>
              <a:gd name="connsiteX7" fmla="*/ 2004444 w 2214946"/>
              <a:gd name="connsiteY7" fmla="*/ 560420 h 747921"/>
              <a:gd name="connsiteX8" fmla="*/ 1667676 w 2214946"/>
              <a:gd name="connsiteY8" fmla="*/ 706714 h 747921"/>
              <a:gd name="connsiteX9" fmla="*/ 1248737 w 2214946"/>
              <a:gd name="connsiteY9" fmla="*/ 734735 h 747921"/>
              <a:gd name="connsiteX10" fmla="*/ 781620 w 2214946"/>
              <a:gd name="connsiteY10" fmla="*/ 627598 h 747921"/>
              <a:gd name="connsiteX11" fmla="*/ 2 w 2214946"/>
              <a:gd name="connsiteY11" fmla="*/ 197524 h 747921"/>
              <a:gd name="connsiteX12" fmla="*/ 0 w 2214946"/>
              <a:gd name="connsiteY12" fmla="*/ 197522 h 747921"/>
              <a:gd name="connsiteX0" fmla="*/ 0 w 2214946"/>
              <a:gd name="connsiteY0" fmla="*/ 197522 h 747921"/>
              <a:gd name="connsiteX1" fmla="*/ 395904 w 2214946"/>
              <a:gd name="connsiteY1" fmla="*/ 12033 h 747921"/>
              <a:gd name="connsiteX2" fmla="*/ 737656 w 2214946"/>
              <a:gd name="connsiteY2" fmla="*/ 125321 h 747921"/>
              <a:gd name="connsiteX3" fmla="*/ 1197682 w 2214946"/>
              <a:gd name="connsiteY3" fmla="*/ 156437 h 747921"/>
              <a:gd name="connsiteX4" fmla="*/ 1457262 w 2214946"/>
              <a:gd name="connsiteY4" fmla="*/ 151451 h 747921"/>
              <a:gd name="connsiteX5" fmla="*/ 2117732 w 2214946"/>
              <a:gd name="connsiteY5" fmla="*/ 218668 h 747921"/>
              <a:gd name="connsiteX6" fmla="*/ 2040545 w 2214946"/>
              <a:gd name="connsiteY6" fmla="*/ 359976 h 747921"/>
              <a:gd name="connsiteX7" fmla="*/ 2004444 w 2214946"/>
              <a:gd name="connsiteY7" fmla="*/ 560420 h 747921"/>
              <a:gd name="connsiteX8" fmla="*/ 1986392 w 2214946"/>
              <a:gd name="connsiteY8" fmla="*/ 660644 h 747921"/>
              <a:gd name="connsiteX9" fmla="*/ 1667676 w 2214946"/>
              <a:gd name="connsiteY9" fmla="*/ 706714 h 747921"/>
              <a:gd name="connsiteX10" fmla="*/ 1248737 w 2214946"/>
              <a:gd name="connsiteY10" fmla="*/ 734735 h 747921"/>
              <a:gd name="connsiteX11" fmla="*/ 781620 w 2214946"/>
              <a:gd name="connsiteY11" fmla="*/ 627598 h 747921"/>
              <a:gd name="connsiteX12" fmla="*/ 2 w 2214946"/>
              <a:gd name="connsiteY12" fmla="*/ 197524 h 747921"/>
              <a:gd name="connsiteX13" fmla="*/ 0 w 2214946"/>
              <a:gd name="connsiteY13" fmla="*/ 197522 h 747921"/>
              <a:gd name="connsiteX0" fmla="*/ 0 w 2214946"/>
              <a:gd name="connsiteY0" fmla="*/ 197522 h 747921"/>
              <a:gd name="connsiteX1" fmla="*/ 395904 w 2214946"/>
              <a:gd name="connsiteY1" fmla="*/ 12033 h 747921"/>
              <a:gd name="connsiteX2" fmla="*/ 737656 w 2214946"/>
              <a:gd name="connsiteY2" fmla="*/ 125321 h 747921"/>
              <a:gd name="connsiteX3" fmla="*/ 1197682 w 2214946"/>
              <a:gd name="connsiteY3" fmla="*/ 156437 h 747921"/>
              <a:gd name="connsiteX4" fmla="*/ 1457262 w 2214946"/>
              <a:gd name="connsiteY4" fmla="*/ 151451 h 747921"/>
              <a:gd name="connsiteX5" fmla="*/ 2117732 w 2214946"/>
              <a:gd name="connsiteY5" fmla="*/ 218668 h 747921"/>
              <a:gd name="connsiteX6" fmla="*/ 2040544 w 2214946"/>
              <a:gd name="connsiteY6" fmla="*/ 359977 h 747921"/>
              <a:gd name="connsiteX7" fmla="*/ 2004444 w 2214946"/>
              <a:gd name="connsiteY7" fmla="*/ 560420 h 747921"/>
              <a:gd name="connsiteX8" fmla="*/ 1986392 w 2214946"/>
              <a:gd name="connsiteY8" fmla="*/ 660644 h 747921"/>
              <a:gd name="connsiteX9" fmla="*/ 1667676 w 2214946"/>
              <a:gd name="connsiteY9" fmla="*/ 706714 h 747921"/>
              <a:gd name="connsiteX10" fmla="*/ 1248737 w 2214946"/>
              <a:gd name="connsiteY10" fmla="*/ 734735 h 747921"/>
              <a:gd name="connsiteX11" fmla="*/ 781620 w 2214946"/>
              <a:gd name="connsiteY11" fmla="*/ 627598 h 747921"/>
              <a:gd name="connsiteX12" fmla="*/ 2 w 2214946"/>
              <a:gd name="connsiteY12" fmla="*/ 197524 h 747921"/>
              <a:gd name="connsiteX13" fmla="*/ 0 w 2214946"/>
              <a:gd name="connsiteY13" fmla="*/ 197522 h 747921"/>
              <a:gd name="connsiteX0" fmla="*/ 0 w 2234658"/>
              <a:gd name="connsiteY0" fmla="*/ 197522 h 747921"/>
              <a:gd name="connsiteX1" fmla="*/ 395904 w 2234658"/>
              <a:gd name="connsiteY1" fmla="*/ 12033 h 747921"/>
              <a:gd name="connsiteX2" fmla="*/ 737656 w 2234658"/>
              <a:gd name="connsiteY2" fmla="*/ 125321 h 747921"/>
              <a:gd name="connsiteX3" fmla="*/ 1197682 w 2234658"/>
              <a:gd name="connsiteY3" fmla="*/ 156437 h 747921"/>
              <a:gd name="connsiteX4" fmla="*/ 1457262 w 2234658"/>
              <a:gd name="connsiteY4" fmla="*/ 151451 h 747921"/>
              <a:gd name="connsiteX5" fmla="*/ 2117732 w 2234658"/>
              <a:gd name="connsiteY5" fmla="*/ 218668 h 747921"/>
              <a:gd name="connsiteX6" fmla="*/ 2158817 w 2234658"/>
              <a:gd name="connsiteY6" fmla="*/ 277805 h 747921"/>
              <a:gd name="connsiteX7" fmla="*/ 2004444 w 2234658"/>
              <a:gd name="connsiteY7" fmla="*/ 560420 h 747921"/>
              <a:gd name="connsiteX8" fmla="*/ 1986392 w 2234658"/>
              <a:gd name="connsiteY8" fmla="*/ 660644 h 747921"/>
              <a:gd name="connsiteX9" fmla="*/ 1667676 w 2234658"/>
              <a:gd name="connsiteY9" fmla="*/ 706714 h 747921"/>
              <a:gd name="connsiteX10" fmla="*/ 1248737 w 2234658"/>
              <a:gd name="connsiteY10" fmla="*/ 734735 h 747921"/>
              <a:gd name="connsiteX11" fmla="*/ 781620 w 2234658"/>
              <a:gd name="connsiteY11" fmla="*/ 627598 h 747921"/>
              <a:gd name="connsiteX12" fmla="*/ 2 w 2234658"/>
              <a:gd name="connsiteY12" fmla="*/ 197524 h 747921"/>
              <a:gd name="connsiteX13" fmla="*/ 0 w 2234658"/>
              <a:gd name="connsiteY13" fmla="*/ 197522 h 747921"/>
              <a:gd name="connsiteX0" fmla="*/ 0 w 2234973"/>
              <a:gd name="connsiteY0" fmla="*/ 197522 h 747921"/>
              <a:gd name="connsiteX1" fmla="*/ 395904 w 2234973"/>
              <a:gd name="connsiteY1" fmla="*/ 12033 h 747921"/>
              <a:gd name="connsiteX2" fmla="*/ 737656 w 2234973"/>
              <a:gd name="connsiteY2" fmla="*/ 125321 h 747921"/>
              <a:gd name="connsiteX3" fmla="*/ 1197682 w 2234973"/>
              <a:gd name="connsiteY3" fmla="*/ 156437 h 747921"/>
              <a:gd name="connsiteX4" fmla="*/ 1457262 w 2234973"/>
              <a:gd name="connsiteY4" fmla="*/ 151451 h 747921"/>
              <a:gd name="connsiteX5" fmla="*/ 2117732 w 2234973"/>
              <a:gd name="connsiteY5" fmla="*/ 218668 h 747921"/>
              <a:gd name="connsiteX6" fmla="*/ 2158817 w 2234973"/>
              <a:gd name="connsiteY6" fmla="*/ 277805 h 747921"/>
              <a:gd name="connsiteX7" fmla="*/ 2209244 w 2234973"/>
              <a:gd name="connsiteY7" fmla="*/ 394082 h 747921"/>
              <a:gd name="connsiteX8" fmla="*/ 2004444 w 2234973"/>
              <a:gd name="connsiteY8" fmla="*/ 560420 h 747921"/>
              <a:gd name="connsiteX9" fmla="*/ 1986392 w 2234973"/>
              <a:gd name="connsiteY9" fmla="*/ 660644 h 747921"/>
              <a:gd name="connsiteX10" fmla="*/ 1667676 w 2234973"/>
              <a:gd name="connsiteY10" fmla="*/ 706714 h 747921"/>
              <a:gd name="connsiteX11" fmla="*/ 1248737 w 2234973"/>
              <a:gd name="connsiteY11" fmla="*/ 734735 h 747921"/>
              <a:gd name="connsiteX12" fmla="*/ 781620 w 2234973"/>
              <a:gd name="connsiteY12" fmla="*/ 627598 h 747921"/>
              <a:gd name="connsiteX13" fmla="*/ 2 w 2234973"/>
              <a:gd name="connsiteY13" fmla="*/ 197524 h 747921"/>
              <a:gd name="connsiteX14" fmla="*/ 0 w 2234973"/>
              <a:gd name="connsiteY14" fmla="*/ 197522 h 747921"/>
              <a:gd name="connsiteX0" fmla="*/ 0 w 2234658"/>
              <a:gd name="connsiteY0" fmla="*/ 197522 h 747921"/>
              <a:gd name="connsiteX1" fmla="*/ 395904 w 2234658"/>
              <a:gd name="connsiteY1" fmla="*/ 12033 h 747921"/>
              <a:gd name="connsiteX2" fmla="*/ 737656 w 2234658"/>
              <a:gd name="connsiteY2" fmla="*/ 125321 h 747921"/>
              <a:gd name="connsiteX3" fmla="*/ 1197682 w 2234658"/>
              <a:gd name="connsiteY3" fmla="*/ 156437 h 747921"/>
              <a:gd name="connsiteX4" fmla="*/ 1457262 w 2234658"/>
              <a:gd name="connsiteY4" fmla="*/ 151451 h 747921"/>
              <a:gd name="connsiteX5" fmla="*/ 2117732 w 2234658"/>
              <a:gd name="connsiteY5" fmla="*/ 218668 h 747921"/>
              <a:gd name="connsiteX6" fmla="*/ 2158817 w 2234658"/>
              <a:gd name="connsiteY6" fmla="*/ 277805 h 747921"/>
              <a:gd name="connsiteX7" fmla="*/ 2209244 w 2234658"/>
              <a:gd name="connsiteY7" fmla="*/ 394082 h 747921"/>
              <a:gd name="connsiteX8" fmla="*/ 2072921 w 2234658"/>
              <a:gd name="connsiteY8" fmla="*/ 576475 h 747921"/>
              <a:gd name="connsiteX9" fmla="*/ 1986392 w 2234658"/>
              <a:gd name="connsiteY9" fmla="*/ 660644 h 747921"/>
              <a:gd name="connsiteX10" fmla="*/ 1667676 w 2234658"/>
              <a:gd name="connsiteY10" fmla="*/ 706714 h 747921"/>
              <a:gd name="connsiteX11" fmla="*/ 1248737 w 2234658"/>
              <a:gd name="connsiteY11" fmla="*/ 734735 h 747921"/>
              <a:gd name="connsiteX12" fmla="*/ 781620 w 2234658"/>
              <a:gd name="connsiteY12" fmla="*/ 627598 h 747921"/>
              <a:gd name="connsiteX13" fmla="*/ 2 w 2234658"/>
              <a:gd name="connsiteY13" fmla="*/ 197524 h 747921"/>
              <a:gd name="connsiteX14" fmla="*/ 0 w 2234658"/>
              <a:gd name="connsiteY14" fmla="*/ 197522 h 747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234658" h="747921">
                <a:moveTo>
                  <a:pt x="0" y="197522"/>
                </a:moveTo>
                <a:cubicBezTo>
                  <a:pt x="76776" y="186855"/>
                  <a:pt x="272961" y="24066"/>
                  <a:pt x="395904" y="12033"/>
                </a:cubicBezTo>
                <a:cubicBezTo>
                  <a:pt x="518847" y="0"/>
                  <a:pt x="614819" y="121502"/>
                  <a:pt x="737656" y="125321"/>
                </a:cubicBezTo>
                <a:cubicBezTo>
                  <a:pt x="875043" y="105518"/>
                  <a:pt x="1064052" y="132370"/>
                  <a:pt x="1197682" y="156437"/>
                </a:cubicBezTo>
                <a:lnTo>
                  <a:pt x="1457262" y="151451"/>
                </a:lnTo>
                <a:cubicBezTo>
                  <a:pt x="1602133" y="188207"/>
                  <a:pt x="2000806" y="197609"/>
                  <a:pt x="2117732" y="218668"/>
                </a:cubicBezTo>
                <a:cubicBezTo>
                  <a:pt x="2234658" y="239727"/>
                  <a:pt x="2143565" y="248569"/>
                  <a:pt x="2158817" y="277805"/>
                </a:cubicBezTo>
                <a:cubicBezTo>
                  <a:pt x="2174069" y="307041"/>
                  <a:pt x="2223560" y="344304"/>
                  <a:pt x="2209244" y="394082"/>
                </a:cubicBezTo>
                <a:cubicBezTo>
                  <a:pt x="2194928" y="443860"/>
                  <a:pt x="2096297" y="529858"/>
                  <a:pt x="2072921" y="576475"/>
                </a:cubicBezTo>
                <a:cubicBezTo>
                  <a:pt x="2058775" y="616878"/>
                  <a:pt x="2053933" y="638938"/>
                  <a:pt x="1986392" y="660644"/>
                </a:cubicBezTo>
                <a:cubicBezTo>
                  <a:pt x="1918851" y="682351"/>
                  <a:pt x="1785498" y="684657"/>
                  <a:pt x="1667676" y="706714"/>
                </a:cubicBezTo>
                <a:cubicBezTo>
                  <a:pt x="1530289" y="726517"/>
                  <a:pt x="1396413" y="747921"/>
                  <a:pt x="1248737" y="734735"/>
                </a:cubicBezTo>
                <a:cubicBezTo>
                  <a:pt x="1101061" y="721549"/>
                  <a:pt x="919007" y="647401"/>
                  <a:pt x="781620" y="627598"/>
                </a:cubicBezTo>
                <a:cubicBezTo>
                  <a:pt x="311106" y="559779"/>
                  <a:pt x="0" y="388597"/>
                  <a:pt x="2" y="197524"/>
                </a:cubicBezTo>
                <a:lnTo>
                  <a:pt x="0" y="197522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 rot="20173984">
            <a:off x="7865352" y="3137328"/>
            <a:ext cx="774730" cy="37114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 rot="19515420">
            <a:off x="5815576" y="5843596"/>
            <a:ext cx="864653" cy="23807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115616" y="3356992"/>
            <a:ext cx="404114" cy="16970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Čárový popisek 1 25"/>
          <p:cNvSpPr/>
          <p:nvPr/>
        </p:nvSpPr>
        <p:spPr>
          <a:xfrm>
            <a:off x="4860032" y="3573016"/>
            <a:ext cx="2304256" cy="648072"/>
          </a:xfrm>
          <a:prstGeom prst="borderCallout1">
            <a:avLst>
              <a:gd name="adj1" fmla="val 100678"/>
              <a:gd name="adj2" fmla="val 59183"/>
              <a:gd name="adj3" fmla="val 372008"/>
              <a:gd name="adj4" fmla="val 5881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Čárový popisek 1 26"/>
          <p:cNvSpPr/>
          <p:nvPr/>
        </p:nvSpPr>
        <p:spPr>
          <a:xfrm>
            <a:off x="1691680" y="1124744"/>
            <a:ext cx="2304256" cy="648072"/>
          </a:xfrm>
          <a:prstGeom prst="borderCallout1">
            <a:avLst>
              <a:gd name="adj1" fmla="val 99209"/>
              <a:gd name="adj2" fmla="val 31073"/>
              <a:gd name="adj3" fmla="val 283823"/>
              <a:gd name="adj4" fmla="val -3377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Čárový popisek 1 27"/>
          <p:cNvSpPr/>
          <p:nvPr/>
        </p:nvSpPr>
        <p:spPr>
          <a:xfrm>
            <a:off x="683568" y="4365104"/>
            <a:ext cx="2304256" cy="648072"/>
          </a:xfrm>
          <a:prstGeom prst="borderCallout1">
            <a:avLst>
              <a:gd name="adj1" fmla="val -2203"/>
              <a:gd name="adj2" fmla="val 28179"/>
              <a:gd name="adj3" fmla="val -146812"/>
              <a:gd name="adj4" fmla="val 2781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971600" y="1628800"/>
            <a:ext cx="6696744" cy="3681700"/>
            <a:chOff x="971600" y="1628800"/>
            <a:chExt cx="6696744" cy="3681700"/>
          </a:xfrm>
        </p:grpSpPr>
        <p:sp>
          <p:nvSpPr>
            <p:cNvPr id="29" name="TextovéPole 28"/>
            <p:cNvSpPr txBox="1"/>
            <p:nvPr/>
          </p:nvSpPr>
          <p:spPr>
            <a:xfrm>
              <a:off x="1403648" y="1628800"/>
              <a:ext cx="3024336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Poloniny (Ukrajinské Karpaty)</a:t>
              </a:r>
              <a:endParaRPr lang="cs-CZ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971600" y="494116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Čornohora</a:t>
              </a:r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5940152" y="242088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Doněcký </a:t>
              </a:r>
              <a:r>
                <a:rPr lang="cs-CZ" dirty="0" err="1" smtClean="0"/>
                <a:t>krjaž</a:t>
              </a:r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220072" y="407707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Krymské hory</a:t>
              </a:r>
              <a:endParaRPr lang="cs-CZ" dirty="0"/>
            </a:p>
          </p:txBody>
        </p:sp>
      </p:grpSp>
    </p:spTree>
    <p:controls>
      <p:control spid="13489" name="HTMLSelect1" r:id="rId2" imgW="1533600" imgH="247680"/>
      <p:control spid="13499" name="HTMLSelect2" r:id="rId3" imgW="1533600" imgH="247680"/>
      <p:control spid="13500" name="HTMLSelect3" r:id="rId4" imgW="1533600" imgH="247680"/>
      <p:control spid="13501" name="HTMLSelect4" r:id="rId5" imgW="1533600" imgH="24768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4149080"/>
          <a:ext cx="9144000" cy="2708918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580482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3536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Poloniny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Hoverla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2061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35361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Čornohora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Hoverla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2061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19238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Krymské hory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Roman-Koš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1545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19238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Doněcký krjaž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Mohyla-Mečetna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367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419238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Graf 7"/>
          <p:cNvGraphicFramePr/>
          <p:nvPr/>
        </p:nvGraphicFramePr>
        <p:xfrm>
          <a:off x="0" y="0"/>
          <a:ext cx="9144000" cy="4077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Slepá mapa: Ukrajina. [online]. [cit. 2013-01-31].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ukraine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_car=2660&amp;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776</TotalTime>
  <Words>292</Words>
  <Application>Microsoft Office PowerPoint</Application>
  <PresentationFormat>Předvádění na obrazovce (4:3)</PresentationFormat>
  <Paragraphs>69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159</cp:revision>
  <dcterms:created xsi:type="dcterms:W3CDTF">2012-12-16T16:16:42Z</dcterms:created>
  <dcterms:modified xsi:type="dcterms:W3CDTF">2013-04-04T08:22:25Z</dcterms:modified>
</cp:coreProperties>
</file>