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="1" smtClean="0"/>
            <a:t>VY_32_INOVACE_06_AJ_09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Ilona </a:t>
          </a:r>
          <a:r>
            <a:rPr lang="cs-CZ" sz="2000" dirty="0" err="1" smtClean="0">
              <a:solidFill>
                <a:srgbClr val="FF0000"/>
              </a:solidFill>
            </a:rPr>
            <a:t>Jurčeková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AJ-7.B-Past Tense – </a:t>
          </a:r>
          <a:r>
            <a:rPr lang="cs-CZ" sz="2000" dirty="0" smtClean="0"/>
            <a:t>typy vět v minulém čase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423" custLinFactNeighborY="-151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B5DB29-1FFE-4E85-A381-119D8B2ABB08}" type="presOf" srcId="{757F3AB3-0718-4624-B441-E567A8F0AB56}" destId="{333A1088-737F-45CB-B68E-254E46348037}" srcOrd="0" destOrd="0" presId="urn:microsoft.com/office/officeart/2005/8/layout/target3"/>
    <dgm:cxn modelId="{C0662D11-3697-43ED-B8B1-AFD466A6575C}" type="presOf" srcId="{D1D4F407-5343-4D3F-B5B9-D407B03CAEB4}" destId="{D005CE8C-CC26-4C3E-AC11-E15060ECD759}" srcOrd="0" destOrd="0" presId="urn:microsoft.com/office/officeart/2005/8/layout/target3"/>
    <dgm:cxn modelId="{DAC39972-F237-4924-B813-499CEB99F167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19C01C8-DF48-43F4-AD20-DB4DAB3E30D6}" type="presOf" srcId="{D8197B8C-B260-4A16-BDF4-0947B075E274}" destId="{5A5FFA88-C948-4069-8E93-59FA12366E83}" srcOrd="1" destOrd="0" presId="urn:microsoft.com/office/officeart/2005/8/layout/target3"/>
    <dgm:cxn modelId="{80D26837-1FC6-4303-97C0-0856BEDF9059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E2D2CC9-60EA-47B2-89AA-5C427C451B7C}" type="presOf" srcId="{4C35D32F-0EAB-4CD7-82EE-45574DC2A586}" destId="{8BEBB6EC-1DAA-4CAC-8A25-BC0FCBD5DBD5}" srcOrd="0" destOrd="0" presId="urn:microsoft.com/office/officeart/2005/8/layout/target3"/>
    <dgm:cxn modelId="{EB8FDE86-6A6E-4EF5-9453-E7CB86C74584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4D9751B-CC4E-4284-868A-2304B2BC6D28}" type="presOf" srcId="{B651F6E3-6281-48DB-9319-2AEAFDAE7572}" destId="{619D679B-A015-4ECF-8348-D1034C574F40}" srcOrd="0" destOrd="0" presId="urn:microsoft.com/office/officeart/2005/8/layout/target3"/>
    <dgm:cxn modelId="{418580E6-7CC6-4099-9FB6-5B7108C9E38C}" type="presOf" srcId="{D1B46980-6531-4606-95E6-44980827E919}" destId="{6140AFEC-043D-4C43-A2F9-D0F5331DF3A3}" srcOrd="0" destOrd="0" presId="urn:microsoft.com/office/officeart/2005/8/layout/target3"/>
    <dgm:cxn modelId="{E54F6EAF-ED12-4289-BB9B-5F91E9100CB1}" type="presOf" srcId="{D8197B8C-B260-4A16-BDF4-0947B075E274}" destId="{25B08C86-7E15-44DC-BE7F-FFB55DD49D12}" srcOrd="0" destOrd="0" presId="urn:microsoft.com/office/officeart/2005/8/layout/target3"/>
    <dgm:cxn modelId="{548919A6-6D39-4794-85B3-4AC02DA4617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EC4CAD8-7608-40B8-BB9E-944081023846}" type="presParOf" srcId="{333A1088-737F-45CB-B68E-254E46348037}" destId="{F5ABB229-8D3B-4694-996A-96F23CF14429}" srcOrd="0" destOrd="0" presId="urn:microsoft.com/office/officeart/2005/8/layout/target3"/>
    <dgm:cxn modelId="{F29883A6-AC23-493D-80FF-8268676E90BB}" type="presParOf" srcId="{333A1088-737F-45CB-B68E-254E46348037}" destId="{F41139FD-01EE-4571-8B17-4FB00FC51163}" srcOrd="1" destOrd="0" presId="urn:microsoft.com/office/officeart/2005/8/layout/target3"/>
    <dgm:cxn modelId="{8288D1C3-47F5-4804-BEF9-011753CD6B59}" type="presParOf" srcId="{333A1088-737F-45CB-B68E-254E46348037}" destId="{D005CE8C-CC26-4C3E-AC11-E15060ECD759}" srcOrd="2" destOrd="0" presId="urn:microsoft.com/office/officeart/2005/8/layout/target3"/>
    <dgm:cxn modelId="{A0C8EA14-9920-4890-A5A9-8F510C1777BD}" type="presParOf" srcId="{333A1088-737F-45CB-B68E-254E46348037}" destId="{2C702D82-9B77-49B7-9568-BB8EB47C3372}" srcOrd="3" destOrd="0" presId="urn:microsoft.com/office/officeart/2005/8/layout/target3"/>
    <dgm:cxn modelId="{3AFB99DA-251C-4B3D-BEB0-463FBB3961AA}" type="presParOf" srcId="{333A1088-737F-45CB-B68E-254E46348037}" destId="{A52A0455-90FF-4808-ABD0-F02540D31D5A}" srcOrd="4" destOrd="0" presId="urn:microsoft.com/office/officeart/2005/8/layout/target3"/>
    <dgm:cxn modelId="{5B7E9C96-17B1-45B2-BF9B-CE460D311358}" type="presParOf" srcId="{333A1088-737F-45CB-B68E-254E46348037}" destId="{6140AFEC-043D-4C43-A2F9-D0F5331DF3A3}" srcOrd="5" destOrd="0" presId="urn:microsoft.com/office/officeart/2005/8/layout/target3"/>
    <dgm:cxn modelId="{AF473E25-63D4-404C-9F6A-7B5DA92B8D10}" type="presParOf" srcId="{333A1088-737F-45CB-B68E-254E46348037}" destId="{9358AC05-5D7D-4327-9F80-1AD486AEA664}" srcOrd="6" destOrd="0" presId="urn:microsoft.com/office/officeart/2005/8/layout/target3"/>
    <dgm:cxn modelId="{4F8607BB-1DA6-47B8-9AA6-9A805423621D}" type="presParOf" srcId="{333A1088-737F-45CB-B68E-254E46348037}" destId="{313FC574-E1CD-4FB4-B054-0B805CE0447D}" srcOrd="7" destOrd="0" presId="urn:microsoft.com/office/officeart/2005/8/layout/target3"/>
    <dgm:cxn modelId="{125592E6-3C83-45B6-A6D6-5175373C6D4B}" type="presParOf" srcId="{333A1088-737F-45CB-B68E-254E46348037}" destId="{619D679B-A015-4ECF-8348-D1034C574F40}" srcOrd="8" destOrd="0" presId="urn:microsoft.com/office/officeart/2005/8/layout/target3"/>
    <dgm:cxn modelId="{55953AC1-FE40-4BEE-92B7-47D6DF209468}" type="presParOf" srcId="{333A1088-737F-45CB-B68E-254E46348037}" destId="{322283A8-4A27-4CDA-BAE3-F381106A9174}" srcOrd="9" destOrd="0" presId="urn:microsoft.com/office/officeart/2005/8/layout/target3"/>
    <dgm:cxn modelId="{A52BF81D-A008-4405-80DD-30A96EB201B4}" type="presParOf" srcId="{333A1088-737F-45CB-B68E-254E46348037}" destId="{FFC9F71D-1B4F-4AD9-A4A6-86ADEFC8AF5C}" srcOrd="10" destOrd="0" presId="urn:microsoft.com/office/officeart/2005/8/layout/target3"/>
    <dgm:cxn modelId="{3F93BCC2-B69F-4CC3-8CF4-6930AEEB7799}" type="presParOf" srcId="{333A1088-737F-45CB-B68E-254E46348037}" destId="{25B08C86-7E15-44DC-BE7F-FFB55DD49D12}" srcOrd="11" destOrd="0" presId="urn:microsoft.com/office/officeart/2005/8/layout/target3"/>
    <dgm:cxn modelId="{B6F4DEFC-36E8-4B31-9615-F055669F83BE}" type="presParOf" srcId="{333A1088-737F-45CB-B68E-254E46348037}" destId="{76644BE8-9D7C-4C09-B250-3D10AF48CBB7}" srcOrd="12" destOrd="0" presId="urn:microsoft.com/office/officeart/2005/8/layout/target3"/>
    <dgm:cxn modelId="{CE45AD28-DD3C-4855-82B8-70835FB99A29}" type="presParOf" srcId="{333A1088-737F-45CB-B68E-254E46348037}" destId="{EE85B701-7295-41C0-BA7A-34D3756A2AE6}" srcOrd="13" destOrd="0" presId="urn:microsoft.com/office/officeart/2005/8/layout/target3"/>
    <dgm:cxn modelId="{B19FCCDF-995D-4555-854C-2904ED02045C}" type="presParOf" srcId="{333A1088-737F-45CB-B68E-254E46348037}" destId="{8BEBB6EC-1DAA-4CAC-8A25-BC0FCBD5DBD5}" srcOrd="14" destOrd="0" presId="urn:microsoft.com/office/officeart/2005/8/layout/target3"/>
    <dgm:cxn modelId="{CE5AD2C7-87EA-4300-8D50-5F9D357DBE1C}" type="presParOf" srcId="{333A1088-737F-45CB-B68E-254E46348037}" destId="{AED2198E-93D5-4001-81B4-73124B309672}" srcOrd="15" destOrd="0" presId="urn:microsoft.com/office/officeart/2005/8/layout/target3"/>
    <dgm:cxn modelId="{2697CF43-5A03-43C5-B42E-BE49E8AB0FE6}" type="presParOf" srcId="{333A1088-737F-45CB-B68E-254E46348037}" destId="{2BE915AB-18AA-4053-B92C-3BFC9ED204BB}" srcOrd="16" destOrd="0" presId="urn:microsoft.com/office/officeart/2005/8/layout/target3"/>
    <dgm:cxn modelId="{8BF4837B-E6EF-4E36-98F2-8E6553105566}" type="presParOf" srcId="{333A1088-737F-45CB-B68E-254E46348037}" destId="{6BB5E863-4638-4E1D-BFDE-399D028AC4ED}" srcOrd="17" destOrd="0" presId="urn:microsoft.com/office/officeart/2005/8/layout/target3"/>
    <dgm:cxn modelId="{243110A6-E125-4EDF-9771-1F68887F09E7}" type="presParOf" srcId="{333A1088-737F-45CB-B68E-254E46348037}" destId="{5A5FFA88-C948-4069-8E93-59FA12366E83}" srcOrd="18" destOrd="0" presId="urn:microsoft.com/office/officeart/2005/8/layout/target3"/>
    <dgm:cxn modelId="{3AFCC4A1-89D3-4EB4-B60A-F4BEB10BF3F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46368" y="377141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Ilona </a:t>
          </a:r>
          <a:r>
            <a:rPr lang="cs-CZ" sz="2000" kern="1200" dirty="0" err="1" smtClean="0">
              <a:solidFill>
                <a:srgbClr val="FF0000"/>
              </a:solidFill>
            </a:rPr>
            <a:t>Jurčeková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46368" y="377141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b="1" kern="1200" smtClean="0"/>
            <a:t>VY_32_INOVACE_06_AJ_09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AJ-7.B-Past Tense – </a:t>
          </a:r>
          <a:r>
            <a:rPr lang="cs-CZ" sz="2000" kern="1200" dirty="0" smtClean="0"/>
            <a:t>typy vět v minulém čase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6F21-9009-472E-B2DC-95B1252B987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37863-27A7-40F1-A039-8B29E16548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886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6F21-9009-472E-B2DC-95B1252B987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37863-27A7-40F1-A039-8B29E16548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8568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6F21-9009-472E-B2DC-95B1252B987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37863-27A7-40F1-A039-8B29E16548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021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6F21-9009-472E-B2DC-95B1252B987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37863-27A7-40F1-A039-8B29E16548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167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6F21-9009-472E-B2DC-95B1252B987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37863-27A7-40F1-A039-8B29E16548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072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6F21-9009-472E-B2DC-95B1252B987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37863-27A7-40F1-A039-8B29E16548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4621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6F21-9009-472E-B2DC-95B1252B987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37863-27A7-40F1-A039-8B29E16548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784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6F21-9009-472E-B2DC-95B1252B987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37863-27A7-40F1-A039-8B29E16548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636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6F21-9009-472E-B2DC-95B1252B987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37863-27A7-40F1-A039-8B29E16548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445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6F21-9009-472E-B2DC-95B1252B987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37863-27A7-40F1-A039-8B29E16548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376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E6F21-9009-472E-B2DC-95B1252B987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937863-27A7-40F1-A039-8B29E16548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539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EE6F21-9009-472E-B2DC-95B1252B987C}" type="datetimeFigureOut">
              <a:rPr lang="cs-CZ" smtClean="0"/>
              <a:pPr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937863-27A7-40F1-A039-8B29E16548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468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8714018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122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slouží k procvičení stavby věty v minulém čase. </a:t>
            </a:r>
          </a:p>
          <a:p>
            <a:r>
              <a:rPr lang="cs-CZ" dirty="0" smtClean="0"/>
              <a:t>Osvědčilo se používat přiloženou tabulku.</a:t>
            </a:r>
          </a:p>
          <a:p>
            <a:r>
              <a:rPr lang="cs-CZ" dirty="0" smtClean="0"/>
              <a:t>Označit věty kladné/záporné/tázací.</a:t>
            </a:r>
          </a:p>
          <a:p>
            <a:r>
              <a:rPr lang="cs-CZ" dirty="0" smtClean="0"/>
              <a:t>Vyznačit podmět a přísudek v české i anglické větě.</a:t>
            </a:r>
          </a:p>
          <a:p>
            <a:r>
              <a:rPr lang="cs-CZ" dirty="0" smtClean="0"/>
              <a:t>Materiál jsem rozdělila na dvě části- 1.čast jako společnou práci na tabuli, 2. část jako samostatnou práci se společnou kontrolou.</a:t>
            </a:r>
          </a:p>
          <a:p>
            <a:r>
              <a:rPr lang="cs-CZ" dirty="0" smtClean="0"/>
              <a:t>Společná kontrola na interaktivní tabuli zrychlila a zpřesnila práci žáků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9217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smtClean="0"/>
              <a:t>Past </a:t>
            </a:r>
            <a:r>
              <a:rPr lang="cs-CZ" b="1" dirty="0" err="1" smtClean="0"/>
              <a:t>Simple</a:t>
            </a:r>
            <a:r>
              <a:rPr lang="cs-CZ" dirty="0" smtClean="0"/>
              <a:t> </a:t>
            </a:r>
            <a:r>
              <a:rPr lang="cs-CZ" b="1" dirty="0" smtClean="0"/>
              <a:t>TENSE</a:t>
            </a:r>
            <a:r>
              <a:rPr lang="cs-CZ" dirty="0" smtClean="0"/>
              <a:t> </a:t>
            </a:r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i="1" dirty="0" err="1" smtClean="0"/>
              <a:t>Simple</a:t>
            </a:r>
            <a:r>
              <a:rPr lang="cs-CZ" b="1" dirty="0" smtClean="0"/>
              <a:t> </a:t>
            </a:r>
            <a:r>
              <a:rPr lang="cs-CZ" b="1" i="1" dirty="0" smtClean="0"/>
              <a:t>Past</a:t>
            </a:r>
            <a:r>
              <a:rPr lang="cs-CZ" dirty="0" smtClean="0"/>
              <a:t>,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past </a:t>
            </a:r>
            <a:r>
              <a:rPr lang="cs-CZ" dirty="0" err="1" smtClean="0"/>
              <a:t>actions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happened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 </a:t>
            </a:r>
            <a:r>
              <a:rPr lang="cs-CZ" dirty="0" err="1" smtClean="0"/>
              <a:t>specific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either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by a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phrase</a:t>
            </a:r>
            <a:r>
              <a:rPr lang="cs-CZ" dirty="0" smtClean="0"/>
              <a:t> (</a:t>
            </a:r>
            <a:r>
              <a:rPr lang="cs-CZ" i="1" dirty="0" err="1" smtClean="0"/>
              <a:t>yesterday</a:t>
            </a:r>
            <a:r>
              <a:rPr lang="cs-CZ" i="1" dirty="0" smtClean="0"/>
              <a:t>, last </a:t>
            </a:r>
            <a:r>
              <a:rPr lang="cs-CZ" i="1" dirty="0" err="1" smtClean="0"/>
              <a:t>year</a:t>
            </a:r>
            <a:r>
              <a:rPr lang="cs-CZ" i="1" dirty="0" smtClean="0"/>
              <a:t>,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.)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understood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context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REGULAR VERBS</a:t>
            </a:r>
            <a:r>
              <a:rPr lang="cs-CZ" dirty="0" smtClean="0"/>
              <a:t> </a:t>
            </a:r>
            <a:r>
              <a:rPr lang="cs-CZ" dirty="0" err="1" smtClean="0"/>
              <a:t>add</a:t>
            </a:r>
            <a:r>
              <a:rPr lang="cs-CZ" dirty="0" smtClean="0"/>
              <a:t> </a:t>
            </a:r>
            <a:r>
              <a:rPr lang="cs-CZ" b="1" dirty="0" smtClean="0"/>
              <a:t>-</a:t>
            </a:r>
            <a:r>
              <a:rPr lang="cs-CZ" b="1" dirty="0" err="1" smtClean="0"/>
              <a:t>ed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u="sng" dirty="0" smtClean="0"/>
              <a:t>BASE FORM</a:t>
            </a:r>
            <a:r>
              <a:rPr lang="cs-CZ" dirty="0" smtClean="0"/>
              <a:t>,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b="1" dirty="0" smtClean="0"/>
              <a:t>-d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</a:t>
            </a:r>
            <a:r>
              <a:rPr lang="cs-CZ" dirty="0" err="1" smtClean="0"/>
              <a:t>ends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b="1" dirty="0" smtClean="0"/>
              <a:t>-e</a:t>
            </a:r>
            <a:r>
              <a:rPr lang="cs-CZ" dirty="0" smtClean="0"/>
              <a:t>. </a:t>
            </a:r>
          </a:p>
          <a:p>
            <a:r>
              <a:rPr lang="cs-CZ" b="1" u="sng" dirty="0" smtClean="0"/>
              <a:t>IRREGULAR VERBS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change</a:t>
            </a:r>
            <a:r>
              <a:rPr lang="cs-CZ" dirty="0" smtClean="0"/>
              <a:t> in many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ways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verb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same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persons</a:t>
            </a:r>
            <a:r>
              <a:rPr lang="cs-CZ" dirty="0" smtClean="0"/>
              <a:t>: eg: </a:t>
            </a:r>
            <a:r>
              <a:rPr lang="cs-CZ" i="1" dirty="0" smtClean="0"/>
              <a:t>I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she</a:t>
            </a:r>
            <a:r>
              <a:rPr lang="cs-CZ" i="1" dirty="0" smtClean="0"/>
              <a:t>/he/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, 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liked</a:t>
            </a:r>
            <a:r>
              <a:rPr lang="cs-CZ" i="1" dirty="0" smtClean="0"/>
              <a:t>.</a:t>
            </a:r>
          </a:p>
          <a:p>
            <a:r>
              <a:rPr lang="cs-CZ" u="sng" dirty="0" smtClean="0"/>
              <a:t>NOTE</a:t>
            </a:r>
            <a:r>
              <a:rPr lang="cs-CZ" dirty="0" smtClean="0"/>
              <a:t>: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dirty="0" err="1" smtClean="0"/>
              <a:t>auxiliary</a:t>
            </a:r>
            <a:r>
              <a:rPr lang="cs-CZ" b="1" dirty="0" smtClean="0"/>
              <a:t> verb</a:t>
            </a:r>
            <a:r>
              <a:rPr lang="cs-CZ" dirty="0" smtClean="0"/>
              <a:t>, </a:t>
            </a:r>
            <a:r>
              <a:rPr lang="cs-CZ" dirty="0" err="1" smtClean="0"/>
              <a:t>Did</a:t>
            </a:r>
            <a:r>
              <a:rPr lang="cs-CZ" dirty="0" smtClean="0"/>
              <a:t>/</a:t>
            </a:r>
            <a:r>
              <a:rPr lang="cs-CZ" dirty="0" err="1" smtClean="0"/>
              <a:t>Didn't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returns</a:t>
            </a:r>
            <a:r>
              <a:rPr lang="cs-CZ" dirty="0" smtClean="0"/>
              <a:t> to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base </a:t>
            </a:r>
            <a:r>
              <a:rPr lang="cs-CZ" b="1" u="sng" dirty="0" err="1" smtClean="0"/>
              <a:t>form</a:t>
            </a:r>
            <a:r>
              <a:rPr lang="cs-CZ" b="1" u="sng" dirty="0" smtClean="0"/>
              <a:t>:</a:t>
            </a:r>
            <a:endParaRPr lang="cs-CZ" dirty="0" smtClean="0"/>
          </a:p>
          <a:p>
            <a:r>
              <a:rPr lang="cs-CZ" dirty="0" smtClean="0"/>
              <a:t>eg</a:t>
            </a:r>
            <a:r>
              <a:rPr lang="cs-CZ" i="1" dirty="0" smtClean="0"/>
              <a:t>: </a:t>
            </a:r>
            <a:r>
              <a:rPr lang="cs-CZ" b="1" i="1" dirty="0" err="1" smtClean="0"/>
              <a:t>Did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b="1" i="1" dirty="0" err="1" smtClean="0"/>
              <a:t>take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?</a:t>
            </a:r>
          </a:p>
          <a:p>
            <a:r>
              <a:rPr lang="cs-CZ" dirty="0" smtClean="0"/>
              <a:t>eg: </a:t>
            </a:r>
            <a:r>
              <a:rPr lang="cs-CZ" i="1" dirty="0" err="1" smtClean="0"/>
              <a:t>She</a:t>
            </a:r>
            <a:r>
              <a:rPr lang="cs-CZ" i="1" dirty="0" smtClean="0"/>
              <a:t> </a:t>
            </a:r>
            <a:r>
              <a:rPr lang="cs-CZ" b="1" i="1" dirty="0" err="1" smtClean="0"/>
              <a:t>didn't</a:t>
            </a:r>
            <a:r>
              <a:rPr lang="cs-CZ" b="1" i="1" dirty="0" smtClean="0"/>
              <a:t> </a:t>
            </a:r>
            <a:r>
              <a:rPr lang="cs-CZ" b="1" i="1" dirty="0" err="1" smtClean="0"/>
              <a:t>like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Past Tense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16191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1903139"/>
              </p:ext>
            </p:extLst>
          </p:nvPr>
        </p:nvGraphicFramePr>
        <p:xfrm>
          <a:off x="467544" y="260648"/>
          <a:ext cx="8229600" cy="58521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A/ to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be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    BÝT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B/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regular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verbs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PRAVIDELNÁ SLOVESA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C/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Irregular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verbs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    NEPRAVIDELNÁ SLOVESA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+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/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sng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+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   sloveso +</a:t>
                      </a:r>
                      <a:r>
                        <a:rPr lang="cs-CZ" sz="1800" kern="1200" cap="small" baseline="0" dirty="0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</a:rPr>
                        <a:t>ED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I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stay</a:t>
                      </a:r>
                      <a:r>
                        <a:rPr lang="cs-CZ" sz="1800" kern="1200" dirty="0" err="1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</a:rPr>
                        <a:t>ed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stay</a:t>
                      </a:r>
                      <a:r>
                        <a:rPr lang="cs-CZ" sz="1800" kern="1200" dirty="0" err="1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</a:rPr>
                        <a:t>ed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+ 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sloveso                       nepravidelný   minulý tvar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(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write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 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wrote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I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wrote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letter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  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wrote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letter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endParaRPr lang="cs-CZ" sz="1800" kern="1200" dirty="0" smtClean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not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sng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800" u="wavy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sloveso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stay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 a hotel.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sng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 a hotel.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- 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 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sloveso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I  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write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letter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n’t</a:t>
                      </a:r>
                      <a:r>
                        <a:rPr lang="cs-CZ" sz="1800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write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letter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00FF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was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podmět?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Were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they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u="wavy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lang="cs-CZ" sz="1800" u="wavy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800" u="none" strike="noStrike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00FF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podmět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sloveso…….?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I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stay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 a hotel?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rgbClr val="FF00FF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u="sng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podmět 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sloveso………?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Did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write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letter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0925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Přelož věty v minulém čase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označ typ věty(</a:t>
            </a:r>
            <a:r>
              <a:rPr lang="cs-CZ" sz="2700" dirty="0" err="1" smtClean="0"/>
              <a:t>kladná,záporná,tázací</a:t>
            </a:r>
            <a:r>
              <a:rPr lang="cs-CZ" sz="3100" dirty="0" smtClean="0"/>
              <a:t>)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1.    Jana </a:t>
            </a:r>
            <a:r>
              <a:rPr lang="cs-CZ" dirty="0"/>
              <a:t>přijela do Londýna včera.</a:t>
            </a:r>
          </a:p>
          <a:p>
            <a:r>
              <a:rPr lang="cs-CZ" dirty="0"/>
              <a:t>2.    Rodiče odjeli na dovolenou.</a:t>
            </a:r>
          </a:p>
          <a:p>
            <a:r>
              <a:rPr lang="cs-CZ" dirty="0"/>
              <a:t>3.    Počasí bylo pěkné.</a:t>
            </a:r>
          </a:p>
          <a:p>
            <a:r>
              <a:rPr lang="cs-CZ" dirty="0"/>
              <a:t>4.    </a:t>
            </a:r>
            <a:r>
              <a:rPr lang="cs-CZ" dirty="0" smtClean="0"/>
              <a:t>Nebydleli </a:t>
            </a:r>
            <a:r>
              <a:rPr lang="cs-CZ" dirty="0"/>
              <a:t>jsme v karavanu.</a:t>
            </a:r>
          </a:p>
          <a:p>
            <a:r>
              <a:rPr lang="cs-CZ" dirty="0"/>
              <a:t>5.    Byla jsem na prázdninách u babičky.  </a:t>
            </a:r>
          </a:p>
          <a:p>
            <a:r>
              <a:rPr lang="cs-CZ" dirty="0"/>
              <a:t>6.    Hráli jste tenis?</a:t>
            </a:r>
          </a:p>
          <a:p>
            <a:r>
              <a:rPr lang="cs-CZ" dirty="0"/>
              <a:t>7.    Jaké bylo počasí?</a:t>
            </a:r>
          </a:p>
          <a:p>
            <a:r>
              <a:rPr lang="cs-CZ" dirty="0"/>
              <a:t>8.   Nebylo dobré.</a:t>
            </a:r>
          </a:p>
          <a:p>
            <a:r>
              <a:rPr lang="cs-CZ" dirty="0"/>
              <a:t>9.    Ztratili jste kufry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9815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10.  Neztratili jsme kufry,</a:t>
            </a:r>
          </a:p>
          <a:p>
            <a:r>
              <a:rPr lang="cs-CZ" dirty="0" smtClean="0"/>
              <a:t>11.  Ale ztratili jsme pas.</a:t>
            </a:r>
          </a:p>
          <a:p>
            <a:r>
              <a:rPr lang="cs-CZ" dirty="0" smtClean="0"/>
              <a:t>12.  Bratr si nezlomil nohu minulý rok.</a:t>
            </a:r>
          </a:p>
          <a:p>
            <a:r>
              <a:rPr lang="cs-CZ" dirty="0" smtClean="0"/>
              <a:t>13.  Sestra si zlomila ruku  ve Francii.</a:t>
            </a:r>
          </a:p>
          <a:p>
            <a:r>
              <a:rPr lang="cs-CZ" dirty="0" smtClean="0"/>
              <a:t>14.   Jeli jsme lyžovat do Alp.</a:t>
            </a:r>
          </a:p>
          <a:p>
            <a:r>
              <a:rPr lang="cs-CZ" dirty="0" smtClean="0"/>
              <a:t>15.   Měli jste se dobře?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477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 </a:t>
            </a:r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1. </a:t>
            </a:r>
            <a:r>
              <a:rPr lang="cs-CZ" dirty="0"/>
              <a:t> </a:t>
            </a:r>
            <a:r>
              <a:rPr lang="cs-CZ" dirty="0" smtClean="0"/>
              <a:t> + </a:t>
            </a:r>
            <a:r>
              <a:rPr lang="cs-CZ" b="1" dirty="0" smtClean="0"/>
              <a:t>Jane </a:t>
            </a:r>
            <a:r>
              <a:rPr lang="cs-CZ" b="1" dirty="0" err="1"/>
              <a:t>arrived</a:t>
            </a:r>
            <a:r>
              <a:rPr lang="cs-CZ" b="1" dirty="0"/>
              <a:t> to London </a:t>
            </a:r>
            <a:r>
              <a:rPr lang="en-US" b="1" dirty="0"/>
              <a:t>yesterday</a:t>
            </a:r>
            <a:r>
              <a:rPr lang="en-US" b="1" dirty="0" smtClean="0"/>
              <a:t>.</a:t>
            </a:r>
            <a:r>
              <a:rPr lang="cs-CZ" b="1" dirty="0" smtClean="0"/>
              <a:t> </a:t>
            </a:r>
            <a:endParaRPr lang="cs-CZ" dirty="0"/>
          </a:p>
          <a:p>
            <a:r>
              <a:rPr lang="cs-CZ" dirty="0"/>
              <a:t>2.   </a:t>
            </a:r>
            <a:r>
              <a:rPr lang="cs-CZ" dirty="0" smtClean="0"/>
              <a:t>+ </a:t>
            </a:r>
            <a:r>
              <a:rPr lang="cs-CZ" b="1" dirty="0" err="1" smtClean="0"/>
              <a:t>Parents</a:t>
            </a:r>
            <a:r>
              <a:rPr lang="cs-CZ" b="1" dirty="0" smtClean="0"/>
              <a:t> </a:t>
            </a:r>
            <a:r>
              <a:rPr lang="cs-CZ" b="1" dirty="0" err="1"/>
              <a:t>went</a:t>
            </a:r>
            <a:r>
              <a:rPr lang="cs-CZ" b="1" dirty="0"/>
              <a:t> on </a:t>
            </a:r>
            <a:r>
              <a:rPr lang="cs-CZ" b="1" dirty="0" err="1"/>
              <a:t>holidays</a:t>
            </a:r>
            <a:r>
              <a:rPr lang="cs-CZ" b="1" dirty="0"/>
              <a:t>.</a:t>
            </a:r>
            <a:endParaRPr lang="cs-CZ" dirty="0"/>
          </a:p>
          <a:p>
            <a:r>
              <a:rPr lang="cs-CZ" dirty="0"/>
              <a:t>3.   </a:t>
            </a:r>
            <a:r>
              <a:rPr lang="cs-CZ" dirty="0" smtClean="0"/>
              <a:t>+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/>
              <a:t>weather</a:t>
            </a:r>
            <a:r>
              <a:rPr lang="cs-CZ" b="1" dirty="0"/>
              <a:t> </a:t>
            </a:r>
            <a:r>
              <a:rPr lang="cs-CZ" b="1" dirty="0" err="1"/>
              <a:t>was</a:t>
            </a:r>
            <a:r>
              <a:rPr lang="cs-CZ" b="1" dirty="0"/>
              <a:t> nice.</a:t>
            </a:r>
            <a:r>
              <a:rPr lang="cs-CZ" dirty="0"/>
              <a:t>  </a:t>
            </a:r>
          </a:p>
          <a:p>
            <a:r>
              <a:rPr lang="cs-CZ" dirty="0"/>
              <a:t>4.   -</a:t>
            </a:r>
            <a:r>
              <a:rPr lang="cs-CZ" dirty="0" smtClean="0"/>
              <a:t>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didn´t</a:t>
            </a:r>
            <a:r>
              <a:rPr lang="cs-CZ" b="1" dirty="0" smtClean="0"/>
              <a:t> </a:t>
            </a:r>
            <a:r>
              <a:rPr lang="cs-CZ" b="1" dirty="0" err="1" smtClean="0"/>
              <a:t>stay</a:t>
            </a:r>
            <a:r>
              <a:rPr lang="cs-CZ" b="1" dirty="0" smtClean="0"/>
              <a:t>/ live </a:t>
            </a:r>
            <a:r>
              <a:rPr lang="cs-CZ" b="1" dirty="0"/>
              <a:t>in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caravan</a:t>
            </a:r>
            <a:r>
              <a:rPr lang="cs-CZ" b="1" dirty="0"/>
              <a:t>.</a:t>
            </a:r>
            <a:endParaRPr lang="cs-CZ" dirty="0"/>
          </a:p>
          <a:p>
            <a:r>
              <a:rPr lang="cs-CZ" dirty="0"/>
              <a:t>5.   </a:t>
            </a:r>
            <a:r>
              <a:rPr lang="cs-CZ" dirty="0" smtClean="0"/>
              <a:t>+ </a:t>
            </a:r>
            <a:r>
              <a:rPr lang="cs-CZ" b="1" dirty="0" smtClean="0"/>
              <a:t>I </a:t>
            </a:r>
            <a:r>
              <a:rPr lang="cs-CZ" b="1" dirty="0" err="1"/>
              <a:t>was</a:t>
            </a:r>
            <a:r>
              <a:rPr lang="cs-CZ" b="1" dirty="0"/>
              <a:t> on </a:t>
            </a:r>
            <a:r>
              <a:rPr lang="cs-CZ" b="1" dirty="0" err="1"/>
              <a:t>holidays</a:t>
            </a:r>
            <a:r>
              <a:rPr lang="cs-CZ" b="1" dirty="0"/>
              <a:t> </a:t>
            </a:r>
            <a:r>
              <a:rPr lang="cs-CZ" b="1" dirty="0" err="1"/>
              <a:t>at</a:t>
            </a:r>
            <a:r>
              <a:rPr lang="cs-CZ" b="1" dirty="0"/>
              <a:t> my </a:t>
            </a:r>
            <a:r>
              <a:rPr lang="cs-CZ" b="1" dirty="0" err="1"/>
              <a:t>granny</a:t>
            </a:r>
            <a:r>
              <a:rPr lang="cs-CZ" dirty="0"/>
              <a:t>.</a:t>
            </a:r>
          </a:p>
          <a:p>
            <a:r>
              <a:rPr lang="cs-CZ" dirty="0"/>
              <a:t>6.   </a:t>
            </a:r>
            <a:r>
              <a:rPr lang="cs-CZ" dirty="0" smtClean="0"/>
              <a:t>? </a:t>
            </a:r>
            <a:r>
              <a:rPr lang="cs-CZ" b="1" dirty="0" err="1" smtClean="0"/>
              <a:t>Did</a:t>
            </a:r>
            <a:r>
              <a:rPr lang="cs-CZ" b="1" dirty="0" smtClean="0"/>
              <a:t> </a:t>
            </a:r>
            <a:r>
              <a:rPr lang="cs-CZ" b="1" dirty="0" err="1"/>
              <a:t>you</a:t>
            </a:r>
            <a:r>
              <a:rPr lang="cs-CZ" b="1" dirty="0"/>
              <a:t> play </a:t>
            </a:r>
            <a:r>
              <a:rPr lang="cs-CZ" b="1" dirty="0" err="1"/>
              <a:t>tennis</a:t>
            </a:r>
            <a:r>
              <a:rPr lang="cs-CZ" b="1" dirty="0"/>
              <a:t>?</a:t>
            </a:r>
            <a:endParaRPr lang="cs-CZ" dirty="0"/>
          </a:p>
          <a:p>
            <a:r>
              <a:rPr lang="cs-CZ" dirty="0"/>
              <a:t>7.   </a:t>
            </a:r>
            <a:r>
              <a:rPr lang="cs-CZ" dirty="0" smtClean="0"/>
              <a:t>? 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/>
              <a:t>was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weather</a:t>
            </a:r>
            <a:r>
              <a:rPr lang="cs-CZ" b="1" dirty="0"/>
              <a:t> </a:t>
            </a:r>
            <a:r>
              <a:rPr lang="cs-CZ" b="1" dirty="0" err="1"/>
              <a:t>like</a:t>
            </a:r>
            <a:r>
              <a:rPr lang="cs-CZ" b="1" dirty="0"/>
              <a:t>?</a:t>
            </a:r>
            <a:endParaRPr lang="cs-CZ" dirty="0"/>
          </a:p>
          <a:p>
            <a:r>
              <a:rPr lang="cs-CZ" dirty="0"/>
              <a:t>8.   </a:t>
            </a:r>
            <a:r>
              <a:rPr lang="cs-CZ" dirty="0" smtClean="0"/>
              <a:t>- </a:t>
            </a:r>
            <a:r>
              <a:rPr lang="cs-CZ" b="1" dirty="0" err="1" smtClean="0"/>
              <a:t>It</a:t>
            </a:r>
            <a:r>
              <a:rPr lang="cs-CZ" b="1" dirty="0" smtClean="0"/>
              <a:t> </a:t>
            </a:r>
            <a:r>
              <a:rPr lang="cs-CZ" b="1" dirty="0" err="1"/>
              <a:t>wasn’t</a:t>
            </a:r>
            <a:r>
              <a:rPr lang="cs-CZ" b="1" dirty="0"/>
              <a:t> </a:t>
            </a:r>
            <a:r>
              <a:rPr lang="cs-CZ" b="1" dirty="0" err="1"/>
              <a:t>good</a:t>
            </a:r>
            <a:r>
              <a:rPr lang="cs-CZ" b="1" dirty="0"/>
              <a:t>.</a:t>
            </a:r>
          </a:p>
          <a:p>
            <a:r>
              <a:rPr lang="cs-CZ" dirty="0"/>
              <a:t>9.   </a:t>
            </a:r>
            <a:r>
              <a:rPr lang="cs-CZ" dirty="0" smtClean="0"/>
              <a:t>?  </a:t>
            </a:r>
            <a:r>
              <a:rPr lang="cs-CZ" b="1" dirty="0" err="1"/>
              <a:t>Did</a:t>
            </a:r>
            <a:r>
              <a:rPr lang="cs-CZ" b="1" dirty="0"/>
              <a:t> </a:t>
            </a:r>
            <a:r>
              <a:rPr lang="cs-CZ" b="1" dirty="0" err="1"/>
              <a:t>you</a:t>
            </a:r>
            <a:r>
              <a:rPr lang="cs-CZ" b="1" dirty="0"/>
              <a:t> lose </a:t>
            </a:r>
            <a:r>
              <a:rPr lang="cs-CZ" b="1" dirty="0" err="1"/>
              <a:t>suitcases</a:t>
            </a:r>
            <a:r>
              <a:rPr lang="cs-CZ" b="1" dirty="0"/>
              <a:t>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5096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10.  </a:t>
            </a:r>
            <a:r>
              <a:rPr lang="cs-CZ" dirty="0" smtClean="0"/>
              <a:t>-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/>
              <a:t>didn’t</a:t>
            </a:r>
            <a:r>
              <a:rPr lang="cs-CZ" b="1" dirty="0"/>
              <a:t> lose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suitcases</a:t>
            </a:r>
            <a:r>
              <a:rPr lang="cs-CZ" b="1" dirty="0"/>
              <a:t>,</a:t>
            </a:r>
            <a:r>
              <a:rPr lang="cs-CZ" dirty="0"/>
              <a:t>  </a:t>
            </a:r>
          </a:p>
          <a:p>
            <a:r>
              <a:rPr lang="cs-CZ" dirty="0"/>
              <a:t>11.  </a:t>
            </a:r>
            <a:r>
              <a:rPr lang="cs-CZ" dirty="0" smtClean="0"/>
              <a:t>+ </a:t>
            </a:r>
            <a:r>
              <a:rPr lang="cs-CZ" b="1" dirty="0" smtClean="0"/>
              <a:t>But </a:t>
            </a:r>
            <a:r>
              <a:rPr lang="cs-CZ" b="1" dirty="0" err="1"/>
              <a:t>we</a:t>
            </a:r>
            <a:r>
              <a:rPr lang="cs-CZ" b="1" dirty="0"/>
              <a:t> </a:t>
            </a:r>
            <a:r>
              <a:rPr lang="cs-CZ" b="1" dirty="0" err="1"/>
              <a:t>lost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pasport.</a:t>
            </a:r>
            <a:endParaRPr lang="cs-CZ" dirty="0"/>
          </a:p>
          <a:p>
            <a:r>
              <a:rPr lang="cs-CZ" dirty="0"/>
              <a:t>12.  </a:t>
            </a:r>
            <a:r>
              <a:rPr lang="cs-CZ" dirty="0" smtClean="0"/>
              <a:t>- </a:t>
            </a:r>
            <a:r>
              <a:rPr lang="cs-CZ" b="1" dirty="0" smtClean="0"/>
              <a:t>Brother </a:t>
            </a:r>
            <a:r>
              <a:rPr lang="cs-CZ" b="1" dirty="0" err="1"/>
              <a:t>didn’t</a:t>
            </a:r>
            <a:r>
              <a:rPr lang="cs-CZ" b="1" dirty="0"/>
              <a:t> </a:t>
            </a:r>
            <a:r>
              <a:rPr lang="cs-CZ" b="1" dirty="0" err="1"/>
              <a:t>break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leg last </a:t>
            </a:r>
            <a:r>
              <a:rPr lang="cs-CZ" b="1" dirty="0" err="1" smtClean="0"/>
              <a:t>year</a:t>
            </a:r>
            <a:r>
              <a:rPr lang="cs-CZ" b="1" dirty="0"/>
              <a:t>.</a:t>
            </a:r>
            <a:endParaRPr lang="cs-CZ" dirty="0"/>
          </a:p>
          <a:p>
            <a:r>
              <a:rPr lang="cs-CZ" dirty="0"/>
              <a:t>13.  </a:t>
            </a:r>
            <a:r>
              <a:rPr lang="cs-CZ" dirty="0" smtClean="0"/>
              <a:t>+ </a:t>
            </a:r>
            <a:r>
              <a:rPr lang="cs-CZ" b="1" dirty="0" err="1" smtClean="0"/>
              <a:t>Sister</a:t>
            </a:r>
            <a:r>
              <a:rPr lang="cs-CZ" b="1" dirty="0" smtClean="0"/>
              <a:t> </a:t>
            </a:r>
            <a:r>
              <a:rPr lang="cs-CZ" b="1" dirty="0" err="1"/>
              <a:t>broke</a:t>
            </a:r>
            <a:r>
              <a:rPr lang="cs-CZ" b="1" dirty="0"/>
              <a:t> her hand in France.</a:t>
            </a:r>
            <a:endParaRPr lang="cs-CZ" dirty="0"/>
          </a:p>
          <a:p>
            <a:r>
              <a:rPr lang="cs-CZ" dirty="0"/>
              <a:t>14.  </a:t>
            </a:r>
            <a:r>
              <a:rPr lang="cs-CZ" dirty="0" smtClean="0"/>
              <a:t>+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/>
              <a:t>went</a:t>
            </a:r>
            <a:r>
              <a:rPr lang="cs-CZ" b="1" dirty="0"/>
              <a:t> </a:t>
            </a:r>
            <a:r>
              <a:rPr lang="cs-CZ" b="1" dirty="0" err="1"/>
              <a:t>skiing</a:t>
            </a:r>
            <a:r>
              <a:rPr lang="cs-CZ" b="1" dirty="0"/>
              <a:t> to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Alps</a:t>
            </a:r>
            <a:r>
              <a:rPr lang="cs-CZ" b="1" dirty="0"/>
              <a:t>.</a:t>
            </a:r>
            <a:endParaRPr lang="cs-CZ" dirty="0"/>
          </a:p>
          <a:p>
            <a:r>
              <a:rPr lang="cs-CZ" dirty="0"/>
              <a:t>15.  </a:t>
            </a:r>
            <a:r>
              <a:rPr lang="cs-CZ" dirty="0" smtClean="0"/>
              <a:t>? </a:t>
            </a:r>
            <a:r>
              <a:rPr lang="cs-CZ" b="1" dirty="0" err="1" smtClean="0"/>
              <a:t>Did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have</a:t>
            </a:r>
            <a:r>
              <a:rPr lang="cs-CZ" b="1" dirty="0" smtClean="0"/>
              <a:t> a </a:t>
            </a:r>
            <a:r>
              <a:rPr lang="cs-CZ" b="1" dirty="0" err="1" smtClean="0"/>
              <a:t>good</a:t>
            </a:r>
            <a:r>
              <a:rPr lang="cs-CZ" b="1" dirty="0" smtClean="0"/>
              <a:t> </a:t>
            </a:r>
            <a:r>
              <a:rPr lang="cs-CZ" b="1" dirty="0" err="1" smtClean="0"/>
              <a:t>time</a:t>
            </a:r>
            <a:r>
              <a:rPr lang="cs-CZ" b="1" dirty="0" smtClean="0"/>
              <a:t>?</a:t>
            </a:r>
            <a:endParaRPr lang="cs-CZ" b="1" dirty="0"/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0879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</a:t>
            </a:r>
            <a:r>
              <a:rPr lang="cs-CZ" sz="2800" i="1" dirty="0" smtClean="0"/>
              <a:t>Text:</a:t>
            </a:r>
            <a:r>
              <a:rPr lang="cs-CZ" sz="2800" dirty="0" smtClean="0"/>
              <a:t> vlastní autorské dílo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4994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451</TotalTime>
  <Words>525</Words>
  <Application>Microsoft Office PowerPoint</Application>
  <PresentationFormat>Předvádění na obrazovce (4:3)</PresentationFormat>
  <Paragraphs>101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Past Tense</vt:lpstr>
      <vt:lpstr>Prezentace aplikace PowerPoint</vt:lpstr>
      <vt:lpstr>Přelož věty v minulém čase označ typ věty(kladná,záporná,tázací)</vt:lpstr>
      <vt:lpstr>Prezentace aplikace PowerPoint</vt:lpstr>
      <vt:lpstr>Řešení 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</cp:lastModifiedBy>
  <cp:revision>8</cp:revision>
  <dcterms:created xsi:type="dcterms:W3CDTF">2011-11-13T09:15:04Z</dcterms:created>
  <dcterms:modified xsi:type="dcterms:W3CDTF">2012-02-13T15:26:24Z</dcterms:modified>
</cp:coreProperties>
</file>