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VY_32_INOVACE_14_Čj </a:t>
          </a:r>
          <a:r>
            <a:rPr lang="cs-CZ" sz="2000" baseline="0" dirty="0" smtClean="0"/>
            <a:t>- slova opačného významu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</a:t>
          </a:r>
          <a:r>
            <a:rPr lang="cs-CZ" sz="2000" dirty="0" err="1" smtClean="0"/>
            <a:t>Slaminková</a:t>
          </a:r>
          <a:r>
            <a:rPr lang="cs-CZ" sz="2000" dirty="0" smtClean="0"/>
            <a:t>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Slova </a:t>
          </a:r>
          <a:r>
            <a:rPr lang="cs-CZ" sz="2000" smtClean="0"/>
            <a:t>opačného významu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CZ.1.07/1.4.00/21.0979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39F1BD-E25A-4DCB-9E58-103E86A78EE1}" type="presOf" srcId="{D1B46980-6531-4606-95E6-44980827E919}" destId="{6140AFEC-043D-4C43-A2F9-D0F5331DF3A3}" srcOrd="0" destOrd="0" presId="urn:microsoft.com/office/officeart/2005/8/layout/target3"/>
    <dgm:cxn modelId="{288A3588-9D13-4ED5-99B9-FA38C00E8A29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79570F3-70DF-4E3F-AA0C-0C99028DCA08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999D7F3-19DF-4332-8048-354B13F18B5D}" type="presOf" srcId="{B651F6E3-6281-48DB-9319-2AEAFDAE7572}" destId="{6BB5E863-4638-4E1D-BFDE-399D028AC4ED}" srcOrd="1" destOrd="0" presId="urn:microsoft.com/office/officeart/2005/8/layout/target3"/>
    <dgm:cxn modelId="{3DA39748-3F12-4359-ADC2-9FA0F7185DCD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C62B5A3-2AA1-4B28-9BB3-335F1C56766A}" type="presOf" srcId="{D1D4F407-5343-4D3F-B5B9-D407B03CAEB4}" destId="{D005CE8C-CC26-4C3E-AC11-E15060ECD759}" srcOrd="0" destOrd="0" presId="urn:microsoft.com/office/officeart/2005/8/layout/target3"/>
    <dgm:cxn modelId="{E3F974D9-D287-48E0-97C9-42367AF835D0}" type="presOf" srcId="{D1D4F407-5343-4D3F-B5B9-D407B03CAEB4}" destId="{AED2198E-93D5-4001-81B4-73124B309672}" srcOrd="1" destOrd="0" presId="urn:microsoft.com/office/officeart/2005/8/layout/target3"/>
    <dgm:cxn modelId="{73B8D525-F773-45C5-8377-92C9F25AA2D6}" type="presOf" srcId="{4C35D32F-0EAB-4CD7-82EE-45574DC2A586}" destId="{8BEBB6EC-1DAA-4CAC-8A25-BC0FCBD5DBD5}" srcOrd="0" destOrd="0" presId="urn:microsoft.com/office/officeart/2005/8/layout/target3"/>
    <dgm:cxn modelId="{C01A0130-B249-48C1-92BD-A4A09D497380}" type="presOf" srcId="{4C35D32F-0EAB-4CD7-82EE-45574DC2A586}" destId="{890E4F0B-2866-4A3F-A3C7-2A14B1797930}" srcOrd="1" destOrd="0" presId="urn:microsoft.com/office/officeart/2005/8/layout/target3"/>
    <dgm:cxn modelId="{4F3D2748-CA35-4DB4-BB66-3CC6C7313308}" type="presOf" srcId="{D1B46980-6531-4606-95E6-44980827E919}" destId="{2BE915AB-18AA-4053-B92C-3BFC9ED204BB}" srcOrd="1" destOrd="0" presId="urn:microsoft.com/office/officeart/2005/8/layout/target3"/>
    <dgm:cxn modelId="{D4E488EB-5A3E-41C7-8F91-B9EB352816EB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EAC2BAA-7987-4B85-BE4B-D20FDC7B7B7B}" type="presParOf" srcId="{333A1088-737F-45CB-B68E-254E46348037}" destId="{F5ABB229-8D3B-4694-996A-96F23CF14429}" srcOrd="0" destOrd="0" presId="urn:microsoft.com/office/officeart/2005/8/layout/target3"/>
    <dgm:cxn modelId="{D75F172B-85EA-4A93-B739-2BB3480794EB}" type="presParOf" srcId="{333A1088-737F-45CB-B68E-254E46348037}" destId="{F41139FD-01EE-4571-8B17-4FB00FC51163}" srcOrd="1" destOrd="0" presId="urn:microsoft.com/office/officeart/2005/8/layout/target3"/>
    <dgm:cxn modelId="{F5910ECB-AF7B-443E-A407-B9108BFBE7BE}" type="presParOf" srcId="{333A1088-737F-45CB-B68E-254E46348037}" destId="{D005CE8C-CC26-4C3E-AC11-E15060ECD759}" srcOrd="2" destOrd="0" presId="urn:microsoft.com/office/officeart/2005/8/layout/target3"/>
    <dgm:cxn modelId="{8C317A4B-CC86-433E-9D93-58C209A744F3}" type="presParOf" srcId="{333A1088-737F-45CB-B68E-254E46348037}" destId="{2C702D82-9B77-49B7-9568-BB8EB47C3372}" srcOrd="3" destOrd="0" presId="urn:microsoft.com/office/officeart/2005/8/layout/target3"/>
    <dgm:cxn modelId="{298744DA-43E0-4CFF-904D-16253DFA97B8}" type="presParOf" srcId="{333A1088-737F-45CB-B68E-254E46348037}" destId="{A52A0455-90FF-4808-ABD0-F02540D31D5A}" srcOrd="4" destOrd="0" presId="urn:microsoft.com/office/officeart/2005/8/layout/target3"/>
    <dgm:cxn modelId="{C9676DFA-D8C3-48BD-9E88-5D8F75A76935}" type="presParOf" srcId="{333A1088-737F-45CB-B68E-254E46348037}" destId="{6140AFEC-043D-4C43-A2F9-D0F5331DF3A3}" srcOrd="5" destOrd="0" presId="urn:microsoft.com/office/officeart/2005/8/layout/target3"/>
    <dgm:cxn modelId="{46C8DC90-4425-4C74-A920-BDE8C189D20E}" type="presParOf" srcId="{333A1088-737F-45CB-B68E-254E46348037}" destId="{9358AC05-5D7D-4327-9F80-1AD486AEA664}" srcOrd="6" destOrd="0" presId="urn:microsoft.com/office/officeart/2005/8/layout/target3"/>
    <dgm:cxn modelId="{C0CB4C77-76D3-4EE3-B75D-CE86DAF770B1}" type="presParOf" srcId="{333A1088-737F-45CB-B68E-254E46348037}" destId="{313FC574-E1CD-4FB4-B054-0B805CE0447D}" srcOrd="7" destOrd="0" presId="urn:microsoft.com/office/officeart/2005/8/layout/target3"/>
    <dgm:cxn modelId="{0E936060-C9BE-4A8C-80BF-D19483850A3E}" type="presParOf" srcId="{333A1088-737F-45CB-B68E-254E46348037}" destId="{619D679B-A015-4ECF-8348-D1034C574F40}" srcOrd="8" destOrd="0" presId="urn:microsoft.com/office/officeart/2005/8/layout/target3"/>
    <dgm:cxn modelId="{D87498B5-88D4-46BF-AC58-CF6BE4E2AEC6}" type="presParOf" srcId="{333A1088-737F-45CB-B68E-254E46348037}" destId="{322283A8-4A27-4CDA-BAE3-F381106A9174}" srcOrd="9" destOrd="0" presId="urn:microsoft.com/office/officeart/2005/8/layout/target3"/>
    <dgm:cxn modelId="{5ADFD30C-6C6B-4565-8A15-463AE82D9556}" type="presParOf" srcId="{333A1088-737F-45CB-B68E-254E46348037}" destId="{FFC9F71D-1B4F-4AD9-A4A6-86ADEFC8AF5C}" srcOrd="10" destOrd="0" presId="urn:microsoft.com/office/officeart/2005/8/layout/target3"/>
    <dgm:cxn modelId="{5BF560B1-5CBC-4F1E-8368-AC8EA1291732}" type="presParOf" srcId="{333A1088-737F-45CB-B68E-254E46348037}" destId="{25B08C86-7E15-44DC-BE7F-FFB55DD49D12}" srcOrd="11" destOrd="0" presId="urn:microsoft.com/office/officeart/2005/8/layout/target3"/>
    <dgm:cxn modelId="{D414F0D0-031A-49A5-9808-39DA7BBC61C5}" type="presParOf" srcId="{333A1088-737F-45CB-B68E-254E46348037}" destId="{76644BE8-9D7C-4C09-B250-3D10AF48CBB7}" srcOrd="12" destOrd="0" presId="urn:microsoft.com/office/officeart/2005/8/layout/target3"/>
    <dgm:cxn modelId="{7C1F0DC1-A947-49D9-95F7-0562BAB30B78}" type="presParOf" srcId="{333A1088-737F-45CB-B68E-254E46348037}" destId="{EE85B701-7295-41C0-BA7A-34D3756A2AE6}" srcOrd="13" destOrd="0" presId="urn:microsoft.com/office/officeart/2005/8/layout/target3"/>
    <dgm:cxn modelId="{5B706386-C7C0-4B3F-8E59-8F088FDC10D4}" type="presParOf" srcId="{333A1088-737F-45CB-B68E-254E46348037}" destId="{8BEBB6EC-1DAA-4CAC-8A25-BC0FCBD5DBD5}" srcOrd="14" destOrd="0" presId="urn:microsoft.com/office/officeart/2005/8/layout/target3"/>
    <dgm:cxn modelId="{778E310B-7AF9-41A1-8F33-FF41A1416FD9}" type="presParOf" srcId="{333A1088-737F-45CB-B68E-254E46348037}" destId="{AED2198E-93D5-4001-81B4-73124B309672}" srcOrd="15" destOrd="0" presId="urn:microsoft.com/office/officeart/2005/8/layout/target3"/>
    <dgm:cxn modelId="{4A85EF91-EF4A-4113-B150-279B114D93BF}" type="presParOf" srcId="{333A1088-737F-45CB-B68E-254E46348037}" destId="{2BE915AB-18AA-4053-B92C-3BFC9ED204BB}" srcOrd="16" destOrd="0" presId="urn:microsoft.com/office/officeart/2005/8/layout/target3"/>
    <dgm:cxn modelId="{40DEE8B8-49DD-4BC8-ADF7-C701A2ABCFBB}" type="presParOf" srcId="{333A1088-737F-45CB-B68E-254E46348037}" destId="{6BB5E863-4638-4E1D-BFDE-399D028AC4ED}" srcOrd="17" destOrd="0" presId="urn:microsoft.com/office/officeart/2005/8/layout/target3"/>
    <dgm:cxn modelId="{E8D605AF-1468-4AE4-B62F-013685ABABD9}" type="presParOf" srcId="{333A1088-737F-45CB-B68E-254E46348037}" destId="{5A5FFA88-C948-4069-8E93-59FA12366E83}" srcOrd="18" destOrd="0" presId="urn:microsoft.com/office/officeart/2005/8/layout/target3"/>
    <dgm:cxn modelId="{DAB3EDBB-1578-4C1B-BE93-DB2242B07E3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</a:t>
          </a:r>
          <a:r>
            <a:rPr lang="cs-CZ" sz="2000" kern="1200" dirty="0" err="1" smtClean="0"/>
            <a:t>Slaminková</a:t>
          </a:r>
          <a:r>
            <a:rPr lang="cs-CZ" sz="2000" kern="1200" dirty="0" smtClean="0"/>
            <a:t> Jana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VY_32_INOVACE_14_Čj </a:t>
          </a:r>
          <a:r>
            <a:rPr lang="cs-CZ" sz="2000" kern="1200" baseline="0" dirty="0" smtClean="0"/>
            <a:t>- slova opačného významu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Slova </a:t>
          </a:r>
          <a:r>
            <a:rPr lang="cs-CZ" sz="2000" kern="1200" smtClean="0"/>
            <a:t>opačného významu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348CF-AEAA-4B8E-A94D-BA8E969A44D9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1671D-CD6C-416C-9B60-DE2C03C963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729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Tma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1671D-CD6C-416C-9B60-DE2C03C9630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350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992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095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555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049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75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214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597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482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84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0461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398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F9EEC-0433-495B-83A7-28CF2B1B21C4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5EB33-B8BB-4D7C-846C-949189E5F9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13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92975738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68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použit na </a:t>
            </a:r>
            <a:r>
              <a:rPr lang="cs-CZ" smtClean="0"/>
              <a:t>ZŠ Praktické </a:t>
            </a:r>
            <a:r>
              <a:rPr lang="cs-CZ" dirty="0" smtClean="0"/>
              <a:t>ve 4. ročníku v hodině Čj. Použito při výkladu – ústní komentáře. Názornost při práci dětí s mentálním postižením vždy osloví.</a:t>
            </a:r>
          </a:p>
        </p:txBody>
      </p:sp>
    </p:spTree>
    <p:extLst>
      <p:ext uri="{BB962C8B-B14F-4D97-AF65-F5344CB8AC3E}">
        <p14:creationId xmlns:p14="http://schemas.microsoft.com/office/powerpoint/2010/main" val="298215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4000" dirty="0" smtClean="0">
                <a:solidFill>
                  <a:srgbClr val="0070C0"/>
                </a:solidFill>
              </a:rPr>
              <a:t>            NOC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            DEN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029" name="Picture 5" descr="C:\Users\pc\AppData\Local\Microsoft\Windows\Temporary Internet Files\Content.IE5\KBYWZ40W\MP900433167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38334"/>
            <a:ext cx="4040188" cy="302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EJ5ZCDEY\MP900449120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2636911"/>
            <a:ext cx="3528393" cy="30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SLOVA OPAČNÉHO VÝZNAMU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82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SLOVA OPAČNÉHO VÝZNAMU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           RYCHLÝ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          POMALÝ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pc\AppData\Local\Microsoft\Windows\Temporary Internet Files\Content.IE5\FNPZ77IB\MP900400772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402" y="2589943"/>
            <a:ext cx="255953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FNPZ77IB\MP900406501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827469"/>
            <a:ext cx="4041775" cy="264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08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SLOVA OPAČNÉHO VÝZNAMU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28800"/>
            <a:ext cx="4040188" cy="1440160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Princezna je   MLADÁ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                     KRÁSNÁ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                     HODNÁ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28800"/>
            <a:ext cx="4041775" cy="1512168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Ježibaba je  STARÁ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                     OŠKLIVÁ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                      ZLÁ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pc\AppData\Local\Microsoft\Windows\Temporary Internet Files\Content.IE5\EJ5ZCDEY\MC900304491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56992"/>
            <a:ext cx="239746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EJ5ZCDEY\MC900436109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3212976"/>
            <a:ext cx="303530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57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SLOVA OPAČNÉHO VÝZNAMU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173807"/>
          </a:xfrm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          MALÝ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885775"/>
          </a:xfrm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         </a:t>
            </a:r>
            <a:r>
              <a:rPr lang="cs-CZ" sz="4400" dirty="0" smtClean="0">
                <a:solidFill>
                  <a:srgbClr val="0070C0"/>
                </a:solidFill>
              </a:rPr>
              <a:t>VELKÝ</a:t>
            </a:r>
            <a:endParaRPr lang="cs-CZ" sz="4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pc\AppData\Local\Microsoft\Windows\Temporary Internet Files\Content.IE5\EJ5ZCDEY\MC90041559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284984"/>
            <a:ext cx="2880320" cy="258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FNPZ77IB\MP900180374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21718"/>
            <a:ext cx="3240360" cy="420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59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SLOVA OPAČNÉHO VÝZNAMU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        </a:t>
            </a:r>
            <a:r>
              <a:rPr lang="cs-CZ" sz="4800" dirty="0" smtClean="0">
                <a:solidFill>
                  <a:srgbClr val="0070C0"/>
                </a:solidFill>
              </a:rPr>
              <a:t>KYSELÝ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1027" name="Picture 3" descr="C:\Users\pc\AppData\Local\Microsoft\Windows\Temporary Internet Files\Content.IE5\KBYWZ40W\MP90040207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08920"/>
            <a:ext cx="3417156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FNPZ77IB\MP900227650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3" y="2900697"/>
            <a:ext cx="3657600" cy="295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354756" y="1764105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SLADKÉ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32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SLOVA OPAČNÉHO VÝZNAMU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ČERNÁ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rgbClr val="0070C0"/>
                </a:solidFill>
              </a:rPr>
              <a:t>BÍLÝ      </a:t>
            </a:r>
          </a:p>
          <a:p>
            <a:endParaRPr lang="cs-CZ" sz="4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pc\AppData\Local\Microsoft\Windows\Temporary Internet Files\Content.IE5\KBYWZ40W\MP9004033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388843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EJ5ZCDEY\MC90043625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388843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1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25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122</Words>
  <Application>Microsoft Office PowerPoint</Application>
  <PresentationFormat>Předvádění na obrazovce (4:3)</PresentationFormat>
  <Paragraphs>36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SLOVA OPAČNÉHO VÝZNAMU</vt:lpstr>
      <vt:lpstr>SLOVA OPAČNÉHO VÝZNAMU</vt:lpstr>
      <vt:lpstr>SLOVA OPAČNÉHO VÝZNAMU</vt:lpstr>
      <vt:lpstr>SLOVA OPAČNÉHO VÝZNAMU</vt:lpstr>
      <vt:lpstr>SLOVA OPAČNÉHO VÝZNAMU</vt:lpstr>
      <vt:lpstr>SLOVA OPAČNÉHO VÝZNAMU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opačného významu</dc:title>
  <dc:creator>Slaminková Jana</dc:creator>
  <cp:lastModifiedBy>Slaminkova Jana</cp:lastModifiedBy>
  <cp:revision>19</cp:revision>
  <dcterms:created xsi:type="dcterms:W3CDTF">2011-11-02T12:14:41Z</dcterms:created>
  <dcterms:modified xsi:type="dcterms:W3CDTF">2012-06-13T11:18:52Z</dcterms:modified>
</cp:coreProperties>
</file>