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9" r:id="rId4"/>
    <p:sldId id="260" r:id="rId5"/>
    <p:sldId id="261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343" autoAdjust="0"/>
    <p:restoredTop sz="94660"/>
  </p:normalViewPr>
  <p:slideViewPr>
    <p:cSldViewPr>
      <p:cViewPr>
        <p:scale>
          <a:sx n="76" d="100"/>
          <a:sy n="76" d="100"/>
        </p:scale>
        <p:origin x="-1254" y="-19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VY_32_INOVACE_15_Český jazyk – </a:t>
          </a:r>
          <a:r>
            <a:rPr lang="cs-CZ" sz="2000" baseline="0" dirty="0" err="1" smtClean="0"/>
            <a:t>dy,ty,ny</a:t>
          </a:r>
          <a:r>
            <a:rPr lang="cs-CZ" sz="2000" baseline="0" dirty="0" smtClean="0"/>
            <a:t> - </a:t>
          </a:r>
          <a:r>
            <a:rPr lang="cs-CZ" sz="2000" baseline="0" dirty="0" err="1" smtClean="0"/>
            <a:t>di,ti,ni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Brandýs  n. L. – Stará Boleslav, Školní 291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</a:t>
          </a:r>
          <a:r>
            <a:rPr lang="cs-CZ" sz="2000" dirty="0" err="1" smtClean="0"/>
            <a:t>Slaminková</a:t>
          </a:r>
          <a:r>
            <a:rPr lang="cs-CZ" sz="2000" dirty="0" smtClean="0"/>
            <a:t> Jana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Doplňování </a:t>
          </a:r>
          <a:r>
            <a:rPr lang="cs-CZ" sz="2000" baseline="0" dirty="0" err="1" smtClean="0"/>
            <a:t>dy,ty,ny</a:t>
          </a:r>
          <a:r>
            <a:rPr lang="cs-CZ" sz="2000" baseline="0" dirty="0" smtClean="0"/>
            <a:t>/</a:t>
          </a:r>
          <a:r>
            <a:rPr lang="cs-CZ" sz="2000" baseline="0" dirty="0" err="1" smtClean="0"/>
            <a:t>di,ti,ni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CZ.1.07/1.4.00/21.0979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Brandýs  n. L. – Stará Boleslav, Školní 291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</a:t>
          </a:r>
          <a:r>
            <a:rPr lang="cs-CZ" sz="2000" kern="1200" dirty="0" err="1" smtClean="0"/>
            <a:t>Slaminková</a:t>
          </a:r>
          <a:r>
            <a:rPr lang="cs-CZ" sz="2000" kern="1200" dirty="0" smtClean="0"/>
            <a:t> Jana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VY_32_INOVACE_15_Český jazyk – </a:t>
          </a:r>
          <a:r>
            <a:rPr lang="cs-CZ" sz="2000" kern="1200" baseline="0" dirty="0" err="1" smtClean="0"/>
            <a:t>dy,ty,ny</a:t>
          </a:r>
          <a:r>
            <a:rPr lang="cs-CZ" sz="2000" kern="1200" baseline="0" dirty="0" smtClean="0"/>
            <a:t> - </a:t>
          </a:r>
          <a:r>
            <a:rPr lang="cs-CZ" sz="2000" kern="1200" baseline="0" dirty="0" err="1" smtClean="0"/>
            <a:t>di,ti,ni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Doplňování </a:t>
          </a:r>
          <a:r>
            <a:rPr lang="cs-CZ" sz="2000" kern="1200" baseline="0" dirty="0" err="1" smtClean="0"/>
            <a:t>dy,ty,ny</a:t>
          </a:r>
          <a:r>
            <a:rPr lang="cs-CZ" sz="2000" kern="1200" baseline="0" dirty="0" smtClean="0"/>
            <a:t>/</a:t>
          </a:r>
          <a:r>
            <a:rPr lang="cs-CZ" sz="2000" kern="1200" baseline="0" dirty="0" err="1" smtClean="0"/>
            <a:t>di,ti,ni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CZ.1.07/1.4.00/21.0979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3.jpeg"/><Relationship Id="rId7" Type="http://schemas.openxmlformats.org/officeDocument/2006/relationships/image" Target="../media/image13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10" Type="http://schemas.openxmlformats.org/officeDocument/2006/relationships/image" Target="../media/image16.jpeg"/><Relationship Id="rId4" Type="http://schemas.openxmlformats.org/officeDocument/2006/relationships/image" Target="../media/image2.jpeg"/><Relationship Id="rId9" Type="http://schemas.openxmlformats.org/officeDocument/2006/relationships/image" Target="../media/image15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image" Target="../media/image3.jpeg"/><Relationship Id="rId7" Type="http://schemas.openxmlformats.org/officeDocument/2006/relationships/image" Target="../media/image20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wmf"/><Relationship Id="rId9" Type="http://schemas.openxmlformats.org/officeDocument/2006/relationships/image" Target="../media/image22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52156266"/>
              </p:ext>
            </p:extLst>
          </p:nvPr>
        </p:nvGraphicFramePr>
        <p:xfrm>
          <a:off x="611560" y="764704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použit na </a:t>
            </a:r>
            <a:r>
              <a:rPr lang="cs-CZ" smtClean="0"/>
              <a:t>ZŠ Praktické </a:t>
            </a:r>
            <a:r>
              <a:rPr lang="cs-CZ" dirty="0" smtClean="0"/>
              <a:t>v hodině </a:t>
            </a:r>
            <a:r>
              <a:rPr lang="cs-CZ" dirty="0" err="1" smtClean="0"/>
              <a:t>Čj</a:t>
            </a:r>
            <a:r>
              <a:rPr lang="cs-CZ" dirty="0" smtClean="0"/>
              <a:t> ve 4. ročníku. Doplňování slabik kontrolováno animací – správná odpověď – objeví se usměvavý „</a:t>
            </a:r>
            <a:r>
              <a:rPr lang="cs-CZ" dirty="0" err="1" smtClean="0"/>
              <a:t>smajlík</a:t>
            </a:r>
            <a:r>
              <a:rPr lang="cs-CZ" dirty="0" smtClean="0"/>
              <a:t>“, chyba – „</a:t>
            </a:r>
            <a:r>
              <a:rPr lang="cs-CZ" dirty="0" err="1" smtClean="0"/>
              <a:t>smajlík</a:t>
            </a:r>
            <a:r>
              <a:rPr lang="cs-CZ" dirty="0" smtClean="0"/>
              <a:t>“ s vypláznutým jazykem. Děti někdy dělaly chyby záměrně, jen aby viděly svého oblíbeného „</a:t>
            </a:r>
            <a:r>
              <a:rPr lang="cs-CZ" dirty="0" err="1" smtClean="0"/>
              <a:t>smajlíka</a:t>
            </a:r>
            <a:r>
              <a:rPr lang="cs-CZ" dirty="0" smtClean="0"/>
              <a:t>“. Názorné učivo s obrázky je kladem při výuce.</a:t>
            </a:r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 </a:t>
            </a:r>
            <a:r>
              <a:rPr lang="cs-CZ" dirty="0" err="1" smtClean="0"/>
              <a:t>ny,ný</a:t>
            </a:r>
            <a:r>
              <a:rPr lang="cs-CZ" dirty="0" smtClean="0"/>
              <a:t>/</a:t>
            </a:r>
            <a:r>
              <a:rPr lang="cs-CZ" dirty="0" err="1" smtClean="0"/>
              <a:t>ni,ní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89169"/>
            <a:ext cx="8229600" cy="4525963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sil                 </a:t>
            </a:r>
            <a:r>
              <a:rPr lang="cs-CZ" dirty="0" err="1" smtClean="0"/>
              <a:t>ce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err="1" smtClean="0"/>
              <a:t>novi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 err="1" smtClean="0"/>
              <a:t>pe</a:t>
            </a:r>
            <a:r>
              <a:rPr lang="cs-CZ" dirty="0" smtClean="0"/>
              <a:t>                  ze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err="1" smtClean="0"/>
              <a:t>zele</a:t>
            </a:r>
            <a:r>
              <a:rPr lang="cs-CZ" dirty="0" smtClean="0"/>
              <a:t>                 na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err="1" smtClean="0"/>
              <a:t>mali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 err="1" smtClean="0"/>
              <a:t>zvo</a:t>
            </a:r>
            <a:endParaRPr lang="cs-CZ" dirty="0" smtClean="0"/>
          </a:p>
        </p:txBody>
      </p:sp>
      <p:sp>
        <p:nvSpPr>
          <p:cNvPr id="4" name="Ovál 3"/>
          <p:cNvSpPr/>
          <p:nvPr/>
        </p:nvSpPr>
        <p:spPr>
          <a:xfrm>
            <a:off x="989203" y="2248138"/>
            <a:ext cx="504056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ni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1781291" y="2260304"/>
            <a:ext cx="572925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ny</a:t>
            </a:r>
            <a:endParaRPr lang="cs-CZ" dirty="0"/>
          </a:p>
        </p:txBody>
      </p:sp>
      <p:pic>
        <p:nvPicPr>
          <p:cNvPr id="1026" name="Picture 2" descr="C:\Users\pc\AppData\Local\Microsoft\Windows\Temporary Internet Files\Content.IE5\L70ITWCH\MC9004331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9283" y="2137208"/>
            <a:ext cx="678240" cy="606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c\AppData\Local\Microsoft\Windows\Temporary Internet Files\Content.IE5\CCQI868A\MC90043322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7196" y="2104111"/>
            <a:ext cx="677542" cy="62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vál 8"/>
          <p:cNvSpPr/>
          <p:nvPr/>
        </p:nvSpPr>
        <p:spPr>
          <a:xfrm>
            <a:off x="1409323" y="4696279"/>
            <a:ext cx="504056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ni</a:t>
            </a:r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2201411" y="4708445"/>
            <a:ext cx="572925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ny</a:t>
            </a:r>
            <a:endParaRPr lang="cs-CZ" dirty="0"/>
          </a:p>
        </p:txBody>
      </p:sp>
      <p:pic>
        <p:nvPicPr>
          <p:cNvPr id="11" name="Picture 2" descr="C:\Users\pc\AppData\Local\Microsoft\Windows\Temporary Internet Files\Content.IE5\L70ITWCH\MC9004331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6218" y="4595436"/>
            <a:ext cx="678240" cy="606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Users\pc\AppData\Local\Microsoft\Windows\Temporary Internet Files\Content.IE5\CCQI868A\MC90043322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9926" y="4589736"/>
            <a:ext cx="677542" cy="62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Ovál 12"/>
          <p:cNvSpPr/>
          <p:nvPr/>
        </p:nvSpPr>
        <p:spPr>
          <a:xfrm>
            <a:off x="2118829" y="4139473"/>
            <a:ext cx="504056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ni</a:t>
            </a:r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1418226" y="4106600"/>
            <a:ext cx="572925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ny</a:t>
            </a:r>
            <a:endParaRPr lang="cs-CZ" dirty="0"/>
          </a:p>
        </p:txBody>
      </p:sp>
      <p:pic>
        <p:nvPicPr>
          <p:cNvPr id="15" name="Picture 2" descr="C:\Users\pc\AppData\Local\Microsoft\Windows\Temporary Internet Files\Content.IE5\L70ITWCH\MC9004331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6218" y="3983504"/>
            <a:ext cx="678240" cy="606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 descr="C:\Users\pc\AppData\Local\Microsoft\Windows\Temporary Internet Files\Content.IE5\CCQI868A\MC90043322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6822" y="3995446"/>
            <a:ext cx="677542" cy="62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Ovál 16"/>
          <p:cNvSpPr/>
          <p:nvPr/>
        </p:nvSpPr>
        <p:spPr>
          <a:xfrm>
            <a:off x="1254734" y="3518620"/>
            <a:ext cx="504056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ní</a:t>
            </a:r>
            <a:endParaRPr lang="cs-CZ" dirty="0"/>
          </a:p>
        </p:txBody>
      </p:sp>
      <p:sp>
        <p:nvSpPr>
          <p:cNvPr id="18" name="Ovál 17"/>
          <p:cNvSpPr/>
          <p:nvPr/>
        </p:nvSpPr>
        <p:spPr>
          <a:xfrm>
            <a:off x="2046822" y="3530786"/>
            <a:ext cx="572925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ný</a:t>
            </a:r>
            <a:endParaRPr lang="cs-CZ" dirty="0"/>
          </a:p>
        </p:txBody>
      </p:sp>
      <p:pic>
        <p:nvPicPr>
          <p:cNvPr id="19" name="Picture 2" descr="C:\Users\pc\AppData\Local\Microsoft\Windows\Temporary Internet Files\Content.IE5\L70ITWCH\MC9004331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5546" y="3430625"/>
            <a:ext cx="678240" cy="606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3" descr="C:\Users\pc\AppData\Local\Microsoft\Windows\Temporary Internet Files\Content.IE5\CCQI868A\MC90043322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5416" y="3398317"/>
            <a:ext cx="677542" cy="62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Ovál 20"/>
          <p:cNvSpPr/>
          <p:nvPr/>
        </p:nvSpPr>
        <p:spPr>
          <a:xfrm>
            <a:off x="1532244" y="2888281"/>
            <a:ext cx="504056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ni</a:t>
            </a:r>
            <a:endParaRPr lang="cs-CZ" dirty="0"/>
          </a:p>
        </p:txBody>
      </p:sp>
      <p:sp>
        <p:nvSpPr>
          <p:cNvPr id="22" name="Ovál 21"/>
          <p:cNvSpPr/>
          <p:nvPr/>
        </p:nvSpPr>
        <p:spPr>
          <a:xfrm>
            <a:off x="2324332" y="2900447"/>
            <a:ext cx="572925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ny</a:t>
            </a:r>
            <a:endParaRPr lang="cs-CZ" dirty="0"/>
          </a:p>
        </p:txBody>
      </p:sp>
      <p:pic>
        <p:nvPicPr>
          <p:cNvPr id="23" name="Picture 2" descr="C:\Users\pc\AppData\Local\Microsoft\Windows\Temporary Internet Files\Content.IE5\L70ITWCH\MC9004331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9961" y="2765185"/>
            <a:ext cx="678240" cy="606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3" descr="C:\Users\pc\AppData\Local\Microsoft\Windows\Temporary Internet Files\Content.IE5\CCQI868A\MC90043322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2023" y="2777351"/>
            <a:ext cx="677542" cy="62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Ovál 24"/>
          <p:cNvSpPr/>
          <p:nvPr/>
        </p:nvSpPr>
        <p:spPr>
          <a:xfrm>
            <a:off x="2169754" y="5324764"/>
            <a:ext cx="504056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ni</a:t>
            </a:r>
            <a:endParaRPr lang="cs-CZ" dirty="0"/>
          </a:p>
        </p:txBody>
      </p:sp>
      <p:sp>
        <p:nvSpPr>
          <p:cNvPr id="26" name="Ovál 25"/>
          <p:cNvSpPr/>
          <p:nvPr/>
        </p:nvSpPr>
        <p:spPr>
          <a:xfrm>
            <a:off x="1302406" y="5324764"/>
            <a:ext cx="572925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ny</a:t>
            </a:r>
            <a:endParaRPr lang="cs-CZ" dirty="0"/>
          </a:p>
        </p:txBody>
      </p:sp>
      <p:pic>
        <p:nvPicPr>
          <p:cNvPr id="27" name="Picture 2" descr="C:\Users\pc\AppData\Local\Microsoft\Windows\Temporary Internet Files\Content.IE5\L70ITWCH\MC9004331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7753" y="5201668"/>
            <a:ext cx="678240" cy="606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3" descr="C:\Users\pc\AppData\Local\Microsoft\Windows\Temporary Internet Files\Content.IE5\CCQI868A\MC90043322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4832" y="5197120"/>
            <a:ext cx="677542" cy="62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c\AppData\Local\Microsoft\Windows\Temporary Internet Files\Content.IE5\RAF6IJP2\MP90028923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468464"/>
            <a:ext cx="2011470" cy="1337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c\AppData\Local\Microsoft\Windows\Temporary Internet Files\Content.IE5\CCQI868A\MP90017899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0967" y="1468464"/>
            <a:ext cx="1152128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c\AppData\Local\Microsoft\Windows\Temporary Internet Files\Content.IE5\ZG7GU3PT\MP900423684[1]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98" t="24289"/>
          <a:stretch/>
        </p:blipFill>
        <p:spPr bwMode="auto">
          <a:xfrm>
            <a:off x="3516932" y="3202239"/>
            <a:ext cx="1860908" cy="1494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pc\AppData\Local\Microsoft\Windows\Temporary Internet Files\Content.IE5\RAF6IJP2\MP90031373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0320" y="5056319"/>
            <a:ext cx="1800200" cy="1179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pc\AppData\Local\Microsoft\Windows\Temporary Internet Files\Content.IE5\ZG7GU3PT\MC90035582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862818"/>
            <a:ext cx="1440160" cy="1566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pc\AppData\Local\Microsoft\Windows\Temporary Internet Files\Content.IE5\L70ITWCH\MP900430659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4590" y="3316730"/>
            <a:ext cx="1713637" cy="1550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67306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 </a:t>
            </a:r>
            <a:r>
              <a:rPr lang="cs-CZ" dirty="0" err="1" smtClean="0"/>
              <a:t>dy,dý</a:t>
            </a:r>
            <a:r>
              <a:rPr lang="cs-CZ" dirty="0" smtClean="0"/>
              <a:t>/</a:t>
            </a:r>
            <a:r>
              <a:rPr lang="cs-CZ" dirty="0" err="1" smtClean="0"/>
              <a:t>di,dí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89169"/>
            <a:ext cx="8229600" cy="4525963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ho                 </a:t>
            </a:r>
            <a:r>
              <a:rPr lang="cs-CZ" dirty="0" err="1" smtClean="0"/>
              <a:t>ny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hra</a:t>
            </a:r>
          </a:p>
          <a:p>
            <a:pPr marL="0" indent="0">
              <a:buNone/>
            </a:pPr>
            <a:r>
              <a:rPr lang="cs-CZ" dirty="0" smtClean="0"/>
              <a:t> ha                  </a:t>
            </a:r>
            <a:r>
              <a:rPr lang="cs-CZ" dirty="0" err="1" smtClean="0"/>
              <a:t>ce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err="1" smtClean="0"/>
              <a:t>kla</a:t>
            </a:r>
            <a:r>
              <a:rPr lang="cs-CZ" dirty="0" smtClean="0"/>
              <a:t>                 </a:t>
            </a:r>
            <a:r>
              <a:rPr lang="cs-CZ" dirty="0" err="1" smtClean="0"/>
              <a:t>vo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err="1" smtClean="0"/>
              <a:t>jaho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 err="1" smtClean="0"/>
              <a:t>scho</a:t>
            </a:r>
            <a:endParaRPr lang="cs-CZ" dirty="0" smtClean="0"/>
          </a:p>
        </p:txBody>
      </p:sp>
      <p:sp>
        <p:nvSpPr>
          <p:cNvPr id="4" name="Ovál 3"/>
          <p:cNvSpPr/>
          <p:nvPr/>
        </p:nvSpPr>
        <p:spPr>
          <a:xfrm>
            <a:off x="1142211" y="2248138"/>
            <a:ext cx="504056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d</a:t>
            </a:r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1875331" y="2248138"/>
            <a:ext cx="612542" cy="37220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dy</a:t>
            </a:r>
            <a:endParaRPr lang="cs-CZ" dirty="0"/>
          </a:p>
        </p:txBody>
      </p:sp>
      <p:pic>
        <p:nvPicPr>
          <p:cNvPr id="1026" name="Picture 2" descr="C:\Users\pc\AppData\Local\Microsoft\Windows\Temporary Internet Files\Content.IE5\L70ITWCH\MC9004331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2982" y="2104111"/>
            <a:ext cx="657239" cy="606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c\AppData\Local\Microsoft\Windows\Temporary Internet Files\Content.IE5\CCQI868A\MC90043322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311" y="2104111"/>
            <a:ext cx="677542" cy="62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vál 8"/>
          <p:cNvSpPr/>
          <p:nvPr/>
        </p:nvSpPr>
        <p:spPr>
          <a:xfrm>
            <a:off x="1409323" y="4696279"/>
            <a:ext cx="504056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d</a:t>
            </a:r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2181601" y="4708445"/>
            <a:ext cx="592735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/>
              <a:t>d</a:t>
            </a:r>
            <a:r>
              <a:rPr lang="cs-CZ" dirty="0" err="1" smtClean="0"/>
              <a:t>y</a:t>
            </a:r>
            <a:endParaRPr lang="cs-CZ" dirty="0"/>
          </a:p>
        </p:txBody>
      </p:sp>
      <p:pic>
        <p:nvPicPr>
          <p:cNvPr id="11" name="Picture 2" descr="C:\Users\pc\AppData\Local\Microsoft\Windows\Temporary Internet Files\Content.IE5\L70ITWCH\MC9004331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2912" y="4585349"/>
            <a:ext cx="678240" cy="606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Users\pc\AppData\Local\Microsoft\Windows\Temporary Internet Files\Content.IE5\CCQI868A\MC90043322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9102" y="4606205"/>
            <a:ext cx="677542" cy="62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Ovál 12"/>
          <p:cNvSpPr/>
          <p:nvPr/>
        </p:nvSpPr>
        <p:spPr>
          <a:xfrm>
            <a:off x="1949383" y="4121845"/>
            <a:ext cx="504056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d</a:t>
            </a:r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1155681" y="4106600"/>
            <a:ext cx="628596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/>
              <a:t>d</a:t>
            </a:r>
            <a:r>
              <a:rPr lang="cs-CZ" dirty="0" err="1" smtClean="0"/>
              <a:t>y</a:t>
            </a:r>
            <a:endParaRPr lang="cs-CZ" dirty="0"/>
          </a:p>
        </p:txBody>
      </p:sp>
      <p:pic>
        <p:nvPicPr>
          <p:cNvPr id="15" name="Picture 2" descr="C:\Users\pc\AppData\Local\Microsoft\Windows\Temporary Internet Files\Content.IE5\L70ITWCH\MC9004331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2211" y="3946658"/>
            <a:ext cx="678240" cy="606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 descr="C:\Users\pc\AppData\Local\Microsoft\Windows\Temporary Internet Files\Content.IE5\CCQI868A\MC90043322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4405" y="3966736"/>
            <a:ext cx="677542" cy="62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Ovál 16"/>
          <p:cNvSpPr/>
          <p:nvPr/>
        </p:nvSpPr>
        <p:spPr>
          <a:xfrm>
            <a:off x="1254734" y="3518620"/>
            <a:ext cx="504056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di</a:t>
            </a:r>
            <a:endParaRPr lang="cs-CZ" dirty="0"/>
          </a:p>
        </p:txBody>
      </p:sp>
      <p:sp>
        <p:nvSpPr>
          <p:cNvPr id="18" name="Ovál 17"/>
          <p:cNvSpPr/>
          <p:nvPr/>
        </p:nvSpPr>
        <p:spPr>
          <a:xfrm>
            <a:off x="1991152" y="3530786"/>
            <a:ext cx="628596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dy</a:t>
            </a:r>
            <a:endParaRPr lang="cs-CZ" dirty="0"/>
          </a:p>
        </p:txBody>
      </p:sp>
      <p:pic>
        <p:nvPicPr>
          <p:cNvPr id="19" name="Picture 2" descr="C:\Users\pc\AppData\Local\Microsoft\Windows\Temporary Internet Files\Content.IE5\L70ITWCH\MC9004331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2755" y="3403957"/>
            <a:ext cx="678240" cy="606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3" descr="C:\Users\pc\AppData\Local\Microsoft\Windows\Temporary Internet Files\Content.IE5\CCQI868A\MC90043322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8428" y="3395573"/>
            <a:ext cx="677542" cy="62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Ovál 20"/>
          <p:cNvSpPr/>
          <p:nvPr/>
        </p:nvSpPr>
        <p:spPr>
          <a:xfrm>
            <a:off x="1328672" y="2888281"/>
            <a:ext cx="504056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d</a:t>
            </a:r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22" name="Ovál 21"/>
          <p:cNvSpPr/>
          <p:nvPr/>
        </p:nvSpPr>
        <p:spPr>
          <a:xfrm>
            <a:off x="2067754" y="2900447"/>
            <a:ext cx="625932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/>
              <a:t>d</a:t>
            </a:r>
            <a:r>
              <a:rPr lang="cs-CZ" dirty="0" err="1" smtClean="0"/>
              <a:t>y</a:t>
            </a:r>
            <a:endParaRPr lang="cs-CZ" dirty="0"/>
          </a:p>
        </p:txBody>
      </p:sp>
      <p:pic>
        <p:nvPicPr>
          <p:cNvPr id="23" name="Picture 2" descr="C:\Users\pc\AppData\Local\Microsoft\Windows\Temporary Internet Files\Content.IE5\L70ITWCH\MC9004331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872" y="2760827"/>
            <a:ext cx="678240" cy="606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3" descr="C:\Users\pc\AppData\Local\Microsoft\Windows\Temporary Internet Files\Content.IE5\CCQI868A\MC90043322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1949" y="2756801"/>
            <a:ext cx="677542" cy="62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Ovál 24"/>
          <p:cNvSpPr/>
          <p:nvPr/>
        </p:nvSpPr>
        <p:spPr>
          <a:xfrm>
            <a:off x="2335020" y="5314677"/>
            <a:ext cx="504056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d</a:t>
            </a:r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26" name="Ovál 25"/>
          <p:cNvSpPr/>
          <p:nvPr/>
        </p:nvSpPr>
        <p:spPr>
          <a:xfrm>
            <a:off x="1467672" y="5314677"/>
            <a:ext cx="600082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/>
              <a:t>d</a:t>
            </a:r>
            <a:r>
              <a:rPr lang="cs-CZ" dirty="0" err="1" smtClean="0"/>
              <a:t>y</a:t>
            </a:r>
            <a:endParaRPr lang="cs-CZ" dirty="0"/>
          </a:p>
        </p:txBody>
      </p:sp>
      <p:pic>
        <p:nvPicPr>
          <p:cNvPr id="27" name="Picture 2" descr="C:\Users\pc\AppData\Local\Microsoft\Windows\Temporary Internet Files\Content.IE5\L70ITWCH\MC9004331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7928" y="5241644"/>
            <a:ext cx="678240" cy="606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3" descr="C:\Users\pc\AppData\Local\Microsoft\Windows\Temporary Internet Files\Content.IE5\CCQI868A\MC90043322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0019" y="5174813"/>
            <a:ext cx="677542" cy="62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c\AppData\Local\Microsoft\Windows\Temporary Internet Files\Content.IE5\RAF6IJP2\MP90028983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547291"/>
            <a:ext cx="1800200" cy="12095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c\AppData\Local\Microsoft\Windows\Temporary Internet Files\Content.IE5\RAF6IJP2\MP90022758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0494" y="1816644"/>
            <a:ext cx="2343934" cy="1550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pc\AppData\Local\Microsoft\Windows\Temporary Internet Files\Content.IE5\CCQI868A\MP90040189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2764" y="2841675"/>
            <a:ext cx="1373994" cy="17183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pc\AppData\Local\Microsoft\Windows\Temporary Internet Files\Content.IE5\RAF6IJP2\MP900309514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4100" y="5056319"/>
            <a:ext cx="1009616" cy="1526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pc\AppData\Local\Microsoft\Windows\Temporary Internet Files\Content.IE5\RAF6IJP2\MP900409786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570934"/>
            <a:ext cx="1872207" cy="1357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pc\AppData\Local\Microsoft\Windows\Temporary Internet Files\Content.IE5\RAF6IJP2\MP900402593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9131" y="5200487"/>
            <a:ext cx="1933857" cy="1294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73811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 </a:t>
            </a:r>
            <a:r>
              <a:rPr lang="cs-CZ" dirty="0" err="1" smtClean="0"/>
              <a:t>ty,tý</a:t>
            </a:r>
            <a:r>
              <a:rPr lang="cs-CZ" dirty="0" smtClean="0"/>
              <a:t>/</a:t>
            </a:r>
            <a:r>
              <a:rPr lang="cs-CZ" dirty="0" err="1" smtClean="0"/>
              <a:t>ti,tí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89169"/>
            <a:ext cx="8229600" cy="4525963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 err="1" smtClean="0"/>
              <a:t>ře</a:t>
            </a:r>
            <a:r>
              <a:rPr lang="cs-CZ" dirty="0" smtClean="0"/>
              <a:t>                 </a:t>
            </a:r>
            <a:r>
              <a:rPr lang="cs-CZ" dirty="0" err="1" smtClean="0"/>
              <a:t>zek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err="1" smtClean="0"/>
              <a:t>bo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 err="1" smtClean="0"/>
              <a:t>mo</a:t>
            </a:r>
            <a:r>
              <a:rPr lang="cs-CZ" dirty="0" smtClean="0"/>
              <a:t>                  </a:t>
            </a:r>
            <a:r>
              <a:rPr lang="cs-CZ" dirty="0" err="1" smtClean="0"/>
              <a:t>lek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ta               </a:t>
            </a:r>
            <a:r>
              <a:rPr lang="cs-CZ" dirty="0" err="1" smtClean="0"/>
              <a:t>nek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err="1" smtClean="0"/>
              <a:t>ša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kos</a:t>
            </a:r>
          </a:p>
        </p:txBody>
      </p:sp>
      <p:sp>
        <p:nvSpPr>
          <p:cNvPr id="4" name="Ovál 3"/>
          <p:cNvSpPr/>
          <p:nvPr/>
        </p:nvSpPr>
        <p:spPr>
          <a:xfrm>
            <a:off x="989203" y="2248138"/>
            <a:ext cx="504056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tí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1781291" y="2260304"/>
            <a:ext cx="572925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tý</a:t>
            </a:r>
            <a:endParaRPr lang="cs-CZ" dirty="0"/>
          </a:p>
        </p:txBody>
      </p:sp>
      <p:pic>
        <p:nvPicPr>
          <p:cNvPr id="1026" name="Picture 2" descr="C:\Users\pc\AppData\Local\Microsoft\Windows\Temporary Internet Files\Content.IE5\L70ITWCH\MC9004331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1187" y="2130552"/>
            <a:ext cx="678240" cy="606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c\AppData\Local\Microsoft\Windows\Temporary Internet Files\Content.IE5\CCQI868A\MC90043322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2460" y="2122168"/>
            <a:ext cx="677542" cy="62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vál 8"/>
          <p:cNvSpPr/>
          <p:nvPr/>
        </p:nvSpPr>
        <p:spPr>
          <a:xfrm>
            <a:off x="1070203" y="4674026"/>
            <a:ext cx="504056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ti</a:t>
            </a:r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1862291" y="4686192"/>
            <a:ext cx="572925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ty</a:t>
            </a:r>
            <a:endParaRPr lang="cs-CZ" dirty="0"/>
          </a:p>
        </p:txBody>
      </p:sp>
      <p:pic>
        <p:nvPicPr>
          <p:cNvPr id="11" name="Picture 2" descr="C:\Users\pc\AppData\Local\Microsoft\Windows\Temporary Internet Files\Content.IE5\L70ITWCH\MC9004331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3111" y="4563096"/>
            <a:ext cx="678240" cy="606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Users\pc\AppData\Local\Microsoft\Windows\Temporary Internet Files\Content.IE5\CCQI868A\MC90043322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9982" y="4532446"/>
            <a:ext cx="677542" cy="62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Ovál 12"/>
          <p:cNvSpPr/>
          <p:nvPr/>
        </p:nvSpPr>
        <p:spPr>
          <a:xfrm>
            <a:off x="1678323" y="4172406"/>
            <a:ext cx="504056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tí</a:t>
            </a:r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977720" y="4139533"/>
            <a:ext cx="572925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tý</a:t>
            </a:r>
            <a:endParaRPr lang="cs-CZ" dirty="0"/>
          </a:p>
        </p:txBody>
      </p:sp>
      <p:pic>
        <p:nvPicPr>
          <p:cNvPr id="15" name="Picture 2" descr="C:\Users\pc\AppData\Local\Microsoft\Windows\Temporary Internet Files\Content.IE5\L70ITWCH\MC9004331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5613" y="3991420"/>
            <a:ext cx="678240" cy="606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 descr="C:\Users\pc\AppData\Local\Microsoft\Windows\Temporary Internet Files\Content.IE5\CCQI868A\MC90043322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8868" y="3983036"/>
            <a:ext cx="677542" cy="62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Ovál 16"/>
          <p:cNvSpPr/>
          <p:nvPr/>
        </p:nvSpPr>
        <p:spPr>
          <a:xfrm>
            <a:off x="1254733" y="3518620"/>
            <a:ext cx="526557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tý</a:t>
            </a:r>
            <a:endParaRPr lang="cs-CZ" dirty="0"/>
          </a:p>
        </p:txBody>
      </p:sp>
      <p:sp>
        <p:nvSpPr>
          <p:cNvPr id="18" name="Ovál 17"/>
          <p:cNvSpPr/>
          <p:nvPr/>
        </p:nvSpPr>
        <p:spPr>
          <a:xfrm>
            <a:off x="2046822" y="3530786"/>
            <a:ext cx="572925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tí</a:t>
            </a:r>
            <a:endParaRPr lang="cs-CZ" dirty="0"/>
          </a:p>
        </p:txBody>
      </p:sp>
      <p:pic>
        <p:nvPicPr>
          <p:cNvPr id="19" name="Picture 2" descr="C:\Users\pc\AppData\Local\Microsoft\Windows\Temporary Internet Files\Content.IE5\L70ITWCH\MC9004331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5096" y="3382561"/>
            <a:ext cx="678240" cy="606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3" descr="C:\Users\pc\AppData\Local\Microsoft\Windows\Temporary Internet Files\Content.IE5\CCQI868A\MC90043322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9240" y="3393437"/>
            <a:ext cx="677542" cy="62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Ovál 20"/>
          <p:cNvSpPr/>
          <p:nvPr/>
        </p:nvSpPr>
        <p:spPr>
          <a:xfrm>
            <a:off x="1128731" y="2915181"/>
            <a:ext cx="504056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t</a:t>
            </a:r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22" name="Ovál 21"/>
          <p:cNvSpPr/>
          <p:nvPr/>
        </p:nvSpPr>
        <p:spPr>
          <a:xfrm>
            <a:off x="1920819" y="2927347"/>
            <a:ext cx="572925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t</a:t>
            </a:r>
            <a:r>
              <a:rPr lang="cs-CZ" dirty="0" smtClean="0"/>
              <a:t>y</a:t>
            </a:r>
            <a:endParaRPr lang="cs-CZ" dirty="0"/>
          </a:p>
        </p:txBody>
      </p:sp>
      <p:pic>
        <p:nvPicPr>
          <p:cNvPr id="23" name="Picture 2" descr="C:\Users\pc\AppData\Local\Microsoft\Windows\Temporary Internet Files\Content.IE5\L70ITWCH\MC9004331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2947" y="2745168"/>
            <a:ext cx="678240" cy="606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3" descr="C:\Users\pc\AppData\Local\Microsoft\Windows\Temporary Internet Files\Content.IE5\CCQI868A\MC90043322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5331" y="2759561"/>
            <a:ext cx="677542" cy="62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Ovál 24"/>
          <p:cNvSpPr/>
          <p:nvPr/>
        </p:nvSpPr>
        <p:spPr>
          <a:xfrm>
            <a:off x="2067753" y="5324764"/>
            <a:ext cx="606057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ty</a:t>
            </a:r>
            <a:endParaRPr lang="cs-CZ" dirty="0"/>
          </a:p>
        </p:txBody>
      </p:sp>
      <p:sp>
        <p:nvSpPr>
          <p:cNvPr id="26" name="Ovál 25"/>
          <p:cNvSpPr/>
          <p:nvPr/>
        </p:nvSpPr>
        <p:spPr>
          <a:xfrm>
            <a:off x="1302406" y="5324764"/>
            <a:ext cx="572925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ti</a:t>
            </a:r>
            <a:endParaRPr lang="cs-CZ" dirty="0"/>
          </a:p>
        </p:txBody>
      </p:sp>
      <p:pic>
        <p:nvPicPr>
          <p:cNvPr id="27" name="Picture 2" descr="C:\Users\pc\AppData\Local\Microsoft\Windows\Temporary Internet Files\Content.IE5\L70ITWCH\MC9004331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3710" y="5184900"/>
            <a:ext cx="678240" cy="606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3" descr="C:\Users\pc\AppData\Local\Microsoft\Windows\Temporary Internet Files\Content.IE5\CCQI868A\MC90043322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4182" y="5184900"/>
            <a:ext cx="677542" cy="62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pc\AppData\Local\Microsoft\Windows\Temporary Internet Files\Content.IE5\RAF6IJP2\MC90011348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1638" y="1631108"/>
            <a:ext cx="2016224" cy="888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pc\AppData\Local\Microsoft\Windows\Temporary Internet Files\Content.IE5\L70ITWCH\MP90038744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7833" y="1250926"/>
            <a:ext cx="1444419" cy="2024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pc\AppData\Local\Microsoft\Windows\Temporary Internet Files\Content.IE5\ZG7GU3PT\MP90044486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2847478"/>
            <a:ext cx="1903693" cy="1470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pc\AppData\Local\Microsoft\Windows\Temporary Internet Files\Content.IE5\RAF6IJP2\MP900423038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4976" y="3607380"/>
            <a:ext cx="1850132" cy="1850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pc\AppData\Local\Microsoft\Windows\Temporary Internet Files\Content.IE5\RAF6IJP2\MP900255612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499573"/>
            <a:ext cx="2230875" cy="1457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pc\AppData\Local\Microsoft\Windows\Temporary Internet Files\Content.IE5\ZG7GU3PT\MC90033560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486" y="966803"/>
            <a:ext cx="2201111" cy="1108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59576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32926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189</TotalTime>
  <Words>187</Words>
  <Application>Microsoft Office PowerPoint</Application>
  <PresentationFormat>Předvádění na obrazovce (4:3)</PresentationFormat>
  <Paragraphs>70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Doplň  ny,ný/ni,ní</vt:lpstr>
      <vt:lpstr>Doplň  dy,dý/di,dí</vt:lpstr>
      <vt:lpstr>Doplň  ty,tý/ti,tí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Slaminková Jana</dc:creator>
  <cp:lastModifiedBy>Stránská Alena</cp:lastModifiedBy>
  <cp:revision>34</cp:revision>
  <dcterms:created xsi:type="dcterms:W3CDTF">2011-06-20T10:40:08Z</dcterms:created>
  <dcterms:modified xsi:type="dcterms:W3CDTF">2012-06-22T08:24:26Z</dcterms:modified>
</cp:coreProperties>
</file>