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43" autoAdjust="0"/>
    <p:restoredTop sz="94660"/>
  </p:normalViewPr>
  <p:slideViewPr>
    <p:cSldViewPr>
      <p:cViewPr>
        <p:scale>
          <a:sx n="76" d="100"/>
          <a:sy n="76" d="100"/>
        </p:scale>
        <p:origin x="-125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Brandýs  n. L. – Stará Boleslav, Školní 291</a:t>
          </a:r>
          <a:endParaRPr lang="cs-CZ" sz="2000" dirty="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</a:t>
          </a:r>
          <a:r>
            <a:rPr lang="cs-CZ" sz="2000" dirty="0" err="1" smtClean="0"/>
            <a:t>Slaminková</a:t>
          </a:r>
          <a:r>
            <a:rPr lang="cs-CZ" sz="2000" dirty="0" smtClean="0"/>
            <a:t> Jana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CZ.1.07/1.4.00/21.0979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VY_32_INOVACE_20_Čj </a:t>
          </a:r>
          <a:r>
            <a:rPr lang="cs-CZ" sz="2000" baseline="0" dirty="0" smtClean="0"/>
            <a:t>– Doplňování </a:t>
          </a:r>
          <a:r>
            <a:rPr lang="cs-CZ" sz="2000" baseline="0" dirty="0" err="1" smtClean="0"/>
            <a:t>bě</a:t>
          </a:r>
          <a:r>
            <a:rPr lang="cs-CZ" sz="2000" baseline="0" dirty="0" smtClean="0"/>
            <a:t>, </a:t>
          </a:r>
          <a:r>
            <a:rPr lang="cs-CZ" sz="2000" baseline="0" dirty="0" err="1" smtClean="0"/>
            <a:t>pě</a:t>
          </a:r>
          <a:r>
            <a:rPr lang="cs-CZ" sz="2000" baseline="0" dirty="0" smtClean="0"/>
            <a:t>, </a:t>
          </a:r>
          <a:r>
            <a:rPr lang="cs-CZ" sz="2000" baseline="0" dirty="0" err="1" smtClean="0"/>
            <a:t>vě</a:t>
          </a:r>
          <a:r>
            <a:rPr lang="cs-CZ" sz="2000" baseline="0" dirty="0" smtClean="0"/>
            <a:t>, mě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Doplňování </a:t>
          </a:r>
          <a:r>
            <a:rPr lang="cs-CZ" sz="2000" dirty="0" err="1" smtClean="0"/>
            <a:t>bě,pě,vě,mě</a:t>
          </a:r>
          <a:r>
            <a:rPr lang="cs-CZ" sz="2000" dirty="0" smtClean="0"/>
            <a:t> x </a:t>
          </a:r>
          <a:r>
            <a:rPr lang="cs-CZ" sz="2000" dirty="0" err="1" smtClean="0"/>
            <a:t>be,pe,ve,me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Brandýs  n. L. – Stará Boleslav, Školní 291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</a:t>
          </a:r>
          <a:r>
            <a:rPr lang="cs-CZ" sz="2000" kern="1200" dirty="0" err="1" smtClean="0"/>
            <a:t>Slaminková</a:t>
          </a:r>
          <a:r>
            <a:rPr lang="cs-CZ" sz="2000" kern="1200" dirty="0" smtClean="0"/>
            <a:t> Jana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VY_32_INOVACE_20_Čj </a:t>
          </a:r>
          <a:r>
            <a:rPr lang="cs-CZ" sz="2000" kern="1200" baseline="0" dirty="0" smtClean="0"/>
            <a:t>– Doplňování </a:t>
          </a:r>
          <a:r>
            <a:rPr lang="cs-CZ" sz="2000" kern="1200" baseline="0" dirty="0" err="1" smtClean="0"/>
            <a:t>bě</a:t>
          </a:r>
          <a:r>
            <a:rPr lang="cs-CZ" sz="2000" kern="1200" baseline="0" dirty="0" smtClean="0"/>
            <a:t>, </a:t>
          </a:r>
          <a:r>
            <a:rPr lang="cs-CZ" sz="2000" kern="1200" baseline="0" dirty="0" err="1" smtClean="0"/>
            <a:t>pě</a:t>
          </a:r>
          <a:r>
            <a:rPr lang="cs-CZ" sz="2000" kern="1200" baseline="0" dirty="0" smtClean="0"/>
            <a:t>, </a:t>
          </a:r>
          <a:r>
            <a:rPr lang="cs-CZ" sz="2000" kern="1200" baseline="0" dirty="0" err="1" smtClean="0"/>
            <a:t>vě</a:t>
          </a:r>
          <a:r>
            <a:rPr lang="cs-CZ" sz="2000" kern="1200" baseline="0" dirty="0" smtClean="0"/>
            <a:t>, mě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Doplňování </a:t>
          </a:r>
          <a:r>
            <a:rPr lang="cs-CZ" sz="2000" kern="1200" dirty="0" err="1" smtClean="0"/>
            <a:t>bě,pě,vě,mě</a:t>
          </a:r>
          <a:r>
            <a:rPr lang="cs-CZ" sz="2000" kern="1200" dirty="0" smtClean="0"/>
            <a:t> x </a:t>
          </a:r>
          <a:r>
            <a:rPr lang="cs-CZ" sz="2000" kern="1200" dirty="0" err="1" smtClean="0"/>
            <a:t>be,pe,ve,me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CZ.1.07/1.4.00/21.0979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3.jpeg"/><Relationship Id="rId7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2.jpeg"/><Relationship Id="rId9" Type="http://schemas.openxmlformats.org/officeDocument/2006/relationships/image" Target="../media/image1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3.jpeg"/><Relationship Id="rId7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3.jpeg"/><Relationship Id="rId7" Type="http://schemas.openxmlformats.org/officeDocument/2006/relationships/image" Target="../media/image2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10" Type="http://schemas.openxmlformats.org/officeDocument/2006/relationships/image" Target="../media/image28.jpeg"/><Relationship Id="rId4" Type="http://schemas.openxmlformats.org/officeDocument/2006/relationships/image" Target="../media/image2.jpeg"/><Relationship Id="rId9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35324788"/>
              </p:ext>
            </p:extLst>
          </p:nvPr>
        </p:nvGraphicFramePr>
        <p:xfrm>
          <a:off x="611560" y="76470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Materiál použit na ZŠ Praktické ve 3. ročníku v hodině Čj. Jeden žák pracuje na tabuli, ostatní sledují. Po jednotlivých snímcích se střídají. Kontrola okamžitá – animací /usměvavý nebo zamračený „</a:t>
            </a:r>
            <a:r>
              <a:rPr lang="cs-CZ" dirty="0" err="1" smtClean="0"/>
              <a:t>smajlík</a:t>
            </a:r>
            <a:r>
              <a:rPr lang="cs-CZ" dirty="0" smtClean="0"/>
              <a:t>“/. Názornost s obrázky děti baví.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</a:t>
            </a:r>
            <a:r>
              <a:rPr lang="cs-CZ" dirty="0" err="1" smtClean="0"/>
              <a:t>be</a:t>
            </a:r>
            <a:r>
              <a:rPr lang="cs-CZ" dirty="0" smtClean="0"/>
              <a:t>/</a:t>
            </a:r>
            <a:r>
              <a:rPr lang="cs-CZ" dirty="0" err="1" smtClean="0"/>
              <a:t>bě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89169"/>
            <a:ext cx="8373616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 err="1" smtClean="0"/>
              <a:t>hří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lásek</a:t>
            </a:r>
          </a:p>
          <a:p>
            <a:pPr marL="0" indent="0">
              <a:buNone/>
            </a:pPr>
            <a:r>
              <a:rPr lang="cs-CZ" dirty="0" err="1"/>
              <a:t>h</a:t>
            </a:r>
            <a:r>
              <a:rPr lang="cs-CZ" dirty="0" err="1" smtClean="0"/>
              <a:t>rá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ran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olo                 </a:t>
            </a:r>
            <a:r>
              <a:rPr lang="cs-CZ" dirty="0" err="1" smtClean="0"/>
              <a:t>žka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h</a:t>
            </a:r>
            <a:r>
              <a:rPr lang="cs-CZ" dirty="0" err="1" smtClean="0"/>
              <a:t>ří</a:t>
            </a:r>
            <a:r>
              <a:rPr lang="cs-CZ" dirty="0" smtClean="0"/>
              <a:t>                    k</a:t>
            </a:r>
          </a:p>
        </p:txBody>
      </p:sp>
      <p:sp>
        <p:nvSpPr>
          <p:cNvPr id="4" name="Ovál 3"/>
          <p:cNvSpPr/>
          <p:nvPr/>
        </p:nvSpPr>
        <p:spPr>
          <a:xfrm>
            <a:off x="989202" y="2248138"/>
            <a:ext cx="59966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bě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1781291" y="2260304"/>
            <a:ext cx="62558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542" y="2116658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21" y="2116658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ál 8"/>
          <p:cNvSpPr/>
          <p:nvPr/>
        </p:nvSpPr>
        <p:spPr>
          <a:xfrm>
            <a:off x="1207630" y="4682798"/>
            <a:ext cx="596781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1883291" y="4682798"/>
            <a:ext cx="67248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bě</a:t>
            </a:r>
            <a:endParaRPr lang="cs-CZ" dirty="0"/>
          </a:p>
        </p:txBody>
      </p:sp>
      <p:pic>
        <p:nvPicPr>
          <p:cNvPr id="11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890" y="4559702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331" y="4555375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 12"/>
          <p:cNvSpPr/>
          <p:nvPr/>
        </p:nvSpPr>
        <p:spPr>
          <a:xfrm>
            <a:off x="1012383" y="4022364"/>
            <a:ext cx="602679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212819" y="4010691"/>
            <a:ext cx="701471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bě</a:t>
            </a:r>
            <a:endParaRPr lang="cs-CZ" dirty="0"/>
          </a:p>
        </p:txBody>
      </p:sp>
      <p:pic>
        <p:nvPicPr>
          <p:cNvPr id="15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59" y="3893281"/>
            <a:ext cx="764768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35" y="3897369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/>
          <p:cNvSpPr/>
          <p:nvPr/>
        </p:nvSpPr>
        <p:spPr>
          <a:xfrm>
            <a:off x="1157295" y="3466602"/>
            <a:ext cx="62399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bě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2024458" y="3466602"/>
            <a:ext cx="64935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</a:t>
            </a:r>
            <a:endParaRPr lang="cs-CZ" dirty="0"/>
          </a:p>
        </p:txBody>
      </p:sp>
      <p:pic>
        <p:nvPicPr>
          <p:cNvPr id="19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014" y="3361610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870" y="3316730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ál 20"/>
          <p:cNvSpPr/>
          <p:nvPr/>
        </p:nvSpPr>
        <p:spPr>
          <a:xfrm>
            <a:off x="266131" y="2861092"/>
            <a:ext cx="67139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1022159" y="2900447"/>
            <a:ext cx="663179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b</a:t>
            </a:r>
            <a:r>
              <a:rPr lang="cs-CZ" dirty="0" err="1" smtClean="0"/>
              <a:t>ě</a:t>
            </a:r>
            <a:endParaRPr lang="cs-CZ" dirty="0"/>
          </a:p>
        </p:txBody>
      </p:sp>
      <p:pic>
        <p:nvPicPr>
          <p:cNvPr id="23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81" y="2765185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202" y="2768967"/>
            <a:ext cx="732587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vál 24"/>
          <p:cNvSpPr/>
          <p:nvPr/>
        </p:nvSpPr>
        <p:spPr>
          <a:xfrm>
            <a:off x="1883291" y="5297414"/>
            <a:ext cx="67248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bě</a:t>
            </a:r>
            <a:endParaRPr lang="cs-CZ" dirty="0"/>
          </a:p>
        </p:txBody>
      </p:sp>
      <p:sp>
        <p:nvSpPr>
          <p:cNvPr id="26" name="Ovál 25"/>
          <p:cNvSpPr/>
          <p:nvPr/>
        </p:nvSpPr>
        <p:spPr>
          <a:xfrm>
            <a:off x="1002572" y="5285797"/>
            <a:ext cx="68276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be</a:t>
            </a:r>
            <a:endParaRPr lang="cs-CZ" dirty="0"/>
          </a:p>
        </p:txBody>
      </p:sp>
      <p:pic>
        <p:nvPicPr>
          <p:cNvPr id="27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21" y="5190131"/>
            <a:ext cx="754252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63" y="5165934"/>
            <a:ext cx="771525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c\AppData\Local\Microsoft\Windows\Temporary Internet Files\Content.IE5\JIDIA9O6\MP9004064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775" y="1220824"/>
            <a:ext cx="2807010" cy="185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pc\AppData\Local\Microsoft\Windows\Temporary Internet Files\Content.IE5\SYTBCDD4\MP90043184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213917"/>
            <a:ext cx="1455073" cy="145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C:\Users\pc\AppData\Local\Microsoft\Windows\Temporary Internet Files\Content.IE5\L70ITWCH\MP90028961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757" y="3102711"/>
            <a:ext cx="1943794" cy="129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pc\AppData\Local\Microsoft\Windows\Temporary Internet Files\Content.IE5\ZG7GU3PT\MP9004070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819" y="3142958"/>
            <a:ext cx="2330316" cy="155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AppData\Local\Microsoft\Windows\Temporary Internet Files\Content.IE5\JIDIA9O6\MC90035233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02725"/>
            <a:ext cx="1531937" cy="178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9" descr="C:\Users\pc\AppData\Local\Microsoft\Windows\Temporary Internet Files\Content.IE5\NM139J8C\MP90043855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86487" y="4668909"/>
            <a:ext cx="1515927" cy="2263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3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 </a:t>
            </a:r>
            <a:r>
              <a:rPr lang="cs-CZ" dirty="0" err="1" smtClean="0"/>
              <a:t>pe</a:t>
            </a:r>
            <a:r>
              <a:rPr lang="cs-CZ" dirty="0" smtClean="0"/>
              <a:t>/</a:t>
            </a:r>
            <a:r>
              <a:rPr lang="cs-CZ" dirty="0" err="1" smtClean="0"/>
              <a:t>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89169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pou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řina</a:t>
            </a:r>
          </a:p>
          <a:p>
            <a:pPr marL="0" indent="0">
              <a:buNone/>
            </a:pPr>
            <a:r>
              <a:rPr lang="cs-CZ" dirty="0" smtClean="0"/>
              <a:t>             </a:t>
            </a:r>
            <a:r>
              <a:rPr lang="cs-CZ" dirty="0" err="1" smtClean="0"/>
              <a:t>tka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ší</a:t>
            </a:r>
            <a:r>
              <a:rPr lang="cs-CZ" dirty="0" smtClean="0"/>
              <a:t>                 k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Na </a:t>
            </a:r>
            <a:r>
              <a:rPr lang="cs-CZ" dirty="0" err="1" smtClean="0"/>
              <a:t>lí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Ko</a:t>
            </a:r>
            <a:r>
              <a:rPr lang="cs-CZ" dirty="0" smtClean="0"/>
              <a:t>                  c</a:t>
            </a:r>
          </a:p>
        </p:txBody>
      </p:sp>
      <p:sp>
        <p:nvSpPr>
          <p:cNvPr id="4" name="Ovál 3"/>
          <p:cNvSpPr/>
          <p:nvPr/>
        </p:nvSpPr>
        <p:spPr>
          <a:xfrm>
            <a:off x="1234412" y="2280641"/>
            <a:ext cx="633159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pě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038453" y="2268475"/>
            <a:ext cx="612542" cy="3722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pe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400" y="2123345"/>
            <a:ext cx="657239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570" y="2126259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ál 8"/>
          <p:cNvSpPr/>
          <p:nvPr/>
        </p:nvSpPr>
        <p:spPr>
          <a:xfrm>
            <a:off x="1350020" y="4689638"/>
            <a:ext cx="65638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pe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2181601" y="4708445"/>
            <a:ext cx="59273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pě</a:t>
            </a:r>
            <a:endParaRPr lang="cs-CZ" dirty="0"/>
          </a:p>
        </p:txBody>
      </p:sp>
      <p:pic>
        <p:nvPicPr>
          <p:cNvPr id="11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99" y="4560042"/>
            <a:ext cx="752453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534" y="4543274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 12"/>
          <p:cNvSpPr/>
          <p:nvPr/>
        </p:nvSpPr>
        <p:spPr>
          <a:xfrm>
            <a:off x="1557767" y="4103654"/>
            <a:ext cx="63766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pe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868726" y="4098216"/>
            <a:ext cx="62859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pě</a:t>
            </a:r>
            <a:endParaRPr lang="cs-CZ" dirty="0"/>
          </a:p>
        </p:txBody>
      </p:sp>
      <p:pic>
        <p:nvPicPr>
          <p:cNvPr id="15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70187"/>
            <a:ext cx="728335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226" y="3966736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/>
          <p:cNvSpPr/>
          <p:nvPr/>
        </p:nvSpPr>
        <p:spPr>
          <a:xfrm>
            <a:off x="251998" y="3570934"/>
            <a:ext cx="648753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pe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927323" y="3570934"/>
            <a:ext cx="62859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pě</a:t>
            </a:r>
            <a:endParaRPr lang="cs-CZ" dirty="0"/>
          </a:p>
        </p:txBody>
      </p:sp>
      <p:pic>
        <p:nvPicPr>
          <p:cNvPr id="19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23" y="3418756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81" y="3410372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ál 20"/>
          <p:cNvSpPr/>
          <p:nvPr/>
        </p:nvSpPr>
        <p:spPr>
          <a:xfrm>
            <a:off x="235746" y="2888281"/>
            <a:ext cx="59183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pě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900751" y="2915538"/>
            <a:ext cx="62593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pe</a:t>
            </a:r>
            <a:endParaRPr lang="cs-CZ" dirty="0"/>
          </a:p>
        </p:txBody>
      </p:sp>
      <p:pic>
        <p:nvPicPr>
          <p:cNvPr id="23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25" y="2792442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7" y="2792442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vál 24"/>
          <p:cNvSpPr/>
          <p:nvPr/>
        </p:nvSpPr>
        <p:spPr>
          <a:xfrm>
            <a:off x="1786424" y="5241644"/>
            <a:ext cx="69154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pě</a:t>
            </a:r>
            <a:endParaRPr lang="cs-CZ" dirty="0"/>
          </a:p>
        </p:txBody>
      </p:sp>
      <p:sp>
        <p:nvSpPr>
          <p:cNvPr id="26" name="Ovál 25"/>
          <p:cNvSpPr/>
          <p:nvPr/>
        </p:nvSpPr>
        <p:spPr>
          <a:xfrm>
            <a:off x="1049979" y="5241644"/>
            <a:ext cx="60008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pe</a:t>
            </a:r>
            <a:endParaRPr lang="cs-CZ" dirty="0"/>
          </a:p>
        </p:txBody>
      </p:sp>
      <p:pic>
        <p:nvPicPr>
          <p:cNvPr id="27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083" y="5118548"/>
            <a:ext cx="772225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201" y="5085255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pc\AppData\Local\Microsoft\Windows\Temporary Internet Files\Content.IE5\ZG7GU3PT\MP900382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128" y="624689"/>
            <a:ext cx="1503492" cy="210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pc\AppData\Local\Microsoft\Windows\Temporary Internet Files\Content.IE5\JIDIA9O6\MP9004307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1473835"/>
            <a:ext cx="1696080" cy="169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\AppData\Local\Microsoft\Windows\Temporary Internet Files\Content.IE5\RAF6IJP2\MC90043705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79507"/>
            <a:ext cx="1332507" cy="133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pc\AppData\Local\Microsoft\Windows\Temporary Internet Files\Content.IE5\L70ITWCH\MC90012322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128" y="2915538"/>
            <a:ext cx="1857649" cy="216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pc\AppData\Local\Microsoft\Windows\Temporary Internet Files\Content.IE5\SYTBCDD4\MC90041353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624" y="3290803"/>
            <a:ext cx="3858657" cy="324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C:\Users\pc\AppData\Local\Microsoft\Windows\Temporary Internet Files\Content.IE5\NM139J8C\MP90040145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583" y="5218839"/>
            <a:ext cx="1951037" cy="130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81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 ve/</a:t>
            </a:r>
            <a:r>
              <a:rPr lang="cs-CZ" dirty="0" err="1" smtClean="0"/>
              <a:t>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89169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e                 </a:t>
            </a:r>
            <a:r>
              <a:rPr lang="cs-CZ" dirty="0" err="1" smtClean="0"/>
              <a:t>rka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ed                d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ra                 </a:t>
            </a:r>
            <a:r>
              <a:rPr lang="cs-CZ" dirty="0" err="1" smtClean="0"/>
              <a:t>nec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e               t</a:t>
            </a:r>
          </a:p>
          <a:p>
            <a:pPr marL="0" indent="0">
              <a:buNone/>
            </a:pPr>
            <a:r>
              <a:rPr lang="cs-CZ" dirty="0" smtClean="0"/>
              <a:t>              </a:t>
            </a:r>
            <a:r>
              <a:rPr lang="cs-CZ" dirty="0" err="1" smtClean="0"/>
              <a:t>neček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Lo</a:t>
            </a:r>
            <a:r>
              <a:rPr lang="cs-CZ" dirty="0" smtClean="0"/>
              <a:t>               c</a:t>
            </a:r>
          </a:p>
        </p:txBody>
      </p:sp>
      <p:sp>
        <p:nvSpPr>
          <p:cNvPr id="4" name="Ovál 3"/>
          <p:cNvSpPr/>
          <p:nvPr/>
        </p:nvSpPr>
        <p:spPr>
          <a:xfrm>
            <a:off x="989202" y="2248138"/>
            <a:ext cx="59966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1781291" y="2260304"/>
            <a:ext cx="57292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vě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976" y="2139045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63" y="2116658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ál 8"/>
          <p:cNvSpPr/>
          <p:nvPr/>
        </p:nvSpPr>
        <p:spPr>
          <a:xfrm>
            <a:off x="339119" y="4686192"/>
            <a:ext cx="611143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1083007" y="4686192"/>
            <a:ext cx="57292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vě</a:t>
            </a:r>
            <a:endParaRPr lang="cs-CZ" dirty="0"/>
          </a:p>
        </p:txBody>
      </p:sp>
      <p:pic>
        <p:nvPicPr>
          <p:cNvPr id="11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78" y="4549214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945" y="4532446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 12"/>
          <p:cNvSpPr/>
          <p:nvPr/>
        </p:nvSpPr>
        <p:spPr>
          <a:xfrm>
            <a:off x="1678323" y="4067794"/>
            <a:ext cx="62979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vě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1002571" y="4067794"/>
            <a:ext cx="57292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</a:t>
            </a:r>
            <a:endParaRPr lang="cs-CZ" dirty="0"/>
          </a:p>
        </p:txBody>
      </p:sp>
      <p:pic>
        <p:nvPicPr>
          <p:cNvPr id="15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63" y="3926214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728" y="3909446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/>
          <p:cNvSpPr/>
          <p:nvPr/>
        </p:nvSpPr>
        <p:spPr>
          <a:xfrm>
            <a:off x="1254733" y="3518620"/>
            <a:ext cx="60755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2046822" y="3530786"/>
            <a:ext cx="57292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vě</a:t>
            </a:r>
            <a:endParaRPr lang="cs-CZ" dirty="0"/>
          </a:p>
        </p:txBody>
      </p:sp>
      <p:pic>
        <p:nvPicPr>
          <p:cNvPr id="19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570" y="3407690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68420"/>
            <a:ext cx="766169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ál 20"/>
          <p:cNvSpPr/>
          <p:nvPr/>
        </p:nvSpPr>
        <p:spPr>
          <a:xfrm>
            <a:off x="1302405" y="2927347"/>
            <a:ext cx="62523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2021659" y="2956858"/>
            <a:ext cx="57292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vě</a:t>
            </a:r>
            <a:endParaRPr lang="cs-CZ" dirty="0"/>
          </a:p>
        </p:txBody>
      </p:sp>
      <p:pic>
        <p:nvPicPr>
          <p:cNvPr id="23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360" y="2795867"/>
            <a:ext cx="758736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513" y="2770437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vál 24"/>
          <p:cNvSpPr/>
          <p:nvPr/>
        </p:nvSpPr>
        <p:spPr>
          <a:xfrm>
            <a:off x="1570342" y="5299612"/>
            <a:ext cx="606057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vě</a:t>
            </a:r>
            <a:endParaRPr lang="cs-CZ" dirty="0"/>
          </a:p>
        </p:txBody>
      </p:sp>
      <p:sp>
        <p:nvSpPr>
          <p:cNvPr id="26" name="Ovál 25"/>
          <p:cNvSpPr/>
          <p:nvPr/>
        </p:nvSpPr>
        <p:spPr>
          <a:xfrm>
            <a:off x="901161" y="5307996"/>
            <a:ext cx="572925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</a:t>
            </a:r>
            <a:endParaRPr lang="cs-CZ" dirty="0"/>
          </a:p>
        </p:txBody>
      </p:sp>
      <p:pic>
        <p:nvPicPr>
          <p:cNvPr id="27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512" y="5168132"/>
            <a:ext cx="678240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933" y="5168132"/>
            <a:ext cx="677542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c\AppData\Local\Microsoft\Windows\Temporary Internet Files\Content.IE5\JIDIA9O6\MC900326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1798638"/>
            <a:ext cx="1857375" cy="151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pc\AppData\Local\Microsoft\Windows\Temporary Internet Files\Content.IE5\9RO4G0BJ\MP9001803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746007"/>
            <a:ext cx="2114614" cy="138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C:\Users\pc\AppData\Local\Microsoft\Windows\Temporary Internet Files\Content.IE5\RAF6IJP2\MC9003468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590684"/>
            <a:ext cx="1876309" cy="119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pc\AppData\Local\Microsoft\Windows\Temporary Internet Files\Content.IE5\9RO4G0BJ\MC900437058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00" y="3287387"/>
            <a:ext cx="1760566" cy="1760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7" descr="C:\Users\pc\AppData\Local\Microsoft\Windows\Temporary Internet Files\Content.IE5\RAF6IJP2\MC90012400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843568"/>
            <a:ext cx="1997581" cy="190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pc\AppData\Local\Microsoft\Windows\Temporary Internet Files\Content.IE5\9RO4G0BJ\MC90019905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3" y="4924425"/>
            <a:ext cx="1546225" cy="154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95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 </a:t>
            </a:r>
            <a:r>
              <a:rPr lang="cs-CZ" dirty="0" err="1" smtClean="0"/>
              <a:t>me</a:t>
            </a:r>
            <a:r>
              <a:rPr lang="cs-CZ" dirty="0" smtClean="0"/>
              <a:t>/mě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89169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o                 </a:t>
            </a:r>
            <a:r>
              <a:rPr lang="cs-CZ" dirty="0" err="1" smtClean="0"/>
              <a:t>ček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sto</a:t>
            </a:r>
          </a:p>
          <a:p>
            <a:pPr marL="0" indent="0">
              <a:buNone/>
            </a:pPr>
            <a:r>
              <a:rPr lang="cs-CZ" dirty="0" smtClean="0"/>
              <a:t>             </a:t>
            </a:r>
            <a:r>
              <a:rPr lang="cs-CZ" dirty="0" err="1" smtClean="0"/>
              <a:t>síc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e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</a:t>
            </a:r>
            <a:r>
              <a:rPr lang="cs-CZ" dirty="0" err="1" smtClean="0"/>
              <a:t>loun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  </a:t>
            </a:r>
            <a:r>
              <a:rPr lang="cs-CZ" dirty="0" err="1" smtClean="0"/>
              <a:t>zi</a:t>
            </a:r>
            <a:endParaRPr lang="cs-CZ" dirty="0" smtClean="0"/>
          </a:p>
        </p:txBody>
      </p:sp>
      <p:sp>
        <p:nvSpPr>
          <p:cNvPr id="4" name="Ovál 3"/>
          <p:cNvSpPr/>
          <p:nvPr/>
        </p:nvSpPr>
        <p:spPr>
          <a:xfrm>
            <a:off x="883427" y="2307811"/>
            <a:ext cx="77198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me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1662224" y="2261740"/>
            <a:ext cx="749535" cy="3722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10" y="2149995"/>
            <a:ext cx="755677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83" y="2096266"/>
            <a:ext cx="810760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ál 8"/>
          <p:cNvSpPr/>
          <p:nvPr/>
        </p:nvSpPr>
        <p:spPr>
          <a:xfrm>
            <a:off x="227047" y="4725215"/>
            <a:ext cx="80115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1126884" y="4708445"/>
            <a:ext cx="78082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me</a:t>
            </a:r>
            <a:endParaRPr lang="cs-CZ" dirty="0"/>
          </a:p>
        </p:txBody>
      </p:sp>
      <p:pic>
        <p:nvPicPr>
          <p:cNvPr id="11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07" y="4581352"/>
            <a:ext cx="844672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712" y="4581352"/>
            <a:ext cx="839163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 12"/>
          <p:cNvSpPr/>
          <p:nvPr/>
        </p:nvSpPr>
        <p:spPr>
          <a:xfrm>
            <a:off x="1719619" y="4114657"/>
            <a:ext cx="71426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868725" y="4098216"/>
            <a:ext cx="689041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me</a:t>
            </a:r>
            <a:endParaRPr lang="cs-CZ" dirty="0"/>
          </a:p>
        </p:txBody>
      </p:sp>
      <p:pic>
        <p:nvPicPr>
          <p:cNvPr id="15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31" y="3975120"/>
            <a:ext cx="728335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628" y="3966736"/>
            <a:ext cx="850679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/>
          <p:cNvSpPr/>
          <p:nvPr/>
        </p:nvSpPr>
        <p:spPr>
          <a:xfrm>
            <a:off x="251998" y="3570934"/>
            <a:ext cx="699723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927323" y="3570934"/>
            <a:ext cx="72273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me</a:t>
            </a:r>
            <a:endParaRPr lang="cs-CZ" dirty="0"/>
          </a:p>
        </p:txBody>
      </p:sp>
      <p:pic>
        <p:nvPicPr>
          <p:cNvPr id="19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23" y="3436440"/>
            <a:ext cx="732743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5" y="3436440"/>
            <a:ext cx="691578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ál 20"/>
          <p:cNvSpPr/>
          <p:nvPr/>
        </p:nvSpPr>
        <p:spPr>
          <a:xfrm>
            <a:off x="235745" y="2888281"/>
            <a:ext cx="69157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me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973033" y="2915538"/>
            <a:ext cx="68919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</a:t>
            </a:r>
            <a:endParaRPr lang="cs-CZ" dirty="0"/>
          </a:p>
        </p:txBody>
      </p:sp>
      <p:pic>
        <p:nvPicPr>
          <p:cNvPr id="23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5" y="2765185"/>
            <a:ext cx="715976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23" y="2746727"/>
            <a:ext cx="750887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vál 24"/>
          <p:cNvSpPr/>
          <p:nvPr/>
        </p:nvSpPr>
        <p:spPr>
          <a:xfrm>
            <a:off x="2050200" y="5289642"/>
            <a:ext cx="69154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me</a:t>
            </a:r>
            <a:endParaRPr lang="cs-CZ" dirty="0"/>
          </a:p>
        </p:txBody>
      </p:sp>
      <p:sp>
        <p:nvSpPr>
          <p:cNvPr id="26" name="Ovál 25"/>
          <p:cNvSpPr/>
          <p:nvPr/>
        </p:nvSpPr>
        <p:spPr>
          <a:xfrm>
            <a:off x="1217252" y="5309315"/>
            <a:ext cx="690451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</a:t>
            </a:r>
            <a:endParaRPr lang="cs-CZ" dirty="0"/>
          </a:p>
        </p:txBody>
      </p:sp>
      <p:pic>
        <p:nvPicPr>
          <p:cNvPr id="27" name="Picture 2" descr="C:\Users\pc\AppData\Local\Microsoft\Windows\Temporary Internet Files\Content.IE5\L70ITWCH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859" y="5182107"/>
            <a:ext cx="772225" cy="60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pc\AppData\Local\Microsoft\Windows\Temporary Internet Files\Content.IE5\CCQI868A\MC900433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356" y="5144085"/>
            <a:ext cx="780819" cy="6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pc\AppData\Local\Microsoft\Windows\Temporary Internet Files\Content.IE5\L70ITWCH\MC9004134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340230"/>
            <a:ext cx="2251075" cy="1935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c\AppData\Local\Microsoft\Windows\Temporary Internet Files\Content.IE5\ZG7GU3PT\MC9000192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677897"/>
            <a:ext cx="2896188" cy="161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c\AppData\Local\Microsoft\Windows\Temporary Internet Files\Content.IE5\NM139J8C\MP90043307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7" y="4225493"/>
            <a:ext cx="1837183" cy="183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c\AppData\Local\Microsoft\Windows\Temporary Internet Files\Content.IE5\L70ITWCH\MP90043093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401" y="5233300"/>
            <a:ext cx="1745657" cy="135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pc\AppData\Local\Microsoft\Windows\Temporary Internet Files\Content.IE5\9RO4G0BJ\MP90040563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889" y="3642404"/>
            <a:ext cx="2131694" cy="142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pc\AppData\Local\Microsoft\Windows\Temporary Internet Files\Content.IE5\SYTBCDD4\MP90042515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04175"/>
            <a:ext cx="1696430" cy="256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574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193</Words>
  <Application>Microsoft Office PowerPoint</Application>
  <PresentationFormat>Předvádění na obrazovce (4:3)</PresentationFormat>
  <Paragraphs>90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Doplň be/bě</vt:lpstr>
      <vt:lpstr>Doplň  pe/pě</vt:lpstr>
      <vt:lpstr>Doplň  ve/vě</vt:lpstr>
      <vt:lpstr>Doplň  me/mě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Slaminková Jana</dc:creator>
  <cp:lastModifiedBy>Slaminkova Jana</cp:lastModifiedBy>
  <cp:revision>37</cp:revision>
  <dcterms:created xsi:type="dcterms:W3CDTF">2011-06-20T10:40:08Z</dcterms:created>
  <dcterms:modified xsi:type="dcterms:W3CDTF">2012-06-13T11:14:50Z</dcterms:modified>
</cp:coreProperties>
</file>