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2" r:id="rId4"/>
    <p:sldId id="260" r:id="rId5"/>
    <p:sldId id="261" r:id="rId6"/>
    <p:sldId id="259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43" autoAdjust="0"/>
    <p:restoredTop sz="94660"/>
  </p:normalViewPr>
  <p:slideViewPr>
    <p:cSldViewPr>
      <p:cViewPr>
        <p:scale>
          <a:sx n="109" d="100"/>
          <a:sy n="109" d="100"/>
        </p:scale>
        <p:origin x="-294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VY_32_INOVACE_18_Čj – doplňování </a:t>
          </a:r>
          <a:r>
            <a:rPr lang="cs-CZ" sz="2000" baseline="0" dirty="0" smtClean="0"/>
            <a:t>u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Doplňování u/ú/ů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VY_32_INOVACE_18_Čj – doplňování </a:t>
          </a:r>
          <a:r>
            <a:rPr lang="cs-CZ" sz="2000" kern="1200" baseline="0" dirty="0" smtClean="0"/>
            <a:t>u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Doplňování u/ú/ů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3364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15774388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Použito na </a:t>
            </a:r>
            <a:r>
              <a:rPr lang="cs-CZ" smtClean="0"/>
              <a:t>ZŠ Praktické </a:t>
            </a:r>
            <a:r>
              <a:rPr lang="cs-CZ" dirty="0" smtClean="0"/>
              <a:t>při </a:t>
            </a:r>
            <a:r>
              <a:rPr lang="cs-CZ" smtClean="0"/>
              <a:t>opakování  </a:t>
            </a:r>
            <a:r>
              <a:rPr lang="cs-CZ" dirty="0" err="1" smtClean="0"/>
              <a:t>Čj</a:t>
            </a:r>
            <a:r>
              <a:rPr lang="cs-CZ" dirty="0" smtClean="0"/>
              <a:t> ve 4. ročníku. Práce s perem na interaktivní tabuli. Kontrola ústní, společná práce. Některé děti jsou neobratné při práci s perem na tabuli.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29600" cy="1930226"/>
          </a:xfrm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chemeClr val="accent6"/>
                </a:solidFill>
              </a:rPr>
              <a:t>ú/ů/u</a:t>
            </a:r>
            <a:endParaRPr lang="cs-CZ" sz="9600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284984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Na začátku </a:t>
            </a:r>
            <a:r>
              <a:rPr lang="cs-CZ" dirty="0" smtClean="0"/>
              <a:t>slova píšeme vždycky </a:t>
            </a:r>
            <a:r>
              <a:rPr lang="cs-CZ" dirty="0" smtClean="0">
                <a:solidFill>
                  <a:srgbClr val="FF0000"/>
                </a:solidFill>
              </a:rPr>
              <a:t>ú</a:t>
            </a:r>
            <a:r>
              <a:rPr lang="cs-CZ" dirty="0" smtClean="0"/>
              <a:t> s čárkou.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9627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našla myška Jůlinka ve spíži???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1600200"/>
            <a:ext cx="7965296" cy="4525963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ět    </a:t>
            </a:r>
            <a:r>
              <a:rPr lang="cs-CZ" dirty="0" err="1" smtClean="0"/>
              <a:t>párk</a:t>
            </a:r>
            <a:r>
              <a:rPr lang="cs-CZ" dirty="0" smtClean="0"/>
              <a:t> </a:t>
            </a:r>
          </a:p>
          <a:p>
            <a:r>
              <a:rPr lang="cs-CZ" dirty="0"/>
              <a:t>m</a:t>
            </a:r>
            <a:r>
              <a:rPr lang="cs-CZ" dirty="0" smtClean="0"/>
              <a:t>ís             koláč</a:t>
            </a:r>
          </a:p>
          <a:p>
            <a:r>
              <a:rPr lang="cs-CZ" dirty="0"/>
              <a:t>s</a:t>
            </a:r>
            <a:r>
              <a:rPr lang="cs-CZ" dirty="0" smtClean="0"/>
              <a:t>áček    bonbón</a:t>
            </a:r>
          </a:p>
          <a:p>
            <a:r>
              <a:rPr lang="cs-CZ" dirty="0" err="1"/>
              <a:t>m</a:t>
            </a:r>
            <a:r>
              <a:rPr lang="cs-CZ" dirty="0" err="1" smtClean="0"/>
              <a:t>léčno</a:t>
            </a:r>
            <a:r>
              <a:rPr lang="cs-CZ" dirty="0" smtClean="0"/>
              <a:t>              čokolád</a:t>
            </a:r>
          </a:p>
          <a:p>
            <a:r>
              <a:rPr lang="cs-CZ" dirty="0"/>
              <a:t>k</a:t>
            </a:r>
            <a:r>
              <a:rPr lang="cs-CZ" dirty="0" smtClean="0"/>
              <a:t>ilo    citrón</a:t>
            </a:r>
          </a:p>
          <a:p>
            <a:r>
              <a:rPr lang="cs-CZ" dirty="0"/>
              <a:t>k</a:t>
            </a:r>
            <a:r>
              <a:rPr lang="cs-CZ" smtClean="0"/>
              <a:t>ousek             </a:t>
            </a:r>
            <a:r>
              <a:rPr lang="cs-CZ" dirty="0" err="1" smtClean="0"/>
              <a:t>zeného</a:t>
            </a:r>
            <a:r>
              <a:rPr lang="cs-CZ" dirty="0" smtClean="0"/>
              <a:t> </a:t>
            </a:r>
          </a:p>
          <a:p>
            <a:r>
              <a:rPr lang="cs-CZ" dirty="0"/>
              <a:t>p</a:t>
            </a:r>
            <a:r>
              <a:rPr lang="cs-CZ" dirty="0" smtClean="0"/>
              <a:t>         l     bochník              chleba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JIDIA9O6\MC90043000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0887" y="1412776"/>
            <a:ext cx="2404253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627784" y="1686027"/>
            <a:ext cx="77771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ú/ů/u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547664" y="2301022"/>
            <a:ext cx="77771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ú/ů/u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563888" y="2298192"/>
            <a:ext cx="77771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ú/ů/u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563888" y="2924944"/>
            <a:ext cx="77771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ú/ů/u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123728" y="3429000"/>
            <a:ext cx="77771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ú/ů/u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716016" y="3429980"/>
            <a:ext cx="77771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ú/ů/u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901442" y="4077072"/>
            <a:ext cx="77771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ú/ů/u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411760" y="4653136"/>
            <a:ext cx="77771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ú/ů/u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115616" y="5229200"/>
            <a:ext cx="77771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ú/ů/u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851920" y="5229200"/>
            <a:ext cx="77771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ú/ů/u</a:t>
            </a:r>
            <a:endParaRPr lang="cs-CZ" dirty="0"/>
          </a:p>
        </p:txBody>
      </p:sp>
      <p:pic>
        <p:nvPicPr>
          <p:cNvPr id="1027" name="Picture 3" descr="C:\Users\pc\AppData\Local\Microsoft\Windows\Temporary Internet Files\Content.IE5\CCQI868A\MC9002159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8228" y="1412775"/>
            <a:ext cx="972138" cy="633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L70ITWCH\MC9004228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2272" y="2046067"/>
            <a:ext cx="654364" cy="527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SYTBCDD4\MC9004046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4873" y="2708280"/>
            <a:ext cx="559921" cy="542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SYTBCDD4\MC9002902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7516" y="3170065"/>
            <a:ext cx="664463" cy="741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9RO4G0BJ\MP90028979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1259" y="3911602"/>
            <a:ext cx="886413" cy="592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\AppData\Local\Microsoft\Windows\Temporary Internet Files\Content.IE5\NM139J8C\MP90043289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3730" y="4504081"/>
            <a:ext cx="878470" cy="583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\AppData\Local\Microsoft\Windows\Temporary Internet Files\Content.IE5\CCQI868A\MP90040252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6241" y="5087113"/>
            <a:ext cx="806772" cy="80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5214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Napiš slova podle obrázků.</a:t>
            </a:r>
            <a:endParaRPr lang="cs-CZ" dirty="0"/>
          </a:p>
        </p:txBody>
      </p:sp>
      <p:pic>
        <p:nvPicPr>
          <p:cNvPr id="2051" name="Picture 3" descr="C:\Users\pc\AppData\Local\Microsoft\Windows\Temporary Internet Files\Content.IE5\ZG7GU3PT\MC9000340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1008112" cy="902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691680" y="2132856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20888"/>
            <a:ext cx="1002456" cy="94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1691680" y="3068960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3" name="Picture 5" descr="C:\Users\pc\AppData\Local\Microsoft\Windows\Temporary Internet Files\Content.IE5\RAF6IJP2\MP9001754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573016"/>
            <a:ext cx="1296144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1907704" y="4077072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4" name="Picture 6" descr="C:\Users\pc\AppData\Local\Microsoft\Windows\Temporary Internet Files\Content.IE5\ZG7GU3PT\MC9002812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282" y="4581128"/>
            <a:ext cx="753218" cy="1114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10"/>
          <p:cNvCxnSpPr/>
          <p:nvPr/>
        </p:nvCxnSpPr>
        <p:spPr>
          <a:xfrm>
            <a:off x="1691680" y="5138365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6" name="Picture 8" descr="C:\Users\pc\AppData\Local\Microsoft\Windows\Temporary Internet Files\Content.IE5\ZG7GU3PT\MC9002901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340768"/>
            <a:ext cx="1905794" cy="116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6444208" y="2132856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7" name="Picture 9" descr="C:\Users\pc\AppData\Local\Microsoft\Windows\Temporary Internet Files\Content.IE5\9RO4G0BJ\MP90034147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564905"/>
            <a:ext cx="1412828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Přímá spojnice 14"/>
          <p:cNvCxnSpPr/>
          <p:nvPr/>
        </p:nvCxnSpPr>
        <p:spPr>
          <a:xfrm>
            <a:off x="6268964" y="3068961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8" name="Picture 10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789040"/>
            <a:ext cx="922338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16"/>
          <p:cNvCxnSpPr/>
          <p:nvPr/>
        </p:nvCxnSpPr>
        <p:spPr>
          <a:xfrm>
            <a:off x="6268964" y="4251002"/>
            <a:ext cx="15433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9" name="Picture 11" descr="C:\Users\pc\AppData\Local\Microsoft\Windows\Temporary Internet Files\Content.IE5\CCQI868A\MP90038280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843" y="4869160"/>
            <a:ext cx="1641045" cy="117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9" name="Přímá spojnice 18"/>
          <p:cNvCxnSpPr/>
          <p:nvPr/>
        </p:nvCxnSpPr>
        <p:spPr>
          <a:xfrm>
            <a:off x="6156176" y="5301208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9347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Vyberte mezi u/ú/ů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alá            sta</a:t>
            </a:r>
          </a:p>
          <a:p>
            <a:r>
              <a:rPr lang="cs-CZ" dirty="0" smtClean="0"/>
              <a:t>sáček  ořech</a:t>
            </a:r>
          </a:p>
          <a:p>
            <a:r>
              <a:rPr lang="cs-CZ" dirty="0" smtClean="0"/>
              <a:t>žluté   r          že</a:t>
            </a:r>
          </a:p>
          <a:p>
            <a:r>
              <a:rPr lang="cs-CZ" dirty="0"/>
              <a:t>s</a:t>
            </a:r>
            <a:r>
              <a:rPr lang="cs-CZ" dirty="0" smtClean="0"/>
              <a:t>tudený              nor </a:t>
            </a:r>
          </a:p>
          <a:p>
            <a:r>
              <a:rPr lang="cs-CZ" dirty="0"/>
              <a:t>d</a:t>
            </a:r>
            <a:r>
              <a:rPr lang="cs-CZ" dirty="0" smtClean="0"/>
              <a:t>vě     br          </a:t>
            </a:r>
            <a:r>
              <a:rPr lang="cs-CZ" dirty="0" err="1" smtClean="0"/>
              <a:t>sle</a:t>
            </a:r>
            <a:endParaRPr lang="cs-CZ" dirty="0" smtClean="0"/>
          </a:p>
          <a:p>
            <a:r>
              <a:rPr lang="cs-CZ" dirty="0" smtClean="0"/>
              <a:t>horský    pot          </a:t>
            </a:r>
            <a:r>
              <a:rPr lang="cs-CZ" dirty="0" err="1" smtClean="0"/>
              <a:t>ček</a:t>
            </a:r>
            <a:endParaRPr lang="cs-CZ" dirty="0" smtClean="0"/>
          </a:p>
          <a:p>
            <a:r>
              <a:rPr lang="cs-CZ" dirty="0" smtClean="0"/>
              <a:t>kouzelnická     h          </a:t>
            </a:r>
            <a:r>
              <a:rPr lang="cs-CZ" dirty="0" err="1" smtClean="0"/>
              <a:t>lka</a:t>
            </a:r>
            <a:r>
              <a:rPr lang="cs-CZ" dirty="0" smtClean="0"/>
              <a:t> </a:t>
            </a:r>
          </a:p>
        </p:txBody>
      </p:sp>
      <p:sp>
        <p:nvSpPr>
          <p:cNvPr id="4" name="Obdélník 3"/>
          <p:cNvSpPr/>
          <p:nvPr/>
        </p:nvSpPr>
        <p:spPr>
          <a:xfrm>
            <a:off x="2051720" y="1724053"/>
            <a:ext cx="729965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ú/ů/u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87824" y="2291334"/>
            <a:ext cx="77771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ú/ů/u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180110" y="2924944"/>
            <a:ext cx="77771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ú/ů/u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699792" y="3494801"/>
            <a:ext cx="77771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ú/ů/u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392828" y="4077072"/>
            <a:ext cx="77771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ú/ů/u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957824" y="4653136"/>
            <a:ext cx="77771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ú/ů/u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563888" y="5229200"/>
            <a:ext cx="77771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ú/ů/u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5979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www.office.microsoft.com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152</Words>
  <Application>Microsoft Office PowerPoint</Application>
  <PresentationFormat>Předvádění na obrazovce (4:3)</PresentationFormat>
  <Paragraphs>47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ú/ů/u</vt:lpstr>
      <vt:lpstr>Co našla myška Jůlinka ve spíži???</vt:lpstr>
      <vt:lpstr>Napiš slova podle obrázků.</vt:lpstr>
      <vt:lpstr>Vyberte mezi u/ú/ů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Slaminková Jana</dc:creator>
  <cp:lastModifiedBy>Stránská Alena</cp:lastModifiedBy>
  <cp:revision>31</cp:revision>
  <dcterms:created xsi:type="dcterms:W3CDTF">2011-06-20T10:40:08Z</dcterms:created>
  <dcterms:modified xsi:type="dcterms:W3CDTF">2012-06-22T08:18:41Z</dcterms:modified>
</cp:coreProperties>
</file>