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3" r:id="rId3"/>
    <p:sldId id="256" r:id="rId4"/>
    <p:sldId id="258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0122B4A-66F0-4EC4-9ADC-4F26F095A990}">
          <p14:sldIdLst>
            <p14:sldId id="262"/>
            <p14:sldId id="263"/>
            <p14:sldId id="256"/>
            <p14:sldId id="258"/>
            <p14:sldId id="260"/>
            <p14:sldId id="261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VY_32_INOVACE_17_Čj </a:t>
          </a:r>
          <a:r>
            <a:rPr lang="cs-CZ" sz="2000" baseline="0" dirty="0" smtClean="0"/>
            <a:t>-Věty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Věty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29D7E1-C79C-41AA-9CA3-4E20612F36F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C0C9CEA-7EB9-45A0-B011-D133C3AE4DAE}" type="presOf" srcId="{757F3AB3-0718-4624-B441-E567A8F0AB56}" destId="{333A1088-737F-45CB-B68E-254E46348037}" srcOrd="0" destOrd="0" presId="urn:microsoft.com/office/officeart/2005/8/layout/target3"/>
    <dgm:cxn modelId="{29C12DA9-E2B3-463E-A79B-D01B864922FC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0BB0C3A-A138-4F1B-BDEE-28AD4C61251D}" type="presOf" srcId="{D1B46980-6531-4606-95E6-44980827E919}" destId="{6140AFEC-043D-4C43-A2F9-D0F5331DF3A3}" srcOrd="0" destOrd="0" presId="urn:microsoft.com/office/officeart/2005/8/layout/target3"/>
    <dgm:cxn modelId="{4958485C-0859-4B64-8D56-8AE00F5B4E0F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1D593C7-4FD4-4252-A1A5-177C99F19086}" type="presOf" srcId="{D8197B8C-B260-4A16-BDF4-0947B075E274}" destId="{25B08C86-7E15-44DC-BE7F-FFB55DD49D12}" srcOrd="0" destOrd="0" presId="urn:microsoft.com/office/officeart/2005/8/layout/target3"/>
    <dgm:cxn modelId="{D6618EB2-8831-4AE9-97CD-9C7AA42B965B}" type="presOf" srcId="{B651F6E3-6281-48DB-9319-2AEAFDAE7572}" destId="{619D679B-A015-4ECF-8348-D1034C574F40}" srcOrd="0" destOrd="0" presId="urn:microsoft.com/office/officeart/2005/8/layout/target3"/>
    <dgm:cxn modelId="{66FDF6F6-1C88-4535-9909-445D46AC1581}" type="presOf" srcId="{D1D4F407-5343-4D3F-B5B9-D407B03CAEB4}" destId="{D005CE8C-CC26-4C3E-AC11-E15060ECD759}" srcOrd="0" destOrd="0" presId="urn:microsoft.com/office/officeart/2005/8/layout/target3"/>
    <dgm:cxn modelId="{C1EEAD9E-6041-484F-A4BC-EE91BB0BA0C2}" type="presOf" srcId="{B651F6E3-6281-48DB-9319-2AEAFDAE7572}" destId="{6BB5E863-4638-4E1D-BFDE-399D028AC4ED}" srcOrd="1" destOrd="0" presId="urn:microsoft.com/office/officeart/2005/8/layout/target3"/>
    <dgm:cxn modelId="{0AB096E8-2488-44F3-A5A1-71CD40C212D9}" type="presOf" srcId="{4C35D32F-0EAB-4CD7-82EE-45574DC2A586}" destId="{890E4F0B-2866-4A3F-A3C7-2A14B1797930}" srcOrd="1" destOrd="0" presId="urn:microsoft.com/office/officeart/2005/8/layout/target3"/>
    <dgm:cxn modelId="{B6B2A2CE-0A27-4649-9061-B030C7F0639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7F92720-E4DC-429E-A73F-37A79D8CDA64}" type="presParOf" srcId="{333A1088-737F-45CB-B68E-254E46348037}" destId="{F5ABB229-8D3B-4694-996A-96F23CF14429}" srcOrd="0" destOrd="0" presId="urn:microsoft.com/office/officeart/2005/8/layout/target3"/>
    <dgm:cxn modelId="{7CDDE34A-C8BA-4572-BF1A-7172F2A9DBD3}" type="presParOf" srcId="{333A1088-737F-45CB-B68E-254E46348037}" destId="{F41139FD-01EE-4571-8B17-4FB00FC51163}" srcOrd="1" destOrd="0" presId="urn:microsoft.com/office/officeart/2005/8/layout/target3"/>
    <dgm:cxn modelId="{5335ADF2-2538-4E26-983D-F33C4645F8DD}" type="presParOf" srcId="{333A1088-737F-45CB-B68E-254E46348037}" destId="{D005CE8C-CC26-4C3E-AC11-E15060ECD759}" srcOrd="2" destOrd="0" presId="urn:microsoft.com/office/officeart/2005/8/layout/target3"/>
    <dgm:cxn modelId="{DB5EA325-5C8E-45F8-A9A5-D387D85905C2}" type="presParOf" srcId="{333A1088-737F-45CB-B68E-254E46348037}" destId="{2C702D82-9B77-49B7-9568-BB8EB47C3372}" srcOrd="3" destOrd="0" presId="urn:microsoft.com/office/officeart/2005/8/layout/target3"/>
    <dgm:cxn modelId="{F209E12F-8D7C-4F33-A813-D2B743188C7A}" type="presParOf" srcId="{333A1088-737F-45CB-B68E-254E46348037}" destId="{A52A0455-90FF-4808-ABD0-F02540D31D5A}" srcOrd="4" destOrd="0" presId="urn:microsoft.com/office/officeart/2005/8/layout/target3"/>
    <dgm:cxn modelId="{8948DE24-047C-4D66-9AB0-39A3039A453E}" type="presParOf" srcId="{333A1088-737F-45CB-B68E-254E46348037}" destId="{6140AFEC-043D-4C43-A2F9-D0F5331DF3A3}" srcOrd="5" destOrd="0" presId="urn:microsoft.com/office/officeart/2005/8/layout/target3"/>
    <dgm:cxn modelId="{8FEB0DE4-365B-49C3-9460-83AB803322FB}" type="presParOf" srcId="{333A1088-737F-45CB-B68E-254E46348037}" destId="{9358AC05-5D7D-4327-9F80-1AD486AEA664}" srcOrd="6" destOrd="0" presId="urn:microsoft.com/office/officeart/2005/8/layout/target3"/>
    <dgm:cxn modelId="{F8F6BAFC-792D-4394-ACE0-CA4D1AA387DA}" type="presParOf" srcId="{333A1088-737F-45CB-B68E-254E46348037}" destId="{313FC574-E1CD-4FB4-B054-0B805CE0447D}" srcOrd="7" destOrd="0" presId="urn:microsoft.com/office/officeart/2005/8/layout/target3"/>
    <dgm:cxn modelId="{BE6E2007-4ED0-4546-A714-0799C7D2A39B}" type="presParOf" srcId="{333A1088-737F-45CB-B68E-254E46348037}" destId="{619D679B-A015-4ECF-8348-D1034C574F40}" srcOrd="8" destOrd="0" presId="urn:microsoft.com/office/officeart/2005/8/layout/target3"/>
    <dgm:cxn modelId="{DF0EC0A4-E7D6-49EB-B4F8-A6A8C9A02A54}" type="presParOf" srcId="{333A1088-737F-45CB-B68E-254E46348037}" destId="{322283A8-4A27-4CDA-BAE3-F381106A9174}" srcOrd="9" destOrd="0" presId="urn:microsoft.com/office/officeart/2005/8/layout/target3"/>
    <dgm:cxn modelId="{E4F8DB5D-E369-4282-94DC-586B752336A0}" type="presParOf" srcId="{333A1088-737F-45CB-B68E-254E46348037}" destId="{FFC9F71D-1B4F-4AD9-A4A6-86ADEFC8AF5C}" srcOrd="10" destOrd="0" presId="urn:microsoft.com/office/officeart/2005/8/layout/target3"/>
    <dgm:cxn modelId="{32FB4910-54BE-4AB2-A0E3-952993867D89}" type="presParOf" srcId="{333A1088-737F-45CB-B68E-254E46348037}" destId="{25B08C86-7E15-44DC-BE7F-FFB55DD49D12}" srcOrd="11" destOrd="0" presId="urn:microsoft.com/office/officeart/2005/8/layout/target3"/>
    <dgm:cxn modelId="{804C3994-DE45-41FB-AE0C-AB0DE17663A2}" type="presParOf" srcId="{333A1088-737F-45CB-B68E-254E46348037}" destId="{76644BE8-9D7C-4C09-B250-3D10AF48CBB7}" srcOrd="12" destOrd="0" presId="urn:microsoft.com/office/officeart/2005/8/layout/target3"/>
    <dgm:cxn modelId="{2048ACF5-F7FC-4828-A0C7-12790AB1DE5E}" type="presParOf" srcId="{333A1088-737F-45CB-B68E-254E46348037}" destId="{EE85B701-7295-41C0-BA7A-34D3756A2AE6}" srcOrd="13" destOrd="0" presId="urn:microsoft.com/office/officeart/2005/8/layout/target3"/>
    <dgm:cxn modelId="{1FCC5BCC-368B-4C0C-A884-61409C75F5F5}" type="presParOf" srcId="{333A1088-737F-45CB-B68E-254E46348037}" destId="{8BEBB6EC-1DAA-4CAC-8A25-BC0FCBD5DBD5}" srcOrd="14" destOrd="0" presId="urn:microsoft.com/office/officeart/2005/8/layout/target3"/>
    <dgm:cxn modelId="{C84516FD-1D50-40F0-B8EE-5C02D27E1C12}" type="presParOf" srcId="{333A1088-737F-45CB-B68E-254E46348037}" destId="{AED2198E-93D5-4001-81B4-73124B309672}" srcOrd="15" destOrd="0" presId="urn:microsoft.com/office/officeart/2005/8/layout/target3"/>
    <dgm:cxn modelId="{4E5478A8-004A-469C-B4BB-543B69DA69F8}" type="presParOf" srcId="{333A1088-737F-45CB-B68E-254E46348037}" destId="{2BE915AB-18AA-4053-B92C-3BFC9ED204BB}" srcOrd="16" destOrd="0" presId="urn:microsoft.com/office/officeart/2005/8/layout/target3"/>
    <dgm:cxn modelId="{72D3BB42-D2AA-4C5F-B9FD-3FACAD079976}" type="presParOf" srcId="{333A1088-737F-45CB-B68E-254E46348037}" destId="{6BB5E863-4638-4E1D-BFDE-399D028AC4ED}" srcOrd="17" destOrd="0" presId="urn:microsoft.com/office/officeart/2005/8/layout/target3"/>
    <dgm:cxn modelId="{3495670F-6BB4-497D-849F-F82A06311A62}" type="presParOf" srcId="{333A1088-737F-45CB-B68E-254E46348037}" destId="{5A5FFA88-C948-4069-8E93-59FA12366E83}" srcOrd="18" destOrd="0" presId="urn:microsoft.com/office/officeart/2005/8/layout/target3"/>
    <dgm:cxn modelId="{EBC93717-E779-45D7-A608-F2F8FABFC9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VY_32_INOVACE_17_Čj </a:t>
          </a:r>
          <a:r>
            <a:rPr lang="cs-CZ" sz="2000" kern="1200" baseline="0" dirty="0" smtClean="0"/>
            <a:t>-Věty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Věty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0CC7E0-CF76-48F2-B561-D9A4D8B23554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03032-436C-4EA5-BC01-79FCE198B3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059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771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942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830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774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173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8302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777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389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049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327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75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2ADDF7-16E5-4048-96CC-812A7E61A321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E0722F-9BD8-4250-80E6-85FFD38956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5063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9395461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650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</a:t>
            </a:r>
            <a:r>
              <a:rPr lang="cs-CZ" smtClean="0"/>
              <a:t>ZŠ Praktické </a:t>
            </a:r>
            <a:r>
              <a:rPr lang="cs-CZ" dirty="0" smtClean="0"/>
              <a:t>ve 4. ročníku v hodině českého jazyka. Snímek č. 3 – výklad a zápis, snímky č. 4, 5, 6 použity na interaktivní tabuli – práce s perem, děti se bez problémů u tabule střídaly. Společná kontrola. </a:t>
            </a:r>
          </a:p>
        </p:txBody>
      </p:sp>
    </p:spTree>
    <p:extLst>
      <p:ext uri="{BB962C8B-B14F-4D97-AF65-F5344CB8AC3E}">
        <p14:creationId xmlns:p14="http://schemas.microsoft.com/office/powerpoint/2010/main" val="1779606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96752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Věty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140968"/>
            <a:ext cx="7192888" cy="3096344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Mluvíme a píšeme ve větách.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Věty jsou složené ze slov.</a:t>
            </a:r>
          </a:p>
          <a:p>
            <a:r>
              <a:rPr lang="cs-CZ" dirty="0">
                <a:solidFill>
                  <a:srgbClr val="0070C0"/>
                </a:solidFill>
              </a:rPr>
              <a:t>Každá věta začíná velkým písmenem.</a:t>
            </a:r>
          </a:p>
          <a:p>
            <a:r>
              <a:rPr lang="cs-CZ" dirty="0">
                <a:solidFill>
                  <a:srgbClr val="0070C0"/>
                </a:solidFill>
              </a:rPr>
              <a:t> Na konci každé věty jsou znaménka (.!?).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41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4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4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správné věty.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889248" y="2234047"/>
            <a:ext cx="2314600" cy="676671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 noci svítí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886997" y="2783405"/>
            <a:ext cx="2084040" cy="604664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m</a:t>
            </a:r>
            <a:r>
              <a:rPr lang="cs-CZ" dirty="0" smtClean="0"/>
              <a:t>ěsíc.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14516" y="3085737"/>
            <a:ext cx="187220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Rybář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14516" y="3899529"/>
            <a:ext cx="217320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Veronika pije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32040" y="1962418"/>
            <a:ext cx="187220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čaj.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21424" y="3645024"/>
            <a:ext cx="187220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obrázek.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14516" y="4751566"/>
            <a:ext cx="2289332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Pepa maluje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14516" y="5544828"/>
            <a:ext cx="187220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Dopis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94784" y="4751566"/>
            <a:ext cx="187220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c</a:t>
            </a:r>
            <a:r>
              <a:rPr lang="cs-CZ" sz="2800" dirty="0" smtClean="0"/>
              <a:t>hytá ryby.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5536396"/>
            <a:ext cx="3240360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o</a:t>
            </a:r>
            <a:r>
              <a:rPr lang="cs-CZ" sz="2800" dirty="0" smtClean="0"/>
              <a:t>dnesu na poštu.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96850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správně napsanou větu.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13915" y="160446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8" name="Picture 4" descr="C:\Users\pc\AppData\Local\Microsoft\Windows\Temporary Internet Files\Content.IE5\USCTVMBW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62089"/>
            <a:ext cx="1704845" cy="186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1844" y="2721135"/>
            <a:ext cx="8679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3200" dirty="0" smtClean="0"/>
              <a:t>a</a:t>
            </a:r>
            <a:endParaRPr lang="cs-CZ" sz="3200" dirty="0"/>
          </a:p>
        </p:txBody>
      </p:sp>
      <p:pic>
        <p:nvPicPr>
          <p:cNvPr id="1029" name="Picture 5" descr="C:\Users\pc\AppData\Local\Microsoft\Windows\Temporary Internet Files\Content.IE5\CL701W19\MC900356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77432"/>
            <a:ext cx="1800225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20072" y="2809003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ž</a:t>
            </a:r>
            <a:r>
              <a:rPr lang="cs-CZ" sz="3200" dirty="0" smtClean="0"/>
              <a:t>ijí v lese.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933056"/>
            <a:ext cx="770485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Jelen a Liška žijí v lese.</a:t>
            </a:r>
          </a:p>
          <a:p>
            <a:endParaRPr lang="cs-CZ" sz="3200" dirty="0"/>
          </a:p>
          <a:p>
            <a:r>
              <a:rPr lang="cs-CZ" sz="3200" dirty="0" smtClean="0"/>
              <a:t>Jelen a liška žijí v lese.</a:t>
            </a:r>
          </a:p>
          <a:p>
            <a:endParaRPr lang="cs-CZ" sz="3200" dirty="0"/>
          </a:p>
          <a:p>
            <a:r>
              <a:rPr lang="cs-CZ" sz="3200" dirty="0"/>
              <a:t>j</a:t>
            </a:r>
            <a:r>
              <a:rPr lang="cs-CZ" sz="3200" dirty="0" smtClean="0"/>
              <a:t>elen a liška žijí v lese.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0297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820472" cy="1656184"/>
          </a:xfrm>
        </p:spPr>
        <p:txBody>
          <a:bodyPr>
            <a:normAutofit/>
          </a:bodyPr>
          <a:lstStyle/>
          <a:p>
            <a:r>
              <a:rPr lang="cs-CZ" dirty="0" smtClean="0"/>
              <a:t>Podtrhni správně napsanou větu.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1874348"/>
            <a:ext cx="952051" cy="62040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a</a:t>
            </a:r>
            <a:endParaRPr lang="cs-CZ" dirty="0"/>
          </a:p>
        </p:txBody>
      </p:sp>
      <p:pic>
        <p:nvPicPr>
          <p:cNvPr id="2050" name="Picture 2" descr="C:\Users\pc\AppData\Local\Microsoft\Windows\Temporary Internet Files\Content.IE5\USCTVMBW\MP9004092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365"/>
            <a:ext cx="2232248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LAQFEICW\MP90040384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208"/>
          <a:stretch/>
        </p:blipFill>
        <p:spPr bwMode="auto">
          <a:xfrm>
            <a:off x="3203848" y="1556366"/>
            <a:ext cx="2666291" cy="148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206084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ž</a:t>
            </a:r>
            <a:r>
              <a:rPr lang="cs-CZ" sz="3200" dirty="0" smtClean="0"/>
              <a:t>ijí v Africe.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2162" y="3645024"/>
            <a:ext cx="85689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Slon a žirafa žijí v Africe</a:t>
            </a:r>
          </a:p>
          <a:p>
            <a:endParaRPr lang="cs-CZ" sz="3200" dirty="0"/>
          </a:p>
          <a:p>
            <a:r>
              <a:rPr lang="cs-CZ" sz="3200" dirty="0" smtClean="0"/>
              <a:t>Slon a Žirafa žijí v Africe.</a:t>
            </a:r>
          </a:p>
          <a:p>
            <a:endParaRPr lang="cs-CZ" sz="3200" dirty="0"/>
          </a:p>
          <a:p>
            <a:r>
              <a:rPr lang="cs-CZ" sz="3200" dirty="0" smtClean="0"/>
              <a:t>Slon a žirafa žijí v Africe.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3432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/>
              <a:t>www.office.microsoft.com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2725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205</Words>
  <Application>Microsoft Office PowerPoint</Application>
  <PresentationFormat>Předvádění na obrazovce (4:3)</PresentationFormat>
  <Paragraphs>43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Věty</vt:lpstr>
      <vt:lpstr>Utvoř správné věty.</vt:lpstr>
      <vt:lpstr>Podtrhni správně napsanou větu.</vt:lpstr>
      <vt:lpstr>Podtrhni správně napsanou větu.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</dc:title>
  <dc:creator>Slaminková Jana</dc:creator>
  <cp:lastModifiedBy>Slaminkova Jana</cp:lastModifiedBy>
  <cp:revision>18</cp:revision>
  <dcterms:created xsi:type="dcterms:W3CDTF">2011-10-12T11:35:12Z</dcterms:created>
  <dcterms:modified xsi:type="dcterms:W3CDTF">2012-06-13T11:13:18Z</dcterms:modified>
</cp:coreProperties>
</file>