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109" d="100"/>
          <a:sy n="109" d="100"/>
        </p:scale>
        <p:origin x="-294" y="7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VY_32_INOVACE_19_Čj </a:t>
          </a:r>
          <a:r>
            <a:rPr lang="cs-CZ" sz="2000" baseline="0" dirty="0" smtClean="0"/>
            <a:t>– Tvrdé a měkké slabiky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Tvrdé a měkké slabiky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VY_32_INOVACE_19_Čj </a:t>
          </a:r>
          <a:r>
            <a:rPr lang="cs-CZ" sz="2000" kern="1200" baseline="0" dirty="0" smtClean="0"/>
            <a:t>– Tvrdé a měkké slabiky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Tvrdé a měkké slabiky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2913175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ZŠ Praktické v hodině </a:t>
            </a:r>
            <a:r>
              <a:rPr lang="cs-CZ" dirty="0" err="1" smtClean="0"/>
              <a:t>Čj</a:t>
            </a:r>
            <a:r>
              <a:rPr lang="cs-CZ" dirty="0" smtClean="0"/>
              <a:t> </a:t>
            </a:r>
            <a:r>
              <a:rPr lang="cs-CZ" dirty="0"/>
              <a:t>/</a:t>
            </a:r>
            <a:r>
              <a:rPr lang="cs-CZ" dirty="0" smtClean="0"/>
              <a:t> 4. </a:t>
            </a:r>
            <a:r>
              <a:rPr lang="cs-CZ" smtClean="0"/>
              <a:t>ročník/. </a:t>
            </a:r>
            <a:r>
              <a:rPr lang="cs-CZ" dirty="0" smtClean="0"/>
              <a:t>Využití v závěru hodiny – opakování – práce na interaktivní tabuli, společná ústní kontrola. 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Tvrdé slabiky</a:t>
            </a:r>
            <a:r>
              <a:rPr lang="cs-CZ" dirty="0" smtClean="0"/>
              <a:t>          </a:t>
            </a:r>
            <a:r>
              <a:rPr lang="cs-CZ" dirty="0" smtClean="0">
                <a:solidFill>
                  <a:srgbClr val="FF0000"/>
                </a:solidFill>
              </a:rPr>
              <a:t>Měkké slabiky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1556792"/>
            <a:ext cx="1810544" cy="4525963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ži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ši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či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ři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ci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ji</a:t>
            </a:r>
          </a:p>
          <a:p>
            <a:r>
              <a:rPr lang="cs-CZ" dirty="0" err="1">
                <a:solidFill>
                  <a:srgbClr val="FF0000"/>
                </a:solidFill>
              </a:rPr>
              <a:t>d</a:t>
            </a:r>
            <a:r>
              <a:rPr lang="cs-CZ" dirty="0" err="1" smtClean="0">
                <a:solidFill>
                  <a:srgbClr val="FF0000"/>
                </a:solidFill>
              </a:rPr>
              <a:t>i,ti,ni</a:t>
            </a: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181054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>
                <a:solidFill>
                  <a:srgbClr val="00B0F0"/>
                </a:solidFill>
              </a:rPr>
              <a:t>hy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chy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ky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ry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err="1" smtClean="0">
                <a:solidFill>
                  <a:srgbClr val="00B0F0"/>
                </a:solidFill>
              </a:rPr>
              <a:t>dy</a:t>
            </a: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ty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ny</a:t>
            </a:r>
            <a:endParaRPr lang="cs-CZ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043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y/ý nebo i/í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Rádi se touláme   </a:t>
            </a:r>
            <a:r>
              <a:rPr lang="cs-CZ" dirty="0" err="1" smtClean="0"/>
              <a:t>př</a:t>
            </a:r>
            <a:r>
              <a:rPr lang="cs-CZ" dirty="0" smtClean="0"/>
              <a:t>      </a:t>
            </a:r>
            <a:r>
              <a:rPr lang="cs-CZ" dirty="0" err="1" smtClean="0"/>
              <a:t>rodou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Sbíráme </a:t>
            </a:r>
            <a:r>
              <a:rPr lang="cs-CZ" dirty="0" err="1" smtClean="0"/>
              <a:t>lesn</a:t>
            </a:r>
            <a:r>
              <a:rPr lang="cs-CZ" dirty="0" smtClean="0"/>
              <a:t>         plod      : malin      , </a:t>
            </a:r>
            <a:r>
              <a:rPr lang="cs-CZ" dirty="0" err="1" smtClean="0"/>
              <a:t>borůvk</a:t>
            </a:r>
            <a:r>
              <a:rPr lang="cs-CZ" dirty="0" smtClean="0"/>
              <a:t>        a jahod      . V křoví se mihli </a:t>
            </a:r>
            <a:r>
              <a:rPr lang="cs-CZ" dirty="0" err="1" smtClean="0"/>
              <a:t>srnk</a:t>
            </a:r>
            <a:r>
              <a:rPr lang="cs-CZ" dirty="0" smtClean="0"/>
              <a:t>       a jelen      .</a:t>
            </a:r>
          </a:p>
          <a:p>
            <a:pPr marL="0" indent="0">
              <a:buNone/>
            </a:pPr>
            <a:r>
              <a:rPr lang="cs-CZ" dirty="0" smtClean="0"/>
              <a:t>V podzemí mají svá doupata </a:t>
            </a:r>
            <a:r>
              <a:rPr lang="cs-CZ" dirty="0" err="1" smtClean="0"/>
              <a:t>lišk</a:t>
            </a:r>
            <a:r>
              <a:rPr lang="cs-CZ" dirty="0" smtClean="0"/>
              <a:t>      ,    zajíc      a </a:t>
            </a:r>
            <a:r>
              <a:rPr lang="cs-CZ" dirty="0" err="1" smtClean="0"/>
              <a:t>jezevc</a:t>
            </a:r>
            <a:r>
              <a:rPr lang="cs-CZ" dirty="0" smtClean="0"/>
              <a:t>      . V dut     </a:t>
            </a:r>
            <a:r>
              <a:rPr lang="cs-CZ" dirty="0" err="1" smtClean="0"/>
              <a:t>nách</a:t>
            </a:r>
            <a:r>
              <a:rPr lang="cs-CZ" dirty="0" smtClean="0"/>
              <a:t>  stromů žij        </a:t>
            </a:r>
            <a:r>
              <a:rPr lang="cs-CZ" dirty="0" err="1" smtClean="0"/>
              <a:t>veverk</a:t>
            </a:r>
            <a:r>
              <a:rPr lang="cs-CZ" dirty="0" smtClean="0"/>
              <a:t>        </a:t>
            </a:r>
          </a:p>
          <a:p>
            <a:pPr marL="0" indent="0">
              <a:buNone/>
            </a:pPr>
            <a:r>
              <a:rPr lang="cs-CZ" dirty="0" smtClean="0"/>
              <a:t>a datlové.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16261" y="1772816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í/ý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699792" y="2348880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í/ý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55503" y="2349502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940152" y="2357886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884368" y="2348880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2852936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825507" y="2863497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596336" y="2838061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825507" y="3429000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46424" y="3431245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587177" y="3933056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203848" y="3892055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257555" y="3942711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í/ý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8100392" y="3933056"/>
            <a:ext cx="43204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i/y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JIDIA9O6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6226" y="4576761"/>
            <a:ext cx="1204491" cy="180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9RO4G0BJ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968" y="4576761"/>
            <a:ext cx="2710475" cy="180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JIDIA9O6\MP900430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209" y="4788012"/>
            <a:ext cx="2318607" cy="154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CCQI868A\MP9004067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455" y="4439300"/>
            <a:ext cx="1307071" cy="196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321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povolání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Peka      upečou chleba.</a:t>
            </a:r>
          </a:p>
          <a:p>
            <a:pPr marL="0" indent="0">
              <a:buNone/>
            </a:pPr>
            <a:r>
              <a:rPr lang="cs-CZ" dirty="0" smtClean="0"/>
              <a:t>Hasi        uhasí oheň.</a:t>
            </a:r>
          </a:p>
          <a:p>
            <a:pPr marL="0" indent="0">
              <a:buNone/>
            </a:pPr>
            <a:r>
              <a:rPr lang="cs-CZ" dirty="0" err="1"/>
              <a:t>Š</a:t>
            </a:r>
            <a:r>
              <a:rPr lang="cs-CZ" dirty="0" err="1" smtClean="0"/>
              <a:t>vadle</a:t>
            </a:r>
            <a:r>
              <a:rPr lang="cs-CZ" dirty="0" smtClean="0"/>
              <a:t>       ušijí šaty.</a:t>
            </a:r>
          </a:p>
          <a:p>
            <a:pPr marL="0" indent="0">
              <a:buNone/>
            </a:pPr>
            <a:r>
              <a:rPr lang="cs-CZ" dirty="0" err="1"/>
              <a:t>Kucha</a:t>
            </a:r>
            <a:r>
              <a:rPr lang="cs-CZ" dirty="0"/>
              <a:t>        uvaří oběd.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Zední        postaví dům.</a:t>
            </a:r>
          </a:p>
          <a:p>
            <a:pPr marL="0" indent="0">
              <a:buNone/>
            </a:pPr>
            <a:r>
              <a:rPr lang="cs-CZ" dirty="0" err="1" smtClean="0"/>
              <a:t>Tesa</a:t>
            </a:r>
            <a:r>
              <a:rPr lang="cs-CZ" dirty="0" smtClean="0"/>
              <a:t>         udělají střechu.</a:t>
            </a:r>
          </a:p>
          <a:p>
            <a:pPr marL="0" indent="0">
              <a:buNone/>
            </a:pPr>
            <a:r>
              <a:rPr lang="cs-CZ" dirty="0" err="1" smtClean="0"/>
              <a:t>Řidi</a:t>
            </a:r>
            <a:r>
              <a:rPr lang="cs-CZ" dirty="0" smtClean="0"/>
              <a:t>           přivezou zboží.</a:t>
            </a:r>
          </a:p>
          <a:p>
            <a:pPr marL="0" indent="0">
              <a:buNone/>
            </a:pPr>
            <a:r>
              <a:rPr lang="cs-CZ" dirty="0" smtClean="0"/>
              <a:t>Pa       učitel        nás vše naučí.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4953946" y="1563113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ři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72200" y="278092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ři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952053" y="350100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573961" y="4136768"/>
            <a:ext cx="604589" cy="5883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400034" y="1595237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ci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020272" y="512118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ři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471512" y="422108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096442" y="314096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811329" y="2276871"/>
            <a:ext cx="560871" cy="54776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ky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1403648" y="1988840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403648" y="249289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763688" y="3032956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619672" y="3573016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583668" y="4136768"/>
            <a:ext cx="3600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03648" y="4653136"/>
            <a:ext cx="4680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331640" y="5157192"/>
            <a:ext cx="5400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971600" y="573325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55776" y="5733256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744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197</Words>
  <Application>Microsoft Office PowerPoint</Application>
  <PresentationFormat>Předvádění na obrazovce (4:3)</PresentationFormat>
  <Paragraphs>62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Tvrdé slabiky          Měkké slabiky</vt:lpstr>
      <vt:lpstr>Doplň y/ý nebo i/í</vt:lpstr>
      <vt:lpstr>Doplň povolání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Slaminkova Jana</cp:lastModifiedBy>
  <cp:revision>27</cp:revision>
  <dcterms:created xsi:type="dcterms:W3CDTF">2011-06-20T10:40:08Z</dcterms:created>
  <dcterms:modified xsi:type="dcterms:W3CDTF">2012-06-13T11:12:09Z</dcterms:modified>
</cp:coreProperties>
</file>