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</a:t>
          </a:r>
          <a:r>
            <a:rPr lang="cs-CZ" sz="2000" smtClean="0"/>
            <a:t>. Svobodová </a:t>
          </a:r>
          <a:r>
            <a:rPr lang="cs-CZ" sz="2000" dirty="0" smtClean="0"/>
            <a:t>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Rusko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C1DFA3-917F-43F0-8601-A0A46CA45B7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367A876-E8DF-4CEB-B29A-2FD8A08F3E36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569B1F3-A8D4-45F6-B4EA-6F66DDF2F616}" type="presOf" srcId="{B651F6E3-6281-48DB-9319-2AEAFDAE7572}" destId="{619D679B-A015-4ECF-8348-D1034C574F40}" srcOrd="0" destOrd="0" presId="urn:microsoft.com/office/officeart/2005/8/layout/target3"/>
    <dgm:cxn modelId="{BEA2FC12-2343-4080-AE3C-4AFB8477D59D}" type="presOf" srcId="{757F3AB3-0718-4624-B441-E567A8F0AB56}" destId="{333A1088-737F-45CB-B68E-254E46348037}" srcOrd="0" destOrd="0" presId="urn:microsoft.com/office/officeart/2005/8/layout/target3"/>
    <dgm:cxn modelId="{F9265406-24B1-402E-9613-A200E7A417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FD80BD-CEE7-43F6-830E-E7A765DC2BF5}" type="presOf" srcId="{4C35D32F-0EAB-4CD7-82EE-45574DC2A586}" destId="{890E4F0B-2866-4A3F-A3C7-2A14B1797930}" srcOrd="1" destOrd="0" presId="urn:microsoft.com/office/officeart/2005/8/layout/target3"/>
    <dgm:cxn modelId="{F66353DB-3853-49BC-B5F4-7AE5DCD0C668}" type="presOf" srcId="{D1B46980-6531-4606-95E6-44980827E919}" destId="{2BE915AB-18AA-4053-B92C-3BFC9ED204BB}" srcOrd="1" destOrd="0" presId="urn:microsoft.com/office/officeart/2005/8/layout/target3"/>
    <dgm:cxn modelId="{493EE737-A807-4015-8944-AF67F6491A31}" type="presOf" srcId="{B651F6E3-6281-48DB-9319-2AEAFDAE7572}" destId="{6BB5E863-4638-4E1D-BFDE-399D028AC4ED}" srcOrd="1" destOrd="0" presId="urn:microsoft.com/office/officeart/2005/8/layout/target3"/>
    <dgm:cxn modelId="{FE3EF4C5-4643-4728-A13C-8DA3C0220034}" type="presOf" srcId="{D8197B8C-B260-4A16-BDF4-0947B075E274}" destId="{25B08C86-7E15-44DC-BE7F-FFB55DD49D12}" srcOrd="0" destOrd="0" presId="urn:microsoft.com/office/officeart/2005/8/layout/target3"/>
    <dgm:cxn modelId="{5C347D7C-0632-4F77-82B2-B6D54159DE5F}" type="presOf" srcId="{D8197B8C-B260-4A16-BDF4-0947B075E274}" destId="{5A5FFA88-C948-4069-8E93-59FA12366E83}" srcOrd="1" destOrd="0" presId="urn:microsoft.com/office/officeart/2005/8/layout/target3"/>
    <dgm:cxn modelId="{E44BDDC7-487E-4E37-BBD1-F7945D9BA0A2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A30599-5BF5-44F6-A7B9-148CD5AAE26D}" type="presParOf" srcId="{333A1088-737F-45CB-B68E-254E46348037}" destId="{F5ABB229-8D3B-4694-996A-96F23CF14429}" srcOrd="0" destOrd="0" presId="urn:microsoft.com/office/officeart/2005/8/layout/target3"/>
    <dgm:cxn modelId="{5C760626-9E68-425A-86D3-BC7B7B31088F}" type="presParOf" srcId="{333A1088-737F-45CB-B68E-254E46348037}" destId="{F41139FD-01EE-4571-8B17-4FB00FC51163}" srcOrd="1" destOrd="0" presId="urn:microsoft.com/office/officeart/2005/8/layout/target3"/>
    <dgm:cxn modelId="{46811ACA-646C-4F27-9CBE-93B232E7D1C4}" type="presParOf" srcId="{333A1088-737F-45CB-B68E-254E46348037}" destId="{D005CE8C-CC26-4C3E-AC11-E15060ECD759}" srcOrd="2" destOrd="0" presId="urn:microsoft.com/office/officeart/2005/8/layout/target3"/>
    <dgm:cxn modelId="{755E91FA-CE31-455C-A2E0-3C7A54250F2F}" type="presParOf" srcId="{333A1088-737F-45CB-B68E-254E46348037}" destId="{2C702D82-9B77-49B7-9568-BB8EB47C3372}" srcOrd="3" destOrd="0" presId="urn:microsoft.com/office/officeart/2005/8/layout/target3"/>
    <dgm:cxn modelId="{14B9B0F3-F3CE-4759-B2FA-401BA6B662B5}" type="presParOf" srcId="{333A1088-737F-45CB-B68E-254E46348037}" destId="{A52A0455-90FF-4808-ABD0-F02540D31D5A}" srcOrd="4" destOrd="0" presId="urn:microsoft.com/office/officeart/2005/8/layout/target3"/>
    <dgm:cxn modelId="{0878AF31-0591-47EA-859B-96A37DDFDE31}" type="presParOf" srcId="{333A1088-737F-45CB-B68E-254E46348037}" destId="{6140AFEC-043D-4C43-A2F9-D0F5331DF3A3}" srcOrd="5" destOrd="0" presId="urn:microsoft.com/office/officeart/2005/8/layout/target3"/>
    <dgm:cxn modelId="{4B28097D-18D6-44E4-B1DE-0726243A99C6}" type="presParOf" srcId="{333A1088-737F-45CB-B68E-254E46348037}" destId="{9358AC05-5D7D-4327-9F80-1AD486AEA664}" srcOrd="6" destOrd="0" presId="urn:microsoft.com/office/officeart/2005/8/layout/target3"/>
    <dgm:cxn modelId="{9984B709-674F-4378-AD92-26A7D9B0BFCD}" type="presParOf" srcId="{333A1088-737F-45CB-B68E-254E46348037}" destId="{313FC574-E1CD-4FB4-B054-0B805CE0447D}" srcOrd="7" destOrd="0" presId="urn:microsoft.com/office/officeart/2005/8/layout/target3"/>
    <dgm:cxn modelId="{F67FF2C3-3E80-46A1-B079-1945C399B27B}" type="presParOf" srcId="{333A1088-737F-45CB-B68E-254E46348037}" destId="{619D679B-A015-4ECF-8348-D1034C574F40}" srcOrd="8" destOrd="0" presId="urn:microsoft.com/office/officeart/2005/8/layout/target3"/>
    <dgm:cxn modelId="{EBA2EEF3-9938-436A-BDB1-A268391E7ABD}" type="presParOf" srcId="{333A1088-737F-45CB-B68E-254E46348037}" destId="{322283A8-4A27-4CDA-BAE3-F381106A9174}" srcOrd="9" destOrd="0" presId="urn:microsoft.com/office/officeart/2005/8/layout/target3"/>
    <dgm:cxn modelId="{86E1C75A-94D3-4EF0-BFF0-CA76F47D5E3C}" type="presParOf" srcId="{333A1088-737F-45CB-B68E-254E46348037}" destId="{FFC9F71D-1B4F-4AD9-A4A6-86ADEFC8AF5C}" srcOrd="10" destOrd="0" presId="urn:microsoft.com/office/officeart/2005/8/layout/target3"/>
    <dgm:cxn modelId="{B2BC925F-A870-4C86-A067-6D6DF4AB5714}" type="presParOf" srcId="{333A1088-737F-45CB-B68E-254E46348037}" destId="{25B08C86-7E15-44DC-BE7F-FFB55DD49D12}" srcOrd="11" destOrd="0" presId="urn:microsoft.com/office/officeart/2005/8/layout/target3"/>
    <dgm:cxn modelId="{0E9C4F3E-20E1-4390-8907-816B3388560F}" type="presParOf" srcId="{333A1088-737F-45CB-B68E-254E46348037}" destId="{76644BE8-9D7C-4C09-B250-3D10AF48CBB7}" srcOrd="12" destOrd="0" presId="urn:microsoft.com/office/officeart/2005/8/layout/target3"/>
    <dgm:cxn modelId="{CADCCBB4-4DE0-4215-96A6-FC24FDA93DF6}" type="presParOf" srcId="{333A1088-737F-45CB-B68E-254E46348037}" destId="{EE85B701-7295-41C0-BA7A-34D3756A2AE6}" srcOrd="13" destOrd="0" presId="urn:microsoft.com/office/officeart/2005/8/layout/target3"/>
    <dgm:cxn modelId="{4618D331-73E2-4B0E-87DA-429055DD52B0}" type="presParOf" srcId="{333A1088-737F-45CB-B68E-254E46348037}" destId="{8BEBB6EC-1DAA-4CAC-8A25-BC0FCBD5DBD5}" srcOrd="14" destOrd="0" presId="urn:microsoft.com/office/officeart/2005/8/layout/target3"/>
    <dgm:cxn modelId="{3A43217D-B148-40A1-B466-78408098AD98}" type="presParOf" srcId="{333A1088-737F-45CB-B68E-254E46348037}" destId="{AED2198E-93D5-4001-81B4-73124B309672}" srcOrd="15" destOrd="0" presId="urn:microsoft.com/office/officeart/2005/8/layout/target3"/>
    <dgm:cxn modelId="{11E0344D-A139-46FF-9B3A-8BBE424B8CF2}" type="presParOf" srcId="{333A1088-737F-45CB-B68E-254E46348037}" destId="{2BE915AB-18AA-4053-B92C-3BFC9ED204BB}" srcOrd="16" destOrd="0" presId="urn:microsoft.com/office/officeart/2005/8/layout/target3"/>
    <dgm:cxn modelId="{BF18D479-BC30-49CE-ABA5-7DAC128F0A6B}" type="presParOf" srcId="{333A1088-737F-45CB-B68E-254E46348037}" destId="{6BB5E863-4638-4E1D-BFDE-399D028AC4ED}" srcOrd="17" destOrd="0" presId="urn:microsoft.com/office/officeart/2005/8/layout/target3"/>
    <dgm:cxn modelId="{BF8161FE-81A2-4023-BEAD-0674F764C186}" type="presParOf" srcId="{333A1088-737F-45CB-B68E-254E46348037}" destId="{5A5FFA88-C948-4069-8E93-59FA12366E83}" srcOrd="18" destOrd="0" presId="urn:microsoft.com/office/officeart/2005/8/layout/target3"/>
    <dgm:cxn modelId="{65EC3ABB-3E26-4C11-A44F-F16FD1CC31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</a:t>
          </a:r>
          <a:r>
            <a:rPr lang="cs-CZ" sz="2000" kern="1200" smtClean="0"/>
            <a:t>. Svobodová </a:t>
          </a:r>
          <a:r>
            <a:rPr lang="cs-CZ" sz="2000" kern="1200" dirty="0" smtClean="0"/>
            <a:t>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Rusko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77A78D-F3CC-42EF-9093-2BDF56416EC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B92424-FDC7-4B8A-A1AF-BCA8DC649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162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108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37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263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062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298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138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834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536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568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199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397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8CA48-25B3-46EE-A841-C100D90902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DFFA53-5333-421C-8564-DE483D05A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303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transsibirskamagistrala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transsibirskamagistral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3784339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3692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/>
              <a:t>Materiál je určen pro žáky </a:t>
            </a:r>
            <a:r>
              <a:rPr lang="cs-CZ" dirty="0" smtClean="0"/>
              <a:t>9.ročníku </a:t>
            </a:r>
            <a:r>
              <a:rPr lang="cs-CZ" dirty="0"/>
              <a:t>jako výukový. Zároveň slouží pro zapsání poznámek do školních sešitů</a:t>
            </a:r>
            <a:r>
              <a:rPr lang="cs-CZ" dirty="0" smtClean="0"/>
              <a:t>. Současně je používán školní atlas.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021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RUSKO</a:t>
            </a:r>
            <a:endParaRPr lang="cs-CZ" dirty="0"/>
          </a:p>
        </p:txBody>
      </p:sp>
      <p:pic>
        <p:nvPicPr>
          <p:cNvPr id="1028" name="Picture 4" descr="C:\Documents and Settings\admin\Local Settings\Temporary Internet Files\Content.IE5\4M35EMAM\MC900426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16831"/>
            <a:ext cx="6480720" cy="3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190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stát světa</a:t>
            </a:r>
          </a:p>
          <a:p>
            <a:r>
              <a:rPr lang="cs-CZ" dirty="0" smtClean="0"/>
              <a:t>Hlavní město Moskva</a:t>
            </a:r>
          </a:p>
          <a:p>
            <a:r>
              <a:rPr lang="cs-CZ" dirty="0" smtClean="0"/>
              <a:t>Nachází se na území dvou světadílů:</a:t>
            </a:r>
          </a:p>
          <a:p>
            <a:pPr marL="0" indent="0">
              <a:buNone/>
            </a:pPr>
            <a:r>
              <a:rPr lang="cs-CZ" dirty="0" smtClean="0"/>
              <a:t>    - západní část v Evropě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východní část v Asii (Sibiř,</a:t>
            </a:r>
          </a:p>
          <a:p>
            <a:pPr marL="0" indent="0">
              <a:buNone/>
            </a:pPr>
            <a:r>
              <a:rPr lang="cs-CZ" dirty="0" smtClean="0"/>
              <a:t>       Dálný východ)</a:t>
            </a:r>
            <a:endParaRPr lang="cs-CZ" dirty="0"/>
          </a:p>
        </p:txBody>
      </p:sp>
      <p:pic>
        <p:nvPicPr>
          <p:cNvPr id="2051" name="Picture 3" descr="C:\Documents and Settings\admin\Local Settings\Temporary Internet Files\Content.IE5\KWIE8WT4\MC900426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40"/>
            <a:ext cx="3528392" cy="258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778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Nejsevernější část Ruska: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Severní ledový oceán</a:t>
            </a:r>
          </a:p>
          <a:p>
            <a:r>
              <a:rPr lang="cs-CZ" dirty="0"/>
              <a:t>ž</a:t>
            </a:r>
            <a:r>
              <a:rPr lang="cs-CZ" dirty="0" smtClean="0"/>
              <a:t>ijí zde národy eskymáckého původu</a:t>
            </a:r>
          </a:p>
          <a:p>
            <a:r>
              <a:rPr lang="cs-CZ" dirty="0"/>
              <a:t>v</a:t>
            </a:r>
            <a:r>
              <a:rPr lang="cs-CZ" dirty="0" smtClean="0"/>
              <a:t>ětší města leží na pobřeží</a:t>
            </a:r>
          </a:p>
          <a:p>
            <a:r>
              <a:rPr lang="cs-CZ" dirty="0"/>
              <a:t>k</a:t>
            </a:r>
            <a:r>
              <a:rPr lang="cs-CZ" dirty="0" smtClean="0"/>
              <a:t>rajina nehostinná, lov a pastevectví (hlavně sobi)</a:t>
            </a:r>
          </a:p>
          <a:p>
            <a:endParaRPr lang="cs-CZ" dirty="0"/>
          </a:p>
        </p:txBody>
      </p:sp>
      <p:pic>
        <p:nvPicPr>
          <p:cNvPr id="3074" name="Picture 2" descr="C:\Documents and Settings\admin\Local Settings\Temporary Internet Files\Content.IE5\KWIE8WT4\MC9000170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21088"/>
            <a:ext cx="1494130" cy="237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603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ozsáhlá oblast jehličnatých lesů</a:t>
            </a:r>
          </a:p>
          <a:p>
            <a:r>
              <a:rPr lang="cs-CZ" dirty="0"/>
              <a:t>t</a:t>
            </a:r>
            <a:r>
              <a:rPr lang="cs-CZ" dirty="0" smtClean="0"/>
              <a:t>áhne se daleko na východ, až k pobřeží Tichého oceánu</a:t>
            </a:r>
          </a:p>
          <a:p>
            <a:r>
              <a:rPr lang="cs-CZ" dirty="0"/>
              <a:t>j</a:t>
            </a:r>
            <a:r>
              <a:rPr lang="cs-CZ" dirty="0" smtClean="0"/>
              <a:t>e obrovskou zásobárnou dřeva</a:t>
            </a:r>
          </a:p>
          <a:p>
            <a:endParaRPr lang="cs-CZ" dirty="0"/>
          </a:p>
        </p:txBody>
      </p:sp>
      <p:pic>
        <p:nvPicPr>
          <p:cNvPr id="4098" name="Picture 2" descr="C:\Documents and Settings\admin\Local Settings\Temporary Internet Files\Content.IE5\8YQNU29D\MP9004337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89040"/>
            <a:ext cx="455541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898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Bajkal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ejhlubší jezero na světě</a:t>
            </a:r>
          </a:p>
          <a:p>
            <a:r>
              <a:rPr lang="cs-CZ" dirty="0"/>
              <a:t>n</a:t>
            </a:r>
            <a:r>
              <a:rPr lang="cs-CZ" dirty="0" smtClean="0"/>
              <a:t>ejvětší zásobárna sladké vody na světě</a:t>
            </a:r>
          </a:p>
          <a:p>
            <a:endParaRPr lang="cs-CZ" dirty="0"/>
          </a:p>
        </p:txBody>
      </p:sp>
      <p:pic>
        <p:nvPicPr>
          <p:cNvPr id="5123" name="Picture 3" descr="C:\Documents and Settings\admin\Local Settings\Temporary Internet Files\Content.IE5\8YQNU29D\MP9004252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3"/>
            <a:ext cx="7776864" cy="355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297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Rusko – jižní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ejpříhodnější pro život lidí</a:t>
            </a:r>
          </a:p>
          <a:p>
            <a:r>
              <a:rPr lang="cs-CZ" dirty="0"/>
              <a:t>p</a:t>
            </a:r>
            <a:r>
              <a:rPr lang="cs-CZ" dirty="0" smtClean="0"/>
              <a:t>ěstování obilí ( pšenice, žito, ječmen)</a:t>
            </a:r>
          </a:p>
          <a:p>
            <a:r>
              <a:rPr lang="cs-CZ" dirty="0"/>
              <a:t>v</a:t>
            </a:r>
            <a:r>
              <a:rPr lang="cs-CZ" dirty="0" smtClean="0"/>
              <a:t> západní oblasti se nacházejí stepi (krajina porostlá trávou a nízkými rostlinami)</a:t>
            </a:r>
            <a:endParaRPr lang="cs-CZ" dirty="0"/>
          </a:p>
        </p:txBody>
      </p:sp>
      <p:pic>
        <p:nvPicPr>
          <p:cNvPr id="6147" name="Picture 3" descr="C:\Documents and Settings\admin\Local Settings\Temporary Internet Files\Content.IE5\4M35EMAM\MC9001948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89040"/>
            <a:ext cx="2749367" cy="2889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535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Transsibiřská magistrála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ůležitá dopravní tepna – železnice</a:t>
            </a:r>
          </a:p>
          <a:p>
            <a:r>
              <a:rPr lang="cs-CZ" dirty="0"/>
              <a:t>z</a:t>
            </a:r>
            <a:r>
              <a:rPr lang="cs-CZ" dirty="0" smtClean="0"/>
              <a:t>ačíná v Moskvě a končí ve Vladivostoku</a:t>
            </a:r>
          </a:p>
          <a:p>
            <a:r>
              <a:rPr lang="cs-CZ" dirty="0"/>
              <a:t>m</a:t>
            </a:r>
            <a:r>
              <a:rPr lang="cs-CZ" dirty="0" smtClean="0"/>
              <a:t>ěří přes 9 tisíc km</a:t>
            </a:r>
          </a:p>
          <a:p>
            <a:r>
              <a:rPr lang="cs-CZ" dirty="0"/>
              <a:t>v</a:t>
            </a:r>
            <a:r>
              <a:rPr lang="cs-CZ" dirty="0" smtClean="0"/>
              <a:t>lak jí projede za 6 dní</a:t>
            </a:r>
          </a:p>
          <a:p>
            <a:r>
              <a:rPr lang="cs-CZ" dirty="0"/>
              <a:t>s</a:t>
            </a:r>
            <a:r>
              <a:rPr lang="cs-CZ" dirty="0" smtClean="0"/>
              <a:t>louží k mezinárodní dopravě zboží mezi Ruskem, Čínou a Japonskem</a:t>
            </a:r>
          </a:p>
          <a:p>
            <a:r>
              <a:rPr lang="cs-CZ" dirty="0" smtClean="0">
                <a:hlinkClick r:id="rId2"/>
              </a:rPr>
              <a:t>http://transsibirskamagistrala.cz/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85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http://transsibirskamagistrala.cz/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Zeměpis, Svět, pro základní školu a základní školu praktickou, František Kortus, František Teplý, nakladatelství Parta, 2008, ISBN 978-80-7320-130-2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58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256</Words>
  <Application>Microsoft Office PowerPoint</Application>
  <PresentationFormat>Předvádění na obrazovce (4:3)</PresentationFormat>
  <Paragraphs>44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RUSKO</vt:lpstr>
      <vt:lpstr>Asie - Rusko</vt:lpstr>
      <vt:lpstr>Nejsevernější část Ruska:</vt:lpstr>
      <vt:lpstr>Tajga</vt:lpstr>
      <vt:lpstr>Bajkal</vt:lpstr>
      <vt:lpstr>Rusko – jižní část</vt:lpstr>
      <vt:lpstr>Transsibiřská magistrála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...</dc:creator>
  <cp:lastModifiedBy>Slováková Olga</cp:lastModifiedBy>
  <cp:revision>13</cp:revision>
  <dcterms:created xsi:type="dcterms:W3CDTF">2012-10-26T08:34:16Z</dcterms:created>
  <dcterms:modified xsi:type="dcterms:W3CDTF">2012-11-24T13:41:53Z</dcterms:modified>
</cp:coreProperties>
</file>