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4660"/>
  </p:normalViewPr>
  <p:slideViewPr>
    <p:cSldViewPr>
      <p:cViewPr varScale="1">
        <p:scale>
          <a:sx n="69" d="100"/>
          <a:sy n="69" d="100"/>
        </p:scale>
        <p:origin x="-141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="1" dirty="0" smtClean="0"/>
            <a:t>VY_32_INOVACE_06_AJ_10</a:t>
          </a:r>
          <a:endParaRPr lang="cs-CZ" sz="2000" dirty="0">
            <a:solidFill>
              <a:srgbClr val="FF0000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rgbClr val="FF0000"/>
              </a:solidFill>
            </a:rPr>
            <a:t>Mgr. Ilona </a:t>
          </a:r>
          <a:r>
            <a:rPr lang="cs-CZ" sz="2000" dirty="0" err="1" smtClean="0">
              <a:solidFill>
                <a:srgbClr val="FF0000"/>
              </a:solidFill>
            </a:rPr>
            <a:t>Jurčeková</a:t>
          </a:r>
          <a:endParaRPr lang="cs-CZ" sz="2000" dirty="0">
            <a:solidFill>
              <a:srgbClr val="FF0000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AJ-7.B-Past </a:t>
          </a:r>
          <a:r>
            <a:rPr lang="cs-CZ" sz="2000" dirty="0" smtClean="0"/>
            <a:t>Tense – závěrečné shrnutí</a:t>
          </a:r>
          <a:endParaRPr lang="cs-CZ" sz="2000" dirty="0">
            <a:solidFill>
              <a:srgbClr val="FF0000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-423" custLinFactNeighborY="-151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6CE4428-9445-4F8C-BF34-49F833577076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E475A5E-7FA8-4E44-88B7-9A950A74372B}" type="presOf" srcId="{D1D4F407-5343-4D3F-B5B9-D407B03CAEB4}" destId="{AED2198E-93D5-4001-81B4-73124B309672}" srcOrd="1" destOrd="0" presId="urn:microsoft.com/office/officeart/2005/8/layout/target3"/>
    <dgm:cxn modelId="{4BC08CF9-9570-44A0-80D7-0169EFEF4ABF}" type="presOf" srcId="{4C35D32F-0EAB-4CD7-82EE-45574DC2A586}" destId="{890E4F0B-2866-4A3F-A3C7-2A14B1797930}" srcOrd="1" destOrd="0" presId="urn:microsoft.com/office/officeart/2005/8/layout/target3"/>
    <dgm:cxn modelId="{EC5BC7A8-88A7-4587-AE2A-ECA9C407424C}" type="presOf" srcId="{B651F6E3-6281-48DB-9319-2AEAFDAE7572}" destId="{6BB5E863-4638-4E1D-BFDE-399D028AC4ED}" srcOrd="1" destOrd="0" presId="urn:microsoft.com/office/officeart/2005/8/layout/target3"/>
    <dgm:cxn modelId="{AD25D47A-B560-46D1-94CE-9082FE70D808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1B2DF32-C415-4FFF-A3ED-F45899B83F82}" type="presOf" srcId="{4C35D32F-0EAB-4CD7-82EE-45574DC2A586}" destId="{8BEBB6EC-1DAA-4CAC-8A25-BC0FCBD5DBD5}" srcOrd="0" destOrd="0" presId="urn:microsoft.com/office/officeart/2005/8/layout/target3"/>
    <dgm:cxn modelId="{F3567389-89CA-4473-805F-DD083FCD3A19}" type="presOf" srcId="{D1D4F407-5343-4D3F-B5B9-D407B03CAEB4}" destId="{D005CE8C-CC26-4C3E-AC11-E15060ECD759}" srcOrd="0" destOrd="0" presId="urn:microsoft.com/office/officeart/2005/8/layout/target3"/>
    <dgm:cxn modelId="{A3731A15-49B2-4BD2-B007-BAF64D01B40E}" type="presOf" srcId="{B651F6E3-6281-48DB-9319-2AEAFDAE7572}" destId="{619D679B-A015-4ECF-8348-D1034C574F40}" srcOrd="0" destOrd="0" presId="urn:microsoft.com/office/officeart/2005/8/layout/target3"/>
    <dgm:cxn modelId="{A829C5E9-BD6E-4AAA-8E5F-BB73D8EEE052}" type="presOf" srcId="{D8197B8C-B260-4A16-BDF4-0947B075E274}" destId="{5A5FFA88-C948-4069-8E93-59FA12366E83}" srcOrd="1" destOrd="0" presId="urn:microsoft.com/office/officeart/2005/8/layout/target3"/>
    <dgm:cxn modelId="{F64C8AD8-1976-4033-9015-E2039AD531DB}" type="presOf" srcId="{D1B46980-6531-4606-95E6-44980827E919}" destId="{2BE915AB-18AA-4053-B92C-3BFC9ED204BB}" srcOrd="1" destOrd="0" presId="urn:microsoft.com/office/officeart/2005/8/layout/target3"/>
    <dgm:cxn modelId="{7DB869AA-F2F9-4C3F-9C70-525AEFE56BA9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B6A37F6-6B4A-497B-BBDA-DC2C8BB54844}" type="presParOf" srcId="{333A1088-737F-45CB-B68E-254E46348037}" destId="{F5ABB229-8D3B-4694-996A-96F23CF14429}" srcOrd="0" destOrd="0" presId="urn:microsoft.com/office/officeart/2005/8/layout/target3"/>
    <dgm:cxn modelId="{BB783F9D-0B10-4A9C-B898-D5DBC8E383FC}" type="presParOf" srcId="{333A1088-737F-45CB-B68E-254E46348037}" destId="{F41139FD-01EE-4571-8B17-4FB00FC51163}" srcOrd="1" destOrd="0" presId="urn:microsoft.com/office/officeart/2005/8/layout/target3"/>
    <dgm:cxn modelId="{03DB9D6C-841F-4842-9BCF-60BAF31065B7}" type="presParOf" srcId="{333A1088-737F-45CB-B68E-254E46348037}" destId="{D005CE8C-CC26-4C3E-AC11-E15060ECD759}" srcOrd="2" destOrd="0" presId="urn:microsoft.com/office/officeart/2005/8/layout/target3"/>
    <dgm:cxn modelId="{672104E1-D1A1-4250-916E-0566BE6CE5A4}" type="presParOf" srcId="{333A1088-737F-45CB-B68E-254E46348037}" destId="{2C702D82-9B77-49B7-9568-BB8EB47C3372}" srcOrd="3" destOrd="0" presId="urn:microsoft.com/office/officeart/2005/8/layout/target3"/>
    <dgm:cxn modelId="{C6901512-3EE4-4D7A-8DF2-8FA7EBDD689F}" type="presParOf" srcId="{333A1088-737F-45CB-B68E-254E46348037}" destId="{A52A0455-90FF-4808-ABD0-F02540D31D5A}" srcOrd="4" destOrd="0" presId="urn:microsoft.com/office/officeart/2005/8/layout/target3"/>
    <dgm:cxn modelId="{563A08B9-4A9F-4300-9390-DCC413F834C5}" type="presParOf" srcId="{333A1088-737F-45CB-B68E-254E46348037}" destId="{6140AFEC-043D-4C43-A2F9-D0F5331DF3A3}" srcOrd="5" destOrd="0" presId="urn:microsoft.com/office/officeart/2005/8/layout/target3"/>
    <dgm:cxn modelId="{719B385E-567B-4417-A993-9C8139BFC8D6}" type="presParOf" srcId="{333A1088-737F-45CB-B68E-254E46348037}" destId="{9358AC05-5D7D-4327-9F80-1AD486AEA664}" srcOrd="6" destOrd="0" presId="urn:microsoft.com/office/officeart/2005/8/layout/target3"/>
    <dgm:cxn modelId="{83F7CC4F-A37F-4514-A668-4FA30BE29440}" type="presParOf" srcId="{333A1088-737F-45CB-B68E-254E46348037}" destId="{313FC574-E1CD-4FB4-B054-0B805CE0447D}" srcOrd="7" destOrd="0" presId="urn:microsoft.com/office/officeart/2005/8/layout/target3"/>
    <dgm:cxn modelId="{EAD5D675-A5C6-4696-9108-8767F5369277}" type="presParOf" srcId="{333A1088-737F-45CB-B68E-254E46348037}" destId="{619D679B-A015-4ECF-8348-D1034C574F40}" srcOrd="8" destOrd="0" presId="urn:microsoft.com/office/officeart/2005/8/layout/target3"/>
    <dgm:cxn modelId="{82DD2945-2423-41FD-9770-A1BB5FDB366F}" type="presParOf" srcId="{333A1088-737F-45CB-B68E-254E46348037}" destId="{322283A8-4A27-4CDA-BAE3-F381106A9174}" srcOrd="9" destOrd="0" presId="urn:microsoft.com/office/officeart/2005/8/layout/target3"/>
    <dgm:cxn modelId="{4409BC64-6D8D-46BC-9342-B0DAADD5EC4F}" type="presParOf" srcId="{333A1088-737F-45CB-B68E-254E46348037}" destId="{FFC9F71D-1B4F-4AD9-A4A6-86ADEFC8AF5C}" srcOrd="10" destOrd="0" presId="urn:microsoft.com/office/officeart/2005/8/layout/target3"/>
    <dgm:cxn modelId="{4DA19CC3-2CC7-4D69-814C-774B76E3F98F}" type="presParOf" srcId="{333A1088-737F-45CB-B68E-254E46348037}" destId="{25B08C86-7E15-44DC-BE7F-FFB55DD49D12}" srcOrd="11" destOrd="0" presId="urn:microsoft.com/office/officeart/2005/8/layout/target3"/>
    <dgm:cxn modelId="{1CC3FC3A-4C9D-46CB-9F8A-CBF3DD51DC29}" type="presParOf" srcId="{333A1088-737F-45CB-B68E-254E46348037}" destId="{76644BE8-9D7C-4C09-B250-3D10AF48CBB7}" srcOrd="12" destOrd="0" presId="urn:microsoft.com/office/officeart/2005/8/layout/target3"/>
    <dgm:cxn modelId="{4E908367-DCC3-41FB-B6D2-7FAC61AA4F6D}" type="presParOf" srcId="{333A1088-737F-45CB-B68E-254E46348037}" destId="{EE85B701-7295-41C0-BA7A-34D3756A2AE6}" srcOrd="13" destOrd="0" presId="urn:microsoft.com/office/officeart/2005/8/layout/target3"/>
    <dgm:cxn modelId="{98124B61-491F-4D0C-BD44-F8A66B4C7739}" type="presParOf" srcId="{333A1088-737F-45CB-B68E-254E46348037}" destId="{8BEBB6EC-1DAA-4CAC-8A25-BC0FCBD5DBD5}" srcOrd="14" destOrd="0" presId="urn:microsoft.com/office/officeart/2005/8/layout/target3"/>
    <dgm:cxn modelId="{C47D3F36-7FC7-45DD-A01F-C1EADF775310}" type="presParOf" srcId="{333A1088-737F-45CB-B68E-254E46348037}" destId="{AED2198E-93D5-4001-81B4-73124B309672}" srcOrd="15" destOrd="0" presId="urn:microsoft.com/office/officeart/2005/8/layout/target3"/>
    <dgm:cxn modelId="{E001CE21-5612-4CD2-A86A-7D525C8F86E2}" type="presParOf" srcId="{333A1088-737F-45CB-B68E-254E46348037}" destId="{2BE915AB-18AA-4053-B92C-3BFC9ED204BB}" srcOrd="16" destOrd="0" presId="urn:microsoft.com/office/officeart/2005/8/layout/target3"/>
    <dgm:cxn modelId="{CCC99205-A46B-43F9-B996-4EC10590D60E}" type="presParOf" srcId="{333A1088-737F-45CB-B68E-254E46348037}" destId="{6BB5E863-4638-4E1D-BFDE-399D028AC4ED}" srcOrd="17" destOrd="0" presId="urn:microsoft.com/office/officeart/2005/8/layout/target3"/>
    <dgm:cxn modelId="{4777F1AF-1703-42F1-A339-ECFFF69265CF}" type="presParOf" srcId="{333A1088-737F-45CB-B68E-254E46348037}" destId="{5A5FFA88-C948-4069-8E93-59FA12366E83}" srcOrd="18" destOrd="0" presId="urn:microsoft.com/office/officeart/2005/8/layout/target3"/>
    <dgm:cxn modelId="{3E315AB8-595B-405C-8880-0C3FEF0923F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46368" y="377141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rgbClr val="FF0000"/>
              </a:solidFill>
            </a:rPr>
            <a:t>Mgr. Ilona </a:t>
          </a:r>
          <a:r>
            <a:rPr lang="cs-CZ" sz="2000" kern="1200" dirty="0" err="1" smtClean="0">
              <a:solidFill>
                <a:srgbClr val="FF0000"/>
              </a:solidFill>
            </a:rPr>
            <a:t>Jurčeková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46368" y="377141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b="1" kern="1200" dirty="0" smtClean="0"/>
            <a:t>VY_32_INOVACE_06_AJ_10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AJ-7.B-Past </a:t>
          </a:r>
          <a:r>
            <a:rPr lang="cs-CZ" sz="2000" kern="1200" dirty="0" smtClean="0"/>
            <a:t>Tense – závěrečné shrnutí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086C9A-92A0-461B-BF69-16ED7FF882AD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381E2-4D1C-4EBA-977A-2A14F24B461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24114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086C9A-92A0-461B-BF69-16ED7FF882AD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381E2-4D1C-4EBA-977A-2A14F24B461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584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086C9A-92A0-461B-BF69-16ED7FF882AD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381E2-4D1C-4EBA-977A-2A14F24B461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66825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086C9A-92A0-461B-BF69-16ED7FF882AD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381E2-4D1C-4EBA-977A-2A14F24B461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80896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086C9A-92A0-461B-BF69-16ED7FF882AD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381E2-4D1C-4EBA-977A-2A14F24B461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26573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086C9A-92A0-461B-BF69-16ED7FF882AD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381E2-4D1C-4EBA-977A-2A14F24B461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62205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086C9A-92A0-461B-BF69-16ED7FF882AD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381E2-4D1C-4EBA-977A-2A14F24B461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04221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086C9A-92A0-461B-BF69-16ED7FF882AD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381E2-4D1C-4EBA-977A-2A14F24B461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17757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086C9A-92A0-461B-BF69-16ED7FF882AD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381E2-4D1C-4EBA-977A-2A14F24B461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65580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086C9A-92A0-461B-BF69-16ED7FF882AD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381E2-4D1C-4EBA-977A-2A14F24B461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7013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086C9A-92A0-461B-BF69-16ED7FF882AD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381E2-4D1C-4EBA-977A-2A14F24B461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38918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086C9A-92A0-461B-BF69-16ED7FF882AD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8381E2-4D1C-4EBA-977A-2A14F24B461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7158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4298850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67805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000" dirty="0" smtClean="0"/>
              <a:t>Tento materiál slouží k ověření osvojení základní problematiky minulého času v angličtině.</a:t>
            </a:r>
          </a:p>
          <a:p>
            <a:r>
              <a:rPr lang="cs-CZ" sz="3000" dirty="0" smtClean="0"/>
              <a:t>Testuje znalost nepravidelných sloves.</a:t>
            </a:r>
          </a:p>
          <a:p>
            <a:r>
              <a:rPr lang="cs-CZ" sz="3000" dirty="0" smtClean="0"/>
              <a:t>Testuje tvoření vět kladných/záporných/tázacích.</a:t>
            </a:r>
          </a:p>
          <a:p>
            <a:r>
              <a:rPr lang="cs-CZ" sz="3000" dirty="0" smtClean="0"/>
              <a:t>Doporučuji společnou práci u tabule nebo samostatně s následnou kontrolou.</a:t>
            </a:r>
          </a:p>
          <a:p>
            <a:r>
              <a:rPr lang="cs-CZ" sz="3000" dirty="0" smtClean="0"/>
              <a:t>Společná kontrola na interaktivní tabuli zrychlila a zpřesnila práci žáků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28011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b="1" dirty="0" smtClean="0"/>
              <a:t>Past </a:t>
            </a:r>
            <a:r>
              <a:rPr lang="cs-CZ" b="1" dirty="0" err="1" smtClean="0"/>
              <a:t>Simple</a:t>
            </a:r>
            <a:r>
              <a:rPr lang="cs-CZ" dirty="0" smtClean="0"/>
              <a:t> </a:t>
            </a:r>
            <a:r>
              <a:rPr lang="cs-CZ" b="1" dirty="0" smtClean="0"/>
              <a:t>TENSE</a:t>
            </a:r>
            <a:r>
              <a:rPr lang="cs-CZ" dirty="0" smtClean="0"/>
              <a:t> </a:t>
            </a:r>
            <a:r>
              <a:rPr lang="cs-CZ" dirty="0" err="1" smtClean="0"/>
              <a:t>also</a:t>
            </a:r>
            <a:r>
              <a:rPr lang="cs-CZ" dirty="0" smtClean="0"/>
              <a:t> </a:t>
            </a:r>
            <a:r>
              <a:rPr lang="cs-CZ" dirty="0" err="1" smtClean="0"/>
              <a:t>called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b="1" i="1" dirty="0" err="1" smtClean="0"/>
              <a:t>Simple</a:t>
            </a:r>
            <a:r>
              <a:rPr lang="cs-CZ" b="1" dirty="0" smtClean="0"/>
              <a:t> </a:t>
            </a:r>
            <a:r>
              <a:rPr lang="cs-CZ" b="1" i="1" dirty="0" smtClean="0"/>
              <a:t>Past</a:t>
            </a:r>
            <a:r>
              <a:rPr lang="cs-CZ" dirty="0" smtClean="0"/>
              <a:t>,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used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past </a:t>
            </a:r>
            <a:r>
              <a:rPr lang="cs-CZ" dirty="0" err="1" smtClean="0"/>
              <a:t>actions</a:t>
            </a:r>
            <a:r>
              <a:rPr lang="cs-CZ" dirty="0" smtClean="0"/>
              <a:t> </a:t>
            </a: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happened</a:t>
            </a:r>
            <a:r>
              <a:rPr lang="cs-CZ" dirty="0" smtClean="0"/>
              <a:t> </a:t>
            </a:r>
            <a:r>
              <a:rPr lang="cs-CZ" dirty="0" err="1" smtClean="0"/>
              <a:t>either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a </a:t>
            </a:r>
            <a:r>
              <a:rPr lang="cs-CZ" dirty="0" err="1" smtClean="0"/>
              <a:t>specific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, </a:t>
            </a:r>
            <a:r>
              <a:rPr lang="cs-CZ" dirty="0" err="1" smtClean="0"/>
              <a:t>which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either</a:t>
            </a:r>
            <a:r>
              <a:rPr lang="cs-CZ" dirty="0" smtClean="0"/>
              <a:t> 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given</a:t>
            </a:r>
            <a:r>
              <a:rPr lang="cs-CZ" dirty="0" smtClean="0"/>
              <a:t> by a </a:t>
            </a:r>
            <a:r>
              <a:rPr lang="cs-CZ" dirty="0" err="1" smtClean="0"/>
              <a:t>time</a:t>
            </a:r>
            <a:r>
              <a:rPr lang="cs-CZ" dirty="0" smtClean="0"/>
              <a:t> </a:t>
            </a:r>
            <a:r>
              <a:rPr lang="cs-CZ" dirty="0" err="1" smtClean="0"/>
              <a:t>phrase</a:t>
            </a:r>
            <a:r>
              <a:rPr lang="cs-CZ" dirty="0" smtClean="0"/>
              <a:t> (</a:t>
            </a:r>
            <a:r>
              <a:rPr lang="cs-CZ" i="1" dirty="0" err="1" smtClean="0"/>
              <a:t>yesterday</a:t>
            </a:r>
            <a:r>
              <a:rPr lang="cs-CZ" i="1" dirty="0" smtClean="0"/>
              <a:t>, last </a:t>
            </a:r>
            <a:r>
              <a:rPr lang="cs-CZ" i="1" dirty="0" err="1" smtClean="0"/>
              <a:t>year</a:t>
            </a:r>
            <a:r>
              <a:rPr lang="cs-CZ" i="1" dirty="0" smtClean="0"/>
              <a:t>,</a:t>
            </a:r>
            <a:r>
              <a:rPr lang="cs-CZ" dirty="0" smtClean="0"/>
              <a:t> </a:t>
            </a:r>
            <a:r>
              <a:rPr lang="cs-CZ" dirty="0" err="1" smtClean="0"/>
              <a:t>etc</a:t>
            </a:r>
            <a:r>
              <a:rPr lang="cs-CZ" dirty="0" smtClean="0"/>
              <a:t>.)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understood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context</a:t>
            </a:r>
            <a:r>
              <a:rPr lang="cs-CZ" dirty="0" smtClean="0"/>
              <a:t>. </a:t>
            </a:r>
          </a:p>
          <a:p>
            <a:r>
              <a:rPr lang="cs-CZ" b="1" u="sng" dirty="0" smtClean="0"/>
              <a:t>REGULAR VERBS</a:t>
            </a:r>
            <a:r>
              <a:rPr lang="cs-CZ" dirty="0" smtClean="0"/>
              <a:t> </a:t>
            </a:r>
            <a:r>
              <a:rPr lang="cs-CZ" dirty="0" err="1" smtClean="0"/>
              <a:t>add</a:t>
            </a:r>
            <a:r>
              <a:rPr lang="cs-CZ" dirty="0" smtClean="0"/>
              <a:t> </a:t>
            </a:r>
            <a:r>
              <a:rPr lang="cs-CZ" b="1" dirty="0" smtClean="0"/>
              <a:t>-</a:t>
            </a:r>
            <a:r>
              <a:rPr lang="cs-CZ" b="1" dirty="0" err="1" smtClean="0"/>
              <a:t>ed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b="1" u="sng" dirty="0" smtClean="0"/>
              <a:t>BASE FORM</a:t>
            </a:r>
            <a:r>
              <a:rPr lang="cs-CZ" dirty="0" smtClean="0"/>
              <a:t>,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b="1" dirty="0" smtClean="0"/>
              <a:t>-d</a:t>
            </a:r>
            <a:r>
              <a:rPr lang="cs-CZ" dirty="0" smtClean="0"/>
              <a:t> </a:t>
            </a:r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verbs</a:t>
            </a:r>
            <a:r>
              <a:rPr lang="cs-CZ" dirty="0" smtClean="0"/>
              <a:t> </a:t>
            </a:r>
            <a:r>
              <a:rPr lang="cs-CZ" dirty="0" err="1" smtClean="0"/>
              <a:t>ends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b="1" dirty="0" smtClean="0"/>
              <a:t>-e</a:t>
            </a:r>
            <a:r>
              <a:rPr lang="cs-CZ" dirty="0" smtClean="0"/>
              <a:t>. </a:t>
            </a:r>
          </a:p>
          <a:p>
            <a:r>
              <a:rPr lang="cs-CZ" b="1" u="sng" dirty="0" smtClean="0"/>
              <a:t>IRREGULAR VERBS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change</a:t>
            </a:r>
            <a:r>
              <a:rPr lang="cs-CZ" dirty="0" smtClean="0"/>
              <a:t> in many </a:t>
            </a:r>
            <a:r>
              <a:rPr lang="cs-CZ" dirty="0" err="1" smtClean="0"/>
              <a:t>different</a:t>
            </a:r>
            <a:r>
              <a:rPr lang="cs-CZ" dirty="0" smtClean="0"/>
              <a:t> </a:t>
            </a:r>
            <a:r>
              <a:rPr lang="cs-CZ" dirty="0" err="1" smtClean="0"/>
              <a:t>ways</a:t>
            </a:r>
            <a:r>
              <a:rPr lang="cs-CZ" dirty="0" smtClean="0"/>
              <a:t>. </a:t>
            </a:r>
            <a:r>
              <a:rPr lang="cs-CZ" dirty="0" err="1" smtClean="0"/>
              <a:t>The</a:t>
            </a:r>
            <a:r>
              <a:rPr lang="cs-CZ" dirty="0" smtClean="0"/>
              <a:t> verb </a:t>
            </a:r>
            <a:r>
              <a:rPr lang="cs-CZ" dirty="0" err="1" smtClean="0"/>
              <a:t>form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same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all</a:t>
            </a:r>
            <a:r>
              <a:rPr lang="cs-CZ" dirty="0" smtClean="0"/>
              <a:t> </a:t>
            </a:r>
            <a:r>
              <a:rPr lang="cs-CZ" dirty="0" err="1" smtClean="0"/>
              <a:t>persons</a:t>
            </a:r>
            <a:r>
              <a:rPr lang="cs-CZ" dirty="0" smtClean="0"/>
              <a:t>: eg: </a:t>
            </a:r>
            <a:r>
              <a:rPr lang="cs-CZ" i="1" dirty="0" smtClean="0"/>
              <a:t>I </a:t>
            </a:r>
            <a:r>
              <a:rPr lang="cs-CZ" i="1" dirty="0" err="1" smtClean="0"/>
              <a:t>liked</a:t>
            </a:r>
            <a:r>
              <a:rPr lang="cs-CZ" i="1" dirty="0" smtClean="0"/>
              <a:t>, </a:t>
            </a:r>
            <a:r>
              <a:rPr lang="cs-CZ" i="1" dirty="0" err="1" smtClean="0"/>
              <a:t>you</a:t>
            </a:r>
            <a:r>
              <a:rPr lang="cs-CZ" i="1" dirty="0" smtClean="0"/>
              <a:t> </a:t>
            </a:r>
            <a:r>
              <a:rPr lang="cs-CZ" i="1" dirty="0" err="1" smtClean="0"/>
              <a:t>liked</a:t>
            </a:r>
            <a:r>
              <a:rPr lang="cs-CZ" i="1" dirty="0" smtClean="0"/>
              <a:t>, </a:t>
            </a:r>
            <a:r>
              <a:rPr lang="cs-CZ" i="1" dirty="0" err="1" smtClean="0"/>
              <a:t>she</a:t>
            </a:r>
            <a:r>
              <a:rPr lang="cs-CZ" i="1" dirty="0" smtClean="0"/>
              <a:t>/he/</a:t>
            </a:r>
            <a:r>
              <a:rPr lang="cs-CZ" i="1" dirty="0" err="1" smtClean="0"/>
              <a:t>it</a:t>
            </a:r>
            <a:r>
              <a:rPr lang="cs-CZ" i="1" dirty="0" smtClean="0"/>
              <a:t> </a:t>
            </a:r>
            <a:r>
              <a:rPr lang="cs-CZ" i="1" dirty="0" err="1" smtClean="0"/>
              <a:t>liked</a:t>
            </a:r>
            <a:r>
              <a:rPr lang="cs-CZ" i="1" dirty="0" smtClean="0"/>
              <a:t>, </a:t>
            </a:r>
            <a:r>
              <a:rPr lang="cs-CZ" i="1" dirty="0" err="1" smtClean="0"/>
              <a:t>we</a:t>
            </a:r>
            <a:r>
              <a:rPr lang="cs-CZ" i="1" dirty="0" smtClean="0"/>
              <a:t> </a:t>
            </a:r>
            <a:r>
              <a:rPr lang="cs-CZ" i="1" dirty="0" err="1" smtClean="0"/>
              <a:t>liked</a:t>
            </a:r>
            <a:r>
              <a:rPr lang="cs-CZ" i="1" dirty="0" smtClean="0"/>
              <a:t>, </a:t>
            </a:r>
            <a:r>
              <a:rPr lang="cs-CZ" i="1" dirty="0" err="1" smtClean="0"/>
              <a:t>they</a:t>
            </a:r>
            <a:r>
              <a:rPr lang="cs-CZ" i="1" dirty="0" smtClean="0"/>
              <a:t> </a:t>
            </a:r>
            <a:r>
              <a:rPr lang="cs-CZ" i="1" dirty="0" err="1" smtClean="0"/>
              <a:t>liked</a:t>
            </a:r>
            <a:r>
              <a:rPr lang="cs-CZ" i="1" dirty="0" smtClean="0"/>
              <a:t>.</a:t>
            </a:r>
          </a:p>
          <a:p>
            <a:r>
              <a:rPr lang="cs-CZ" u="sng" dirty="0" smtClean="0"/>
              <a:t>NOTE</a:t>
            </a:r>
            <a:r>
              <a:rPr lang="cs-CZ" dirty="0" smtClean="0"/>
              <a:t>: </a:t>
            </a:r>
            <a:r>
              <a:rPr lang="cs-CZ" dirty="0" err="1" smtClean="0"/>
              <a:t>After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b="1" dirty="0" err="1" smtClean="0"/>
              <a:t>auxiliary</a:t>
            </a:r>
            <a:r>
              <a:rPr lang="cs-CZ" b="1" dirty="0" smtClean="0"/>
              <a:t> verb</a:t>
            </a:r>
            <a:r>
              <a:rPr lang="cs-CZ" dirty="0" smtClean="0"/>
              <a:t>, </a:t>
            </a:r>
            <a:r>
              <a:rPr lang="cs-CZ" dirty="0" err="1" smtClean="0"/>
              <a:t>Did</a:t>
            </a:r>
            <a:r>
              <a:rPr lang="cs-CZ" dirty="0" smtClean="0"/>
              <a:t>/</a:t>
            </a:r>
            <a:r>
              <a:rPr lang="cs-CZ" dirty="0" err="1" smtClean="0"/>
              <a:t>Didn't</a:t>
            </a:r>
            <a:r>
              <a:rPr lang="cs-CZ" dirty="0" smtClean="0"/>
              <a:t>,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returns</a:t>
            </a:r>
            <a:r>
              <a:rPr lang="cs-CZ" dirty="0" smtClean="0"/>
              <a:t> to </a:t>
            </a:r>
            <a:r>
              <a:rPr lang="cs-CZ" b="1" u="sng" dirty="0" err="1" smtClean="0"/>
              <a:t>the</a:t>
            </a:r>
            <a:r>
              <a:rPr lang="cs-CZ" b="1" u="sng" dirty="0" smtClean="0"/>
              <a:t> base </a:t>
            </a:r>
            <a:r>
              <a:rPr lang="cs-CZ" b="1" u="sng" dirty="0" err="1" smtClean="0"/>
              <a:t>form</a:t>
            </a:r>
            <a:r>
              <a:rPr lang="cs-CZ" b="1" u="sng" dirty="0" smtClean="0"/>
              <a:t>:</a:t>
            </a:r>
            <a:endParaRPr lang="cs-CZ" dirty="0" smtClean="0"/>
          </a:p>
          <a:p>
            <a:r>
              <a:rPr lang="cs-CZ" dirty="0" smtClean="0"/>
              <a:t>eg</a:t>
            </a:r>
            <a:r>
              <a:rPr lang="cs-CZ" i="1" dirty="0" smtClean="0"/>
              <a:t>: </a:t>
            </a:r>
            <a:r>
              <a:rPr lang="cs-CZ" b="1" i="1" dirty="0" err="1" smtClean="0"/>
              <a:t>Did</a:t>
            </a:r>
            <a:r>
              <a:rPr lang="cs-CZ" i="1" dirty="0" smtClean="0"/>
              <a:t> </a:t>
            </a:r>
            <a:r>
              <a:rPr lang="cs-CZ" i="1" dirty="0" err="1" smtClean="0"/>
              <a:t>you</a:t>
            </a:r>
            <a:r>
              <a:rPr lang="cs-CZ" i="1" dirty="0" smtClean="0"/>
              <a:t> </a:t>
            </a:r>
            <a:r>
              <a:rPr lang="cs-CZ" b="1" i="1" dirty="0" err="1" smtClean="0"/>
              <a:t>take</a:t>
            </a:r>
            <a:r>
              <a:rPr lang="cs-CZ" i="1" dirty="0" smtClean="0"/>
              <a:t> </a:t>
            </a:r>
            <a:r>
              <a:rPr lang="cs-CZ" i="1" dirty="0" err="1" smtClean="0"/>
              <a:t>it</a:t>
            </a:r>
            <a:r>
              <a:rPr lang="cs-CZ" i="1" dirty="0" smtClean="0"/>
              <a:t>?</a:t>
            </a:r>
          </a:p>
          <a:p>
            <a:r>
              <a:rPr lang="cs-CZ" dirty="0" smtClean="0"/>
              <a:t>eg: </a:t>
            </a:r>
            <a:r>
              <a:rPr lang="cs-CZ" i="1" dirty="0" err="1" smtClean="0"/>
              <a:t>She</a:t>
            </a:r>
            <a:r>
              <a:rPr lang="cs-CZ" i="1" dirty="0" smtClean="0"/>
              <a:t> </a:t>
            </a:r>
            <a:r>
              <a:rPr lang="cs-CZ" b="1" i="1" dirty="0" err="1" smtClean="0"/>
              <a:t>didn't</a:t>
            </a:r>
            <a:r>
              <a:rPr lang="cs-CZ" b="1" i="1" dirty="0" smtClean="0"/>
              <a:t> </a:t>
            </a:r>
            <a:r>
              <a:rPr lang="cs-CZ" b="1" i="1" dirty="0" err="1" smtClean="0"/>
              <a:t>like</a:t>
            </a:r>
            <a:r>
              <a:rPr lang="cs-CZ" i="1" dirty="0" smtClean="0"/>
              <a:t> </a:t>
            </a:r>
            <a:r>
              <a:rPr lang="cs-CZ" i="1" dirty="0" err="1" smtClean="0"/>
              <a:t>it</a:t>
            </a:r>
            <a:r>
              <a:rPr lang="cs-CZ" i="1" dirty="0" smtClean="0"/>
              <a:t>.</a:t>
            </a:r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Past Tense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370635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13893828"/>
              </p:ext>
            </p:extLst>
          </p:nvPr>
        </p:nvGraphicFramePr>
        <p:xfrm>
          <a:off x="467544" y="332656"/>
          <a:ext cx="8229600" cy="585216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800" kern="1200" dirty="0" smtClean="0"/>
                        <a:t>A/ to </a:t>
                      </a:r>
                      <a:r>
                        <a:rPr lang="cs-CZ" sz="1800" kern="1200" dirty="0" err="1" smtClean="0"/>
                        <a:t>be</a:t>
                      </a:r>
                      <a:r>
                        <a:rPr lang="cs-CZ" sz="1800" kern="1200" dirty="0" smtClean="0"/>
                        <a:t> </a:t>
                      </a:r>
                    </a:p>
                    <a:p>
                      <a:r>
                        <a:rPr lang="cs-CZ" sz="1800" kern="1200" dirty="0" smtClean="0"/>
                        <a:t>     BÝT</a:t>
                      </a:r>
                      <a:endParaRPr lang="cs-CZ" sz="1800" b="1" kern="1200" dirty="0" smtClean="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/>
                        <a:t>B/ </a:t>
                      </a:r>
                      <a:r>
                        <a:rPr lang="cs-CZ" sz="1800" kern="1200" dirty="0" err="1" smtClean="0"/>
                        <a:t>regular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verbs</a:t>
                      </a:r>
                      <a:r>
                        <a:rPr lang="cs-CZ" sz="1800" kern="1200" dirty="0" smtClean="0"/>
                        <a:t> </a:t>
                      </a:r>
                    </a:p>
                    <a:p>
                      <a:r>
                        <a:rPr lang="cs-CZ" sz="1800" kern="1200" dirty="0" smtClean="0"/>
                        <a:t> PRAVIDELNÁ SLOVESA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/>
                        <a:t>C/ </a:t>
                      </a:r>
                      <a:r>
                        <a:rPr lang="cs-CZ" sz="1800" kern="1200" dirty="0" err="1" smtClean="0"/>
                        <a:t>Irregular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verbs</a:t>
                      </a:r>
                      <a:endParaRPr lang="cs-CZ" sz="1800" kern="1200" dirty="0" smtClean="0"/>
                    </a:p>
                    <a:p>
                      <a:r>
                        <a:rPr lang="cs-CZ" sz="1800" kern="1200" dirty="0" smtClean="0"/>
                        <a:t>     NEPRAVIDELNÁ SLOVESA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kern="1200" dirty="0" smtClean="0"/>
                        <a:t>+  </a:t>
                      </a:r>
                      <a:r>
                        <a:rPr lang="cs-CZ" sz="1800" u="sng" kern="1200" dirty="0" smtClean="0"/>
                        <a:t>podmět</a:t>
                      </a:r>
                      <a:r>
                        <a:rPr lang="cs-CZ" sz="1800" kern="1200" dirty="0" smtClean="0"/>
                        <a:t>      </a:t>
                      </a:r>
                      <a:r>
                        <a:rPr lang="cs-CZ" sz="1800" kern="1200" dirty="0" err="1" smtClean="0"/>
                        <a:t>was</a:t>
                      </a:r>
                      <a:r>
                        <a:rPr lang="cs-CZ" sz="1800" kern="1200" dirty="0" smtClean="0"/>
                        <a:t> /</a:t>
                      </a:r>
                      <a:r>
                        <a:rPr lang="cs-CZ" sz="1800" kern="1200" dirty="0" err="1" smtClean="0"/>
                        <a:t>were</a:t>
                      </a:r>
                      <a:endParaRPr lang="cs-CZ" sz="1800" kern="1200" dirty="0" smtClean="0"/>
                    </a:p>
                    <a:p>
                      <a:r>
                        <a:rPr lang="cs-CZ" sz="1800" kern="1200" dirty="0" smtClean="0"/>
                        <a:t> </a:t>
                      </a:r>
                    </a:p>
                    <a:p>
                      <a:r>
                        <a:rPr lang="cs-CZ" sz="1800" kern="1200" dirty="0" smtClean="0"/>
                        <a:t>   </a:t>
                      </a:r>
                      <a:r>
                        <a:rPr lang="cs-CZ" sz="1800" u="sng" kern="1200" dirty="0" smtClean="0"/>
                        <a:t>I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u="wavy" kern="1200" dirty="0" err="1" smtClean="0"/>
                        <a:t>was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at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home</a:t>
                      </a:r>
                      <a:r>
                        <a:rPr lang="cs-CZ" sz="1800" kern="1200" dirty="0" smtClean="0"/>
                        <a:t>.</a:t>
                      </a:r>
                    </a:p>
                    <a:p>
                      <a:r>
                        <a:rPr lang="cs-CZ" sz="1800" kern="1200" dirty="0" smtClean="0"/>
                        <a:t>  </a:t>
                      </a:r>
                      <a:r>
                        <a:rPr lang="cs-CZ" sz="1800" u="sng" kern="1200" dirty="0" smtClean="0"/>
                        <a:t> </a:t>
                      </a:r>
                      <a:r>
                        <a:rPr lang="cs-CZ" sz="1800" u="sng" kern="1200" dirty="0" err="1" smtClean="0"/>
                        <a:t>They</a:t>
                      </a:r>
                      <a:r>
                        <a:rPr lang="cs-CZ" sz="1800" u="wavy" kern="1200" dirty="0" smtClean="0"/>
                        <a:t> </a:t>
                      </a:r>
                      <a:r>
                        <a:rPr lang="cs-CZ" sz="1800" u="wavy" kern="1200" dirty="0" err="1" smtClean="0"/>
                        <a:t>were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ill</a:t>
                      </a:r>
                      <a:r>
                        <a:rPr lang="cs-CZ" sz="1800" kern="1200" dirty="0" smtClean="0"/>
                        <a:t>.</a:t>
                      </a:r>
                    </a:p>
                    <a:p>
                      <a:r>
                        <a:rPr lang="cs-CZ" sz="1800" kern="1200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/>
                        <a:t>+  </a:t>
                      </a:r>
                      <a:r>
                        <a:rPr lang="cs-CZ" sz="1800" u="sng" kern="1200" dirty="0" smtClean="0"/>
                        <a:t>podmět</a:t>
                      </a:r>
                      <a:r>
                        <a:rPr lang="cs-CZ" sz="1800" kern="1200" dirty="0" smtClean="0"/>
                        <a:t>         sloveso +</a:t>
                      </a:r>
                      <a:r>
                        <a:rPr lang="cs-CZ" sz="1800" kern="1200" cap="small" baseline="0" dirty="0" smtClean="0"/>
                        <a:t>ED</a:t>
                      </a:r>
                    </a:p>
                    <a:p>
                      <a:r>
                        <a:rPr lang="cs-CZ" sz="1800" kern="1200" dirty="0" smtClean="0"/>
                        <a:t> </a:t>
                      </a:r>
                    </a:p>
                    <a:p>
                      <a:r>
                        <a:rPr lang="cs-CZ" sz="1800" kern="1200" dirty="0" smtClean="0"/>
                        <a:t>   I </a:t>
                      </a:r>
                      <a:r>
                        <a:rPr lang="cs-CZ" sz="1800" kern="1200" dirty="0" err="1" smtClean="0"/>
                        <a:t>stayed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at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home</a:t>
                      </a:r>
                      <a:r>
                        <a:rPr lang="cs-CZ" sz="1800" kern="1200" dirty="0" smtClean="0"/>
                        <a:t>.</a:t>
                      </a:r>
                    </a:p>
                    <a:p>
                      <a:r>
                        <a:rPr lang="cs-CZ" sz="1800" kern="1200" dirty="0" smtClean="0"/>
                        <a:t>   </a:t>
                      </a:r>
                      <a:r>
                        <a:rPr lang="cs-CZ" sz="1800" kern="1200" dirty="0" err="1" smtClean="0"/>
                        <a:t>They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stayed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at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home</a:t>
                      </a:r>
                      <a:r>
                        <a:rPr lang="cs-CZ" sz="1800" kern="1200" dirty="0" smtClean="0"/>
                        <a:t>.</a:t>
                      </a:r>
                      <a:endParaRPr lang="cs-CZ" sz="18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/>
                        <a:t>+    </a:t>
                      </a:r>
                      <a:r>
                        <a:rPr lang="cs-CZ" sz="1800" u="sng" kern="1200" dirty="0" smtClean="0"/>
                        <a:t>podmět</a:t>
                      </a:r>
                      <a:r>
                        <a:rPr lang="cs-CZ" sz="1800" kern="1200" dirty="0" smtClean="0"/>
                        <a:t>  sloveso                       nepravidelný   minulý tvar</a:t>
                      </a:r>
                    </a:p>
                    <a:p>
                      <a:r>
                        <a:rPr lang="cs-CZ" sz="1800" kern="1200" dirty="0" smtClean="0"/>
                        <a:t> </a:t>
                      </a:r>
                    </a:p>
                    <a:p>
                      <a:r>
                        <a:rPr lang="cs-CZ" sz="1800" kern="1200" dirty="0" smtClean="0"/>
                        <a:t> ( </a:t>
                      </a:r>
                      <a:r>
                        <a:rPr lang="cs-CZ" sz="1800" kern="1200" dirty="0" err="1" smtClean="0"/>
                        <a:t>write</a:t>
                      </a:r>
                      <a:r>
                        <a:rPr lang="cs-CZ" sz="1800" kern="1200" dirty="0" smtClean="0"/>
                        <a:t>          </a:t>
                      </a:r>
                      <a:r>
                        <a:rPr lang="cs-CZ" sz="1800" kern="1200" dirty="0" err="1" smtClean="0"/>
                        <a:t>wrote</a:t>
                      </a:r>
                      <a:r>
                        <a:rPr lang="cs-CZ" sz="1800" kern="1200" dirty="0" smtClean="0"/>
                        <a:t>)</a:t>
                      </a:r>
                    </a:p>
                    <a:p>
                      <a:r>
                        <a:rPr lang="cs-CZ" sz="1800" kern="1200" dirty="0" smtClean="0"/>
                        <a:t>   I </a:t>
                      </a:r>
                      <a:r>
                        <a:rPr lang="cs-CZ" sz="1800" kern="1200" dirty="0" err="1" smtClean="0"/>
                        <a:t>wrote</a:t>
                      </a:r>
                      <a:r>
                        <a:rPr lang="cs-CZ" sz="1800" kern="1200" dirty="0" smtClean="0"/>
                        <a:t> a </a:t>
                      </a:r>
                      <a:r>
                        <a:rPr lang="cs-CZ" sz="1800" kern="1200" dirty="0" err="1" smtClean="0"/>
                        <a:t>letter</a:t>
                      </a:r>
                      <a:r>
                        <a:rPr lang="cs-CZ" sz="1800" kern="1200" dirty="0" smtClean="0"/>
                        <a:t>.  </a:t>
                      </a:r>
                    </a:p>
                    <a:p>
                      <a:r>
                        <a:rPr lang="cs-CZ" sz="1800" kern="1200" dirty="0" smtClean="0"/>
                        <a:t>   </a:t>
                      </a:r>
                      <a:r>
                        <a:rPr lang="cs-CZ" sz="1800" kern="1200" dirty="0" err="1" smtClean="0"/>
                        <a:t>They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wrote</a:t>
                      </a:r>
                      <a:r>
                        <a:rPr lang="cs-CZ" sz="1800" kern="1200" dirty="0" smtClean="0"/>
                        <a:t> a </a:t>
                      </a:r>
                      <a:r>
                        <a:rPr lang="cs-CZ" sz="1800" kern="1200" dirty="0" err="1" smtClean="0"/>
                        <a:t>letter</a:t>
                      </a:r>
                      <a:r>
                        <a:rPr lang="cs-CZ" sz="1800" kern="1200" dirty="0" smtClean="0"/>
                        <a:t>. </a:t>
                      </a:r>
                      <a:endParaRPr lang="cs-CZ" sz="18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kern="1200" dirty="0" smtClean="0"/>
                        <a:t>-  </a:t>
                      </a:r>
                      <a:r>
                        <a:rPr lang="cs-CZ" sz="1800" u="sng" kern="1200" dirty="0" smtClean="0"/>
                        <a:t>podmět</a:t>
                      </a:r>
                      <a:r>
                        <a:rPr lang="cs-CZ" sz="1800" kern="1200" dirty="0" smtClean="0"/>
                        <a:t>   </a:t>
                      </a:r>
                      <a:r>
                        <a:rPr lang="cs-CZ" sz="1800" kern="1200" dirty="0" err="1" smtClean="0"/>
                        <a:t>wasn’t</a:t>
                      </a:r>
                      <a:r>
                        <a:rPr lang="cs-CZ" sz="1800" kern="1200" dirty="0" smtClean="0"/>
                        <a:t> / </a:t>
                      </a:r>
                      <a:r>
                        <a:rPr lang="cs-CZ" sz="1800" kern="1200" dirty="0" err="1" smtClean="0"/>
                        <a:t>weren’t</a:t>
                      </a:r>
                      <a:endParaRPr lang="cs-CZ" sz="1800" kern="1200" dirty="0" smtClean="0"/>
                    </a:p>
                    <a:p>
                      <a:r>
                        <a:rPr lang="cs-CZ" sz="1800" kern="1200" dirty="0" smtClean="0"/>
                        <a:t> </a:t>
                      </a:r>
                    </a:p>
                    <a:p>
                      <a:r>
                        <a:rPr lang="cs-CZ" sz="1800" kern="1200" dirty="0" smtClean="0"/>
                        <a:t>   </a:t>
                      </a:r>
                      <a:r>
                        <a:rPr lang="cs-CZ" sz="1800" u="sng" kern="1200" dirty="0" smtClean="0"/>
                        <a:t>I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was</a:t>
                      </a:r>
                      <a:r>
                        <a:rPr lang="cs-CZ" sz="1800" kern="1200" dirty="0" smtClean="0"/>
                        <a:t> not </a:t>
                      </a:r>
                      <a:r>
                        <a:rPr lang="cs-CZ" sz="1800" kern="1200" dirty="0" err="1" smtClean="0"/>
                        <a:t>at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home</a:t>
                      </a:r>
                      <a:r>
                        <a:rPr lang="cs-CZ" sz="1800" kern="1200" dirty="0" smtClean="0"/>
                        <a:t>.</a:t>
                      </a:r>
                    </a:p>
                    <a:p>
                      <a:r>
                        <a:rPr lang="cs-CZ" sz="1800" kern="1200" dirty="0" smtClean="0"/>
                        <a:t>   </a:t>
                      </a:r>
                      <a:r>
                        <a:rPr lang="cs-CZ" sz="1800" u="sng" kern="1200" dirty="0" smtClean="0"/>
                        <a:t>I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wasn’t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at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home</a:t>
                      </a:r>
                      <a:r>
                        <a:rPr lang="cs-CZ" sz="1800" kern="1200" dirty="0" smtClean="0"/>
                        <a:t>.</a:t>
                      </a:r>
                    </a:p>
                    <a:p>
                      <a:r>
                        <a:rPr lang="cs-CZ" sz="1800" kern="1200" dirty="0" smtClean="0"/>
                        <a:t>   </a:t>
                      </a:r>
                      <a:r>
                        <a:rPr lang="cs-CZ" sz="1800" u="sng" kern="1200" dirty="0" err="1" smtClean="0"/>
                        <a:t>They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u="wavy" kern="1200" dirty="0" err="1" smtClean="0"/>
                        <a:t>weren’t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at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home</a:t>
                      </a:r>
                      <a:r>
                        <a:rPr lang="cs-CZ" sz="1800" kern="1200" dirty="0" smtClean="0"/>
                        <a:t>.</a:t>
                      </a:r>
                      <a:endParaRPr lang="cs-CZ" sz="18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/>
                        <a:t>-  </a:t>
                      </a:r>
                      <a:r>
                        <a:rPr lang="cs-CZ" sz="1800" u="sng" kern="1200" dirty="0" smtClean="0"/>
                        <a:t>podmět</a:t>
                      </a:r>
                      <a:r>
                        <a:rPr lang="cs-CZ" sz="1800" kern="1200" dirty="0" smtClean="0"/>
                        <a:t>  </a:t>
                      </a:r>
                      <a:r>
                        <a:rPr lang="cs-CZ" sz="1800" kern="1200" dirty="0" err="1" smtClean="0"/>
                        <a:t>didn’t</a:t>
                      </a:r>
                      <a:r>
                        <a:rPr lang="cs-CZ" sz="1800" kern="1200" dirty="0" smtClean="0"/>
                        <a:t>  sloveso</a:t>
                      </a:r>
                    </a:p>
                    <a:p>
                      <a:r>
                        <a:rPr lang="cs-CZ" sz="1800" kern="1200" dirty="0" smtClean="0"/>
                        <a:t> </a:t>
                      </a:r>
                    </a:p>
                    <a:p>
                      <a:r>
                        <a:rPr lang="cs-CZ" sz="1800" kern="1200" dirty="0" smtClean="0"/>
                        <a:t>  </a:t>
                      </a:r>
                      <a:r>
                        <a:rPr lang="cs-CZ" sz="1800" u="sng" kern="1200" dirty="0" smtClean="0"/>
                        <a:t>I</a:t>
                      </a:r>
                      <a:r>
                        <a:rPr lang="cs-CZ" sz="1800" kern="1200" dirty="0" smtClean="0"/>
                        <a:t>     </a:t>
                      </a:r>
                      <a:r>
                        <a:rPr lang="cs-CZ" sz="1800" kern="1200" dirty="0" err="1" smtClean="0"/>
                        <a:t>didn’t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stay</a:t>
                      </a:r>
                      <a:r>
                        <a:rPr lang="cs-CZ" sz="1800" kern="1200" dirty="0" smtClean="0"/>
                        <a:t> in a hotel.</a:t>
                      </a:r>
                    </a:p>
                    <a:p>
                      <a:r>
                        <a:rPr lang="cs-CZ" sz="1800" kern="1200" dirty="0" smtClean="0"/>
                        <a:t>   </a:t>
                      </a:r>
                      <a:r>
                        <a:rPr lang="cs-CZ" sz="1800" u="sng" kern="1200" dirty="0" err="1" smtClean="0"/>
                        <a:t>They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didn’t</a:t>
                      </a:r>
                      <a:r>
                        <a:rPr lang="cs-CZ" sz="1800" kern="1200" dirty="0" smtClean="0"/>
                        <a:t> in a hotel.</a:t>
                      </a:r>
                    </a:p>
                    <a:p>
                      <a:r>
                        <a:rPr lang="cs-CZ" sz="1800" kern="1200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/>
                        <a:t>-    </a:t>
                      </a:r>
                      <a:r>
                        <a:rPr lang="cs-CZ" sz="1800" u="sng" kern="1200" dirty="0" smtClean="0"/>
                        <a:t>podmět  </a:t>
                      </a:r>
                      <a:r>
                        <a:rPr lang="cs-CZ" sz="1800" kern="1200" dirty="0" err="1" smtClean="0"/>
                        <a:t>didn’t</a:t>
                      </a:r>
                      <a:r>
                        <a:rPr lang="cs-CZ" sz="1800" kern="1200" dirty="0" smtClean="0"/>
                        <a:t>  sloveso</a:t>
                      </a:r>
                    </a:p>
                    <a:p>
                      <a:r>
                        <a:rPr lang="cs-CZ" sz="1800" kern="1200" dirty="0" smtClean="0"/>
                        <a:t> </a:t>
                      </a:r>
                    </a:p>
                    <a:p>
                      <a:r>
                        <a:rPr lang="cs-CZ" sz="1800" kern="1200" dirty="0" smtClean="0"/>
                        <a:t>      I     </a:t>
                      </a:r>
                      <a:r>
                        <a:rPr lang="cs-CZ" sz="1800" kern="1200" dirty="0" err="1" smtClean="0"/>
                        <a:t>didn’t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write</a:t>
                      </a:r>
                      <a:r>
                        <a:rPr lang="cs-CZ" sz="1800" kern="1200" dirty="0" smtClean="0"/>
                        <a:t> a </a:t>
                      </a:r>
                      <a:r>
                        <a:rPr lang="cs-CZ" sz="1800" kern="1200" dirty="0" err="1" smtClean="0"/>
                        <a:t>letter</a:t>
                      </a:r>
                      <a:r>
                        <a:rPr lang="cs-CZ" sz="1800" kern="1200" dirty="0" smtClean="0"/>
                        <a:t>.</a:t>
                      </a:r>
                    </a:p>
                    <a:p>
                      <a:r>
                        <a:rPr lang="cs-CZ" sz="1800" kern="1200" dirty="0" smtClean="0"/>
                        <a:t>   </a:t>
                      </a:r>
                      <a:r>
                        <a:rPr lang="cs-CZ" sz="1800" kern="1200" dirty="0" err="1" smtClean="0"/>
                        <a:t>They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didn’t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write</a:t>
                      </a:r>
                      <a:r>
                        <a:rPr lang="cs-CZ" sz="1800" kern="1200" dirty="0" smtClean="0"/>
                        <a:t> a </a:t>
                      </a:r>
                      <a:r>
                        <a:rPr lang="cs-CZ" sz="1800" kern="1200" dirty="0" err="1" smtClean="0"/>
                        <a:t>letter</a:t>
                      </a:r>
                      <a:r>
                        <a:rPr lang="cs-CZ" sz="1800" kern="1200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kern="1200" dirty="0" smtClean="0"/>
                        <a:t>?  </a:t>
                      </a:r>
                      <a:r>
                        <a:rPr lang="cs-CZ" sz="1800" u="wavy" kern="1200" dirty="0" err="1" smtClean="0"/>
                        <a:t>was</a:t>
                      </a:r>
                      <a:r>
                        <a:rPr lang="cs-CZ" sz="1800" u="wavy" kern="1200" dirty="0" smtClean="0"/>
                        <a:t>/</a:t>
                      </a:r>
                      <a:r>
                        <a:rPr lang="cs-CZ" sz="1800" u="wavy" kern="1200" dirty="0" err="1" smtClean="0"/>
                        <a:t>were</a:t>
                      </a:r>
                      <a:r>
                        <a:rPr lang="cs-CZ" sz="1800" u="wavy" kern="1200" dirty="0" smtClean="0"/>
                        <a:t>    </a:t>
                      </a:r>
                      <a:r>
                        <a:rPr lang="cs-CZ" sz="1800" u="sng" kern="1200" dirty="0" smtClean="0"/>
                        <a:t>podmět?</a:t>
                      </a:r>
                      <a:endParaRPr lang="cs-CZ" sz="1800" kern="1200" dirty="0" smtClean="0"/>
                    </a:p>
                    <a:p>
                      <a:r>
                        <a:rPr lang="cs-CZ" sz="1800" u="none" strike="noStrike" kern="1200" dirty="0" smtClean="0"/>
                        <a:t> </a:t>
                      </a:r>
                      <a:endParaRPr lang="cs-CZ" sz="1800" kern="1200" dirty="0" smtClean="0"/>
                    </a:p>
                    <a:p>
                      <a:r>
                        <a:rPr lang="cs-CZ" sz="1800" u="wavy" kern="1200" dirty="0" smtClean="0"/>
                        <a:t>   </a:t>
                      </a:r>
                      <a:r>
                        <a:rPr lang="cs-CZ" sz="1800" u="wavy" kern="1200" dirty="0" err="1" smtClean="0"/>
                        <a:t>Were</a:t>
                      </a:r>
                      <a:r>
                        <a:rPr lang="cs-CZ" sz="1800" u="wavy" kern="1200" dirty="0" smtClean="0"/>
                        <a:t> </a:t>
                      </a:r>
                      <a:r>
                        <a:rPr lang="cs-CZ" sz="1800" u="wavy" kern="1200" dirty="0" err="1" smtClean="0"/>
                        <a:t>they</a:t>
                      </a:r>
                      <a:r>
                        <a:rPr lang="cs-CZ" sz="1800" u="wavy" kern="1200" dirty="0" smtClean="0"/>
                        <a:t> </a:t>
                      </a:r>
                      <a:r>
                        <a:rPr lang="cs-CZ" sz="1800" u="wavy" kern="1200" dirty="0" err="1" smtClean="0"/>
                        <a:t>ill</a:t>
                      </a:r>
                      <a:r>
                        <a:rPr lang="cs-CZ" sz="1800" u="wavy" kern="1200" dirty="0" smtClean="0"/>
                        <a:t>?</a:t>
                      </a:r>
                      <a:endParaRPr lang="cs-CZ" sz="1800" kern="1200" dirty="0" smtClean="0"/>
                    </a:p>
                    <a:p>
                      <a:r>
                        <a:rPr lang="cs-CZ" sz="1800" u="none" strike="noStrike" kern="1200" dirty="0" smtClean="0"/>
                        <a:t> </a:t>
                      </a:r>
                      <a:endParaRPr lang="cs-CZ" sz="18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/>
                        <a:t>?</a:t>
                      </a:r>
                      <a:r>
                        <a:rPr lang="cs-CZ" sz="1800" u="sng" kern="1200" dirty="0" smtClean="0"/>
                        <a:t> </a:t>
                      </a:r>
                      <a:r>
                        <a:rPr lang="cs-CZ" sz="1800" kern="1200" dirty="0" err="1" smtClean="0"/>
                        <a:t>Did</a:t>
                      </a:r>
                      <a:r>
                        <a:rPr lang="cs-CZ" sz="1800" kern="1200" dirty="0" smtClean="0"/>
                        <a:t>   </a:t>
                      </a:r>
                      <a:r>
                        <a:rPr lang="cs-CZ" sz="1800" u="sng" kern="1200" dirty="0" smtClean="0"/>
                        <a:t>podmět </a:t>
                      </a:r>
                      <a:r>
                        <a:rPr lang="cs-CZ" sz="1800" kern="1200" dirty="0" smtClean="0"/>
                        <a:t> sloveso…….?</a:t>
                      </a:r>
                    </a:p>
                    <a:p>
                      <a:r>
                        <a:rPr lang="cs-CZ" sz="1800" kern="1200" dirty="0" smtClean="0"/>
                        <a:t> </a:t>
                      </a:r>
                    </a:p>
                    <a:p>
                      <a:r>
                        <a:rPr lang="cs-CZ" sz="1800" kern="1200" dirty="0" smtClean="0"/>
                        <a:t>   </a:t>
                      </a:r>
                      <a:r>
                        <a:rPr lang="cs-CZ" sz="1800" kern="1200" dirty="0" err="1" smtClean="0"/>
                        <a:t>Did</a:t>
                      </a:r>
                      <a:r>
                        <a:rPr lang="cs-CZ" sz="1800" kern="1200" dirty="0" smtClean="0"/>
                        <a:t>  I </a:t>
                      </a:r>
                      <a:r>
                        <a:rPr lang="cs-CZ" sz="1800" kern="1200" dirty="0" err="1" smtClean="0"/>
                        <a:t>stay</a:t>
                      </a:r>
                      <a:r>
                        <a:rPr lang="cs-CZ" sz="1800" kern="1200" dirty="0" smtClean="0"/>
                        <a:t> in a hotel?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/>
                        <a:t>?  </a:t>
                      </a:r>
                      <a:r>
                        <a:rPr lang="cs-CZ" sz="1800" u="sng" kern="1200" dirty="0" smtClean="0"/>
                        <a:t> </a:t>
                      </a:r>
                      <a:r>
                        <a:rPr lang="cs-CZ" sz="1800" kern="1200" dirty="0" err="1" smtClean="0"/>
                        <a:t>Did</a:t>
                      </a:r>
                      <a:r>
                        <a:rPr lang="cs-CZ" sz="1800" u="sng" kern="1200" dirty="0" smtClean="0"/>
                        <a:t>  podmět </a:t>
                      </a:r>
                      <a:r>
                        <a:rPr lang="cs-CZ" sz="1800" kern="1200" dirty="0" smtClean="0"/>
                        <a:t>sloveso………?</a:t>
                      </a:r>
                    </a:p>
                    <a:p>
                      <a:r>
                        <a:rPr lang="cs-CZ" sz="1800" kern="1200" dirty="0" smtClean="0"/>
                        <a:t> </a:t>
                      </a:r>
                    </a:p>
                    <a:p>
                      <a:r>
                        <a:rPr lang="cs-CZ" sz="1800" kern="1200" dirty="0" smtClean="0"/>
                        <a:t>   </a:t>
                      </a:r>
                      <a:r>
                        <a:rPr lang="cs-CZ" sz="1800" kern="1200" dirty="0" err="1" smtClean="0"/>
                        <a:t>Did</a:t>
                      </a:r>
                      <a:r>
                        <a:rPr lang="cs-CZ" sz="1800" kern="1200" dirty="0" smtClean="0"/>
                        <a:t> I</a:t>
                      </a:r>
                      <a:r>
                        <a:rPr lang="cs-CZ" sz="1800" kern="1200" baseline="0" dirty="0" smtClean="0"/>
                        <a:t> </a:t>
                      </a:r>
                      <a:r>
                        <a:rPr lang="cs-CZ" sz="1800" kern="1200" dirty="0" err="1" smtClean="0"/>
                        <a:t>write</a:t>
                      </a:r>
                      <a:r>
                        <a:rPr lang="cs-CZ" sz="1800" kern="1200" dirty="0" smtClean="0"/>
                        <a:t> a </a:t>
                      </a:r>
                      <a:r>
                        <a:rPr lang="cs-CZ" sz="1800" kern="1200" dirty="0" err="1" smtClean="0"/>
                        <a:t>letter</a:t>
                      </a:r>
                      <a:r>
                        <a:rPr lang="cs-CZ" sz="1800" kern="1200" dirty="0" smtClean="0"/>
                        <a:t>?</a:t>
                      </a:r>
                    </a:p>
                    <a:p>
                      <a:r>
                        <a:rPr lang="cs-CZ" sz="1800" kern="1200" dirty="0" smtClean="0"/>
                        <a:t> </a:t>
                      </a:r>
                      <a:endParaRPr lang="cs-CZ" sz="18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004441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chemeClr val="accent2">
                    <a:lumMod val="75000"/>
                  </a:schemeClr>
                </a:solidFill>
              </a:rPr>
              <a:t>Utvořte minulý čas sloves</a:t>
            </a:r>
            <a:endParaRPr lang="cs-CZ" b="1" i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u="sng" dirty="0" smtClean="0"/>
              <a:t>Past </a:t>
            </a:r>
            <a:r>
              <a:rPr lang="cs-CZ" u="sng" dirty="0" err="1"/>
              <a:t>simple</a:t>
            </a:r>
            <a:r>
              <a:rPr lang="cs-CZ" u="sng" dirty="0"/>
              <a:t> – </a:t>
            </a:r>
            <a:r>
              <a:rPr lang="cs-CZ" u="sng" dirty="0" err="1"/>
              <a:t>irregular</a:t>
            </a:r>
            <a:r>
              <a:rPr lang="cs-CZ" u="sng" dirty="0"/>
              <a:t> </a:t>
            </a:r>
            <a:r>
              <a:rPr lang="cs-CZ" u="sng" dirty="0" err="1" smtClean="0"/>
              <a:t>verbs</a:t>
            </a:r>
            <a:r>
              <a:rPr lang="cs-CZ" u="sng" dirty="0"/>
              <a:t>:</a:t>
            </a:r>
            <a:endParaRPr lang="cs-CZ" dirty="0"/>
          </a:p>
          <a:p>
            <a:r>
              <a:rPr lang="en-US" dirty="0"/>
              <a:t>Think</a:t>
            </a:r>
            <a:endParaRPr lang="cs-CZ" dirty="0"/>
          </a:p>
          <a:p>
            <a:r>
              <a:rPr lang="en-US" dirty="0"/>
              <a:t>Fight</a:t>
            </a:r>
            <a:endParaRPr lang="cs-CZ" dirty="0"/>
          </a:p>
          <a:p>
            <a:r>
              <a:rPr lang="en-US" dirty="0"/>
              <a:t>Swim</a:t>
            </a:r>
            <a:endParaRPr lang="cs-CZ" dirty="0"/>
          </a:p>
          <a:p>
            <a:r>
              <a:rPr lang="en-US" dirty="0"/>
              <a:t>Wear</a:t>
            </a:r>
            <a:endParaRPr lang="cs-CZ" dirty="0"/>
          </a:p>
          <a:p>
            <a:r>
              <a:rPr lang="en-US" dirty="0"/>
              <a:t>See</a:t>
            </a:r>
            <a:endParaRPr lang="cs-CZ" dirty="0"/>
          </a:p>
          <a:p>
            <a:r>
              <a:rPr lang="en-US" dirty="0"/>
              <a:t>Choose</a:t>
            </a:r>
            <a:endParaRPr lang="cs-CZ" dirty="0"/>
          </a:p>
          <a:p>
            <a:pPr marL="0" indent="0">
              <a:buNone/>
            </a:pPr>
            <a:r>
              <a:rPr lang="en-US" dirty="0"/>
              <a:t> 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89109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chemeClr val="accent2">
                    <a:lumMod val="75000"/>
                  </a:schemeClr>
                </a:solidFill>
              </a:rPr>
              <a:t>Řešení </a:t>
            </a:r>
            <a:endParaRPr lang="cs-CZ" b="1" i="1" dirty="0">
              <a:solidFill>
                <a:schemeClr val="accent2">
                  <a:lumMod val="75000"/>
                </a:schemeClr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29036466"/>
              </p:ext>
            </p:extLst>
          </p:nvPr>
        </p:nvGraphicFramePr>
        <p:xfrm>
          <a:off x="457200" y="1600200"/>
          <a:ext cx="8229600" cy="222504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0" dirty="0" err="1" smtClean="0">
                          <a:solidFill>
                            <a:schemeClr val="tx1"/>
                          </a:solidFill>
                        </a:rPr>
                        <a:t>Think</a:t>
                      </a:r>
                      <a:endParaRPr lang="cs-CZ" b="0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err="1" smtClean="0">
                          <a:solidFill>
                            <a:schemeClr val="tx1"/>
                          </a:solidFill>
                        </a:rPr>
                        <a:t>Tought</a:t>
                      </a:r>
                      <a:endParaRPr lang="cs-CZ" b="0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Fight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Fought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Swim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Swam</a:t>
                      </a:r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Wear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Wore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See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Saw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Choose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chose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114422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i="1" dirty="0" smtClean="0">
                <a:solidFill>
                  <a:schemeClr val="accent2">
                    <a:lumMod val="75000"/>
                  </a:schemeClr>
                </a:solidFill>
              </a:rPr>
              <a:t>Vytvořte zápor k těmto větám</a:t>
            </a:r>
            <a:endParaRPr lang="cs-CZ" b="1" i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u="sng" dirty="0"/>
              <a:t>Past simple negative, make these sentences negative</a:t>
            </a:r>
            <a:endParaRPr lang="cs-CZ" dirty="0"/>
          </a:p>
          <a:p>
            <a:pPr marL="0" indent="0">
              <a:buNone/>
            </a:pPr>
            <a:r>
              <a:rPr lang="en-US" dirty="0"/>
              <a:t> </a:t>
            </a:r>
            <a:endParaRPr lang="cs-CZ" dirty="0"/>
          </a:p>
          <a:p>
            <a:pPr lvl="0"/>
            <a:r>
              <a:rPr lang="en-US" dirty="0"/>
              <a:t>I was ill last Friday.</a:t>
            </a:r>
            <a:endParaRPr lang="cs-CZ" dirty="0"/>
          </a:p>
          <a:p>
            <a:pPr marL="0" indent="0">
              <a:buNone/>
            </a:pPr>
            <a:r>
              <a:rPr lang="en-US" dirty="0"/>
              <a:t> </a:t>
            </a:r>
            <a:endParaRPr lang="cs-CZ" dirty="0"/>
          </a:p>
          <a:p>
            <a:r>
              <a:rPr lang="en-US" dirty="0" smtClean="0"/>
              <a:t>We </a:t>
            </a:r>
            <a:r>
              <a:rPr lang="en-US" dirty="0"/>
              <a:t>were on holiday in August. </a:t>
            </a:r>
            <a:endParaRPr lang="cs-CZ" dirty="0"/>
          </a:p>
          <a:p>
            <a:pPr marL="0" indent="0">
              <a:buNone/>
            </a:pPr>
            <a:r>
              <a:rPr lang="en-US" dirty="0"/>
              <a:t> </a:t>
            </a:r>
            <a:endParaRPr lang="cs-CZ" dirty="0"/>
          </a:p>
          <a:p>
            <a:pPr lvl="0"/>
            <a:r>
              <a:rPr lang="en-US" dirty="0"/>
              <a:t>He went to London on Saturday.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1867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chemeClr val="accent2">
                    <a:lumMod val="75000"/>
                  </a:schemeClr>
                </a:solidFill>
              </a:rPr>
              <a:t>Řešení </a:t>
            </a:r>
            <a:endParaRPr lang="cs-CZ" b="1" i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en-US" i="1" dirty="0" smtClean="0"/>
              <a:t>I was ill last Friday.</a:t>
            </a:r>
            <a:endParaRPr lang="cs-CZ" i="1" dirty="0" smtClean="0"/>
          </a:p>
          <a:p>
            <a:pPr marL="0" indent="0">
              <a:buNone/>
            </a:pPr>
            <a:r>
              <a:rPr lang="en-US" dirty="0" smtClean="0"/>
              <a:t> </a:t>
            </a:r>
            <a:r>
              <a:rPr lang="cs-CZ" dirty="0" smtClean="0"/>
              <a:t>  I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wasn´t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dirty="0" err="1" smtClean="0"/>
              <a:t>ill</a:t>
            </a:r>
            <a:r>
              <a:rPr lang="cs-CZ" dirty="0" smtClean="0"/>
              <a:t> last </a:t>
            </a:r>
            <a:r>
              <a:rPr lang="cs-CZ" dirty="0" err="1" smtClean="0"/>
              <a:t>Friday</a:t>
            </a:r>
            <a:endParaRPr lang="cs-CZ" dirty="0" smtClean="0"/>
          </a:p>
          <a:p>
            <a:endParaRPr lang="cs-CZ" i="1" dirty="0" smtClean="0"/>
          </a:p>
          <a:p>
            <a:r>
              <a:rPr lang="en-US" i="1" dirty="0" smtClean="0"/>
              <a:t>We were on holiday in August. </a:t>
            </a:r>
            <a:endParaRPr lang="cs-CZ" i="1" dirty="0" smtClean="0"/>
          </a:p>
          <a:p>
            <a:pPr marL="0" indent="0">
              <a:buNone/>
            </a:pPr>
            <a:r>
              <a:rPr lang="en-US" dirty="0" smtClean="0"/>
              <a:t> </a:t>
            </a:r>
            <a:r>
              <a:rPr lang="cs-CZ" dirty="0" smtClean="0"/>
              <a:t>  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weren´t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dirty="0" smtClean="0"/>
              <a:t>on </a:t>
            </a:r>
            <a:r>
              <a:rPr lang="cs-CZ" dirty="0" err="1" smtClean="0"/>
              <a:t>holiday</a:t>
            </a:r>
            <a:r>
              <a:rPr lang="cs-CZ" dirty="0" smtClean="0"/>
              <a:t> in August.</a:t>
            </a:r>
          </a:p>
          <a:p>
            <a:pPr lvl="0"/>
            <a:endParaRPr lang="cs-CZ" i="1" dirty="0" smtClean="0"/>
          </a:p>
          <a:p>
            <a:pPr lvl="0"/>
            <a:r>
              <a:rPr lang="en-US" i="1" dirty="0" smtClean="0"/>
              <a:t>He went to London on Saturday.</a:t>
            </a:r>
            <a:endParaRPr lang="cs-CZ" i="1" dirty="0" smtClean="0"/>
          </a:p>
          <a:p>
            <a:pPr marL="0" indent="0">
              <a:buNone/>
            </a:pPr>
            <a:r>
              <a:rPr lang="cs-CZ" dirty="0" smtClean="0"/>
              <a:t>    He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didin´t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go </a:t>
            </a:r>
            <a:r>
              <a:rPr lang="cs-CZ" dirty="0" smtClean="0"/>
              <a:t>to London on </a:t>
            </a:r>
            <a:r>
              <a:rPr lang="cs-CZ" dirty="0" err="1" smtClean="0"/>
              <a:t>Saturday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48426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i="1" smtClean="0"/>
              <a:t>Text</a:t>
            </a:r>
            <a:r>
              <a:rPr lang="cs-CZ" i="1" dirty="0" smtClean="0"/>
              <a:t>:</a:t>
            </a:r>
            <a:r>
              <a:rPr lang="cs-CZ" dirty="0" smtClean="0"/>
              <a:t> vlastní autorské dílo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839972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333</Words>
  <Application>Microsoft Office PowerPoint</Application>
  <PresentationFormat>Předvádění na obrazovce (4:3)</PresentationFormat>
  <Paragraphs>106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Past Tense</vt:lpstr>
      <vt:lpstr>Prezentace aplikace PowerPoint</vt:lpstr>
      <vt:lpstr>Utvořte minulý čas sloves</vt:lpstr>
      <vt:lpstr>Řešení </vt:lpstr>
      <vt:lpstr>Vytvořte zápor k těmto větám</vt:lpstr>
      <vt:lpstr>Řešení 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Adéla</dc:creator>
  <cp:lastModifiedBy>Adéla</cp:lastModifiedBy>
  <cp:revision>6</cp:revision>
  <dcterms:created xsi:type="dcterms:W3CDTF">2011-11-13T09:57:27Z</dcterms:created>
  <dcterms:modified xsi:type="dcterms:W3CDTF">2012-02-13T15:28:00Z</dcterms:modified>
</cp:coreProperties>
</file>