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8" r:id="rId4"/>
    <p:sldId id="259" r:id="rId5"/>
    <p:sldId id="272" r:id="rId6"/>
    <p:sldId id="260" r:id="rId7"/>
    <p:sldId id="273" r:id="rId8"/>
    <p:sldId id="261" r:id="rId9"/>
    <p:sldId id="274" r:id="rId10"/>
    <p:sldId id="262" r:id="rId11"/>
    <p:sldId id="275" r:id="rId12"/>
    <p:sldId id="263" r:id="rId13"/>
    <p:sldId id="276" r:id="rId14"/>
    <p:sldId id="264" r:id="rId15"/>
    <p:sldId id="277" r:id="rId16"/>
    <p:sldId id="265" r:id="rId17"/>
    <p:sldId id="278" r:id="rId18"/>
    <p:sldId id="266" r:id="rId19"/>
    <p:sldId id="279" r:id="rId20"/>
    <p:sldId id="267" r:id="rId21"/>
    <p:sldId id="280" r:id="rId22"/>
    <p:sldId id="268" r:id="rId23"/>
    <p:sldId id="281" r:id="rId24"/>
    <p:sldId id="269" r:id="rId25"/>
    <p:sldId id="282" r:id="rId26"/>
    <p:sldId id="270" r:id="rId27"/>
    <p:sldId id="283" r:id="rId28"/>
    <p:sldId id="271" r:id="rId29"/>
    <p:sldId id="284" r:id="rId30"/>
    <p:sldId id="257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1" dirty="0" smtClean="0"/>
            <a:t>VY_32_INOVACE_06_AJ_11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Ilona </a:t>
          </a:r>
          <a:r>
            <a:rPr lang="cs-CZ" sz="2000" dirty="0" err="1" smtClean="0">
              <a:solidFill>
                <a:srgbClr val="FF0000"/>
              </a:solidFill>
            </a:rPr>
            <a:t>Jurčeková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AJ-9.A </a:t>
          </a:r>
          <a:r>
            <a:rPr lang="cs-CZ" sz="2000" smtClean="0"/>
            <a:t>– London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423" custLinFactNeighborY="-151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41CC01-A778-4159-9D20-62E008B6DE9C}" type="presOf" srcId="{D8197B8C-B260-4A16-BDF4-0947B075E274}" destId="{5A5FFA88-C948-4069-8E93-59FA12366E83}" srcOrd="1" destOrd="0" presId="urn:microsoft.com/office/officeart/2005/8/layout/target3"/>
    <dgm:cxn modelId="{F2C731CE-6C22-472A-8D79-5243B95A4DD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A01BFEE-34ED-43ED-96FC-CCEF68C5EAE6}" type="presOf" srcId="{D8197B8C-B260-4A16-BDF4-0947B075E274}" destId="{25B08C86-7E15-44DC-BE7F-FFB55DD49D12}" srcOrd="0" destOrd="0" presId="urn:microsoft.com/office/officeart/2005/8/layout/target3"/>
    <dgm:cxn modelId="{BA8D4EB4-BDC3-4F2D-9181-70DAF6DC1F9E}" type="presOf" srcId="{D1D4F407-5343-4D3F-B5B9-D407B03CAEB4}" destId="{D005CE8C-CC26-4C3E-AC11-E15060ECD759}" srcOrd="0" destOrd="0" presId="urn:microsoft.com/office/officeart/2005/8/layout/target3"/>
    <dgm:cxn modelId="{86F5766C-8F4A-4BC2-B19F-F3B965FB4292}" type="presOf" srcId="{757F3AB3-0718-4624-B441-E567A8F0AB56}" destId="{333A1088-737F-45CB-B68E-254E46348037}" srcOrd="0" destOrd="0" presId="urn:microsoft.com/office/officeart/2005/8/layout/target3"/>
    <dgm:cxn modelId="{A69E664E-295C-4087-BFDD-A486D0531AB1}" type="presOf" srcId="{B651F6E3-6281-48DB-9319-2AEAFDAE7572}" destId="{619D679B-A015-4ECF-8348-D1034C574F40}" srcOrd="0" destOrd="0" presId="urn:microsoft.com/office/officeart/2005/8/layout/target3"/>
    <dgm:cxn modelId="{3F3A3D5A-CD98-44C1-8A5F-CE5BDD81764C}" type="presOf" srcId="{4C35D32F-0EAB-4CD7-82EE-45574DC2A586}" destId="{890E4F0B-2866-4A3F-A3C7-2A14B1797930}" srcOrd="1" destOrd="0" presId="urn:microsoft.com/office/officeart/2005/8/layout/target3"/>
    <dgm:cxn modelId="{9F4408D4-A69C-4466-810E-6B7F9365ED09}" type="presOf" srcId="{D1D4F407-5343-4D3F-B5B9-D407B03CAEB4}" destId="{AED2198E-93D5-4001-81B4-73124B309672}" srcOrd="1" destOrd="0" presId="urn:microsoft.com/office/officeart/2005/8/layout/target3"/>
    <dgm:cxn modelId="{0DBD45EA-378F-4F53-A3A9-5A98F052BAC4}" type="presOf" srcId="{4C35D32F-0EAB-4CD7-82EE-45574DC2A586}" destId="{8BEBB6EC-1DAA-4CAC-8A25-BC0FCBD5DBD5}" srcOrd="0" destOrd="0" presId="urn:microsoft.com/office/officeart/2005/8/layout/target3"/>
    <dgm:cxn modelId="{308BBDC0-EF75-4D94-93FC-7A51B0C8F1F3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3E675EA-698A-44F0-8B3E-5633B8F66689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2C5E543-B26D-4ECC-8537-1F152C836176}" type="presParOf" srcId="{333A1088-737F-45CB-B68E-254E46348037}" destId="{F5ABB229-8D3B-4694-996A-96F23CF14429}" srcOrd="0" destOrd="0" presId="urn:microsoft.com/office/officeart/2005/8/layout/target3"/>
    <dgm:cxn modelId="{CD49E5C1-11B6-4A85-B1D0-A482878BF982}" type="presParOf" srcId="{333A1088-737F-45CB-B68E-254E46348037}" destId="{F41139FD-01EE-4571-8B17-4FB00FC51163}" srcOrd="1" destOrd="0" presId="urn:microsoft.com/office/officeart/2005/8/layout/target3"/>
    <dgm:cxn modelId="{E7D39BD7-3849-47D2-B3F9-326616CF0D70}" type="presParOf" srcId="{333A1088-737F-45CB-B68E-254E46348037}" destId="{D005CE8C-CC26-4C3E-AC11-E15060ECD759}" srcOrd="2" destOrd="0" presId="urn:microsoft.com/office/officeart/2005/8/layout/target3"/>
    <dgm:cxn modelId="{D465BBB8-F0CF-4D26-AEE0-233C92F9238D}" type="presParOf" srcId="{333A1088-737F-45CB-B68E-254E46348037}" destId="{2C702D82-9B77-49B7-9568-BB8EB47C3372}" srcOrd="3" destOrd="0" presId="urn:microsoft.com/office/officeart/2005/8/layout/target3"/>
    <dgm:cxn modelId="{79D50A60-E9CD-4E73-BC6C-703522649DC0}" type="presParOf" srcId="{333A1088-737F-45CB-B68E-254E46348037}" destId="{A52A0455-90FF-4808-ABD0-F02540D31D5A}" srcOrd="4" destOrd="0" presId="urn:microsoft.com/office/officeart/2005/8/layout/target3"/>
    <dgm:cxn modelId="{4F81779F-6926-4C45-B8D2-B451DC1F0DE8}" type="presParOf" srcId="{333A1088-737F-45CB-B68E-254E46348037}" destId="{6140AFEC-043D-4C43-A2F9-D0F5331DF3A3}" srcOrd="5" destOrd="0" presId="urn:microsoft.com/office/officeart/2005/8/layout/target3"/>
    <dgm:cxn modelId="{8E7758C2-24A4-4BD6-827D-CCD60D23D2B8}" type="presParOf" srcId="{333A1088-737F-45CB-B68E-254E46348037}" destId="{9358AC05-5D7D-4327-9F80-1AD486AEA664}" srcOrd="6" destOrd="0" presId="urn:microsoft.com/office/officeart/2005/8/layout/target3"/>
    <dgm:cxn modelId="{9B02BB00-22C6-4A71-8274-2BE185C53BBB}" type="presParOf" srcId="{333A1088-737F-45CB-B68E-254E46348037}" destId="{313FC574-E1CD-4FB4-B054-0B805CE0447D}" srcOrd="7" destOrd="0" presId="urn:microsoft.com/office/officeart/2005/8/layout/target3"/>
    <dgm:cxn modelId="{E7138EA0-6C1C-4E72-926B-98D61806F3A9}" type="presParOf" srcId="{333A1088-737F-45CB-B68E-254E46348037}" destId="{619D679B-A015-4ECF-8348-D1034C574F40}" srcOrd="8" destOrd="0" presId="urn:microsoft.com/office/officeart/2005/8/layout/target3"/>
    <dgm:cxn modelId="{D7A0BFB5-23D6-4CC9-B913-8989FFE04AA4}" type="presParOf" srcId="{333A1088-737F-45CB-B68E-254E46348037}" destId="{322283A8-4A27-4CDA-BAE3-F381106A9174}" srcOrd="9" destOrd="0" presId="urn:microsoft.com/office/officeart/2005/8/layout/target3"/>
    <dgm:cxn modelId="{ABC59A96-D8AC-4425-9E7F-B730CC1191FE}" type="presParOf" srcId="{333A1088-737F-45CB-B68E-254E46348037}" destId="{FFC9F71D-1B4F-4AD9-A4A6-86ADEFC8AF5C}" srcOrd="10" destOrd="0" presId="urn:microsoft.com/office/officeart/2005/8/layout/target3"/>
    <dgm:cxn modelId="{3841F8CD-F72C-44C9-9705-2B5EB1F628D7}" type="presParOf" srcId="{333A1088-737F-45CB-B68E-254E46348037}" destId="{25B08C86-7E15-44DC-BE7F-FFB55DD49D12}" srcOrd="11" destOrd="0" presId="urn:microsoft.com/office/officeart/2005/8/layout/target3"/>
    <dgm:cxn modelId="{62862FC7-F461-4C4E-AFD8-8E4D32DBBE47}" type="presParOf" srcId="{333A1088-737F-45CB-B68E-254E46348037}" destId="{76644BE8-9D7C-4C09-B250-3D10AF48CBB7}" srcOrd="12" destOrd="0" presId="urn:microsoft.com/office/officeart/2005/8/layout/target3"/>
    <dgm:cxn modelId="{97BC91B3-9CB0-467A-A67C-756E66E8E687}" type="presParOf" srcId="{333A1088-737F-45CB-B68E-254E46348037}" destId="{EE85B701-7295-41C0-BA7A-34D3756A2AE6}" srcOrd="13" destOrd="0" presId="urn:microsoft.com/office/officeart/2005/8/layout/target3"/>
    <dgm:cxn modelId="{8E431E27-ABBB-479F-9B8A-51A4116CA08A}" type="presParOf" srcId="{333A1088-737F-45CB-B68E-254E46348037}" destId="{8BEBB6EC-1DAA-4CAC-8A25-BC0FCBD5DBD5}" srcOrd="14" destOrd="0" presId="urn:microsoft.com/office/officeart/2005/8/layout/target3"/>
    <dgm:cxn modelId="{D918B686-B4A3-468C-A4A1-5CBAA73404B6}" type="presParOf" srcId="{333A1088-737F-45CB-B68E-254E46348037}" destId="{AED2198E-93D5-4001-81B4-73124B309672}" srcOrd="15" destOrd="0" presId="urn:microsoft.com/office/officeart/2005/8/layout/target3"/>
    <dgm:cxn modelId="{8E164BA8-48E1-4224-874D-4F8A0DD1758F}" type="presParOf" srcId="{333A1088-737F-45CB-B68E-254E46348037}" destId="{2BE915AB-18AA-4053-B92C-3BFC9ED204BB}" srcOrd="16" destOrd="0" presId="urn:microsoft.com/office/officeart/2005/8/layout/target3"/>
    <dgm:cxn modelId="{5D5BB722-7056-4D16-8DE1-FD238EF45CE8}" type="presParOf" srcId="{333A1088-737F-45CB-B68E-254E46348037}" destId="{6BB5E863-4638-4E1D-BFDE-399D028AC4ED}" srcOrd="17" destOrd="0" presId="urn:microsoft.com/office/officeart/2005/8/layout/target3"/>
    <dgm:cxn modelId="{38F5BECC-E19E-4035-8603-560360860450}" type="presParOf" srcId="{333A1088-737F-45CB-B68E-254E46348037}" destId="{5A5FFA88-C948-4069-8E93-59FA12366E83}" srcOrd="18" destOrd="0" presId="urn:microsoft.com/office/officeart/2005/8/layout/target3"/>
    <dgm:cxn modelId="{3EA01E1E-2566-4A72-87FA-5B9104A4365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46368" y="377141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Ilona </a:t>
          </a:r>
          <a:r>
            <a:rPr lang="cs-CZ" sz="2000" kern="1200" dirty="0" err="1" smtClean="0">
              <a:solidFill>
                <a:srgbClr val="FF0000"/>
              </a:solidFill>
            </a:rPr>
            <a:t>Jurčeková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46368" y="377141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1" kern="1200" dirty="0" smtClean="0"/>
            <a:t>VY_32_INOVACE_06_AJ_11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AJ-9.A </a:t>
          </a:r>
          <a:r>
            <a:rPr lang="cs-CZ" sz="2000" kern="1200" smtClean="0"/>
            <a:t>– London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020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589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53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153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150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403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712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409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837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296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96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A005B-2624-4445-917D-F956AFF133C5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2E2D9-2574-41E9-8178-219DAB5F69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587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1862349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28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Tyto obrázky posloužily jako zábavné opakování tématu London.</a:t>
            </a:r>
          </a:p>
          <a:p>
            <a:r>
              <a:rPr lang="cs-CZ" dirty="0" smtClean="0"/>
              <a:t>Za každou kvízovou otázkou  hned následuje  další slide se správnou </a:t>
            </a:r>
            <a:r>
              <a:rPr lang="cs-CZ" dirty="0" smtClean="0"/>
              <a:t>odpovědí.</a:t>
            </a:r>
          </a:p>
          <a:p>
            <a:r>
              <a:rPr lang="cs-CZ" dirty="0" smtClean="0"/>
              <a:t>Na závěr si můžete vytisknout kvíz.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433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Následující obrázky znáte ze slavných filmů, reportáží či cestopisů.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Dokážete vybrat správnou odpověď z nabízených možností?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91023" y="332656"/>
            <a:ext cx="786003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Sightseeing</a:t>
            </a:r>
            <a:r>
              <a:rPr lang="cs-CZ" sz="66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in London</a:t>
            </a:r>
          </a:p>
        </p:txBody>
      </p:sp>
    </p:spTree>
    <p:extLst>
      <p:ext uri="{BB962C8B-B14F-4D97-AF65-F5344CB8AC3E}">
        <p14:creationId xmlns:p14="http://schemas.microsoft.com/office/powerpoint/2010/main" val="83081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1400" dirty="0" smtClean="0"/>
              <a:t>              obr.1</a:t>
            </a:r>
            <a:endParaRPr lang="cs-CZ" sz="1400" dirty="0"/>
          </a:p>
        </p:txBody>
      </p:sp>
      <p:pic>
        <p:nvPicPr>
          <p:cNvPr id="4" name="obrázek 718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2656"/>
            <a:ext cx="3289548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ovéPole 8"/>
          <p:cNvSpPr txBox="1"/>
          <p:nvPr/>
        </p:nvSpPr>
        <p:spPr>
          <a:xfrm>
            <a:off x="611560" y="3140968"/>
            <a:ext cx="784887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 </a:t>
            </a:r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/>
              <a:t>can</a:t>
            </a:r>
            <a:r>
              <a:rPr lang="cs-CZ" sz="3200" dirty="0"/>
              <a:t> </a:t>
            </a:r>
            <a:r>
              <a:rPr lang="cs-CZ" sz="3200" dirty="0" err="1"/>
              <a:t>you</a:t>
            </a:r>
            <a:r>
              <a:rPr lang="cs-CZ" sz="3200" dirty="0"/>
              <a:t> </a:t>
            </a:r>
            <a:r>
              <a:rPr lang="cs-CZ" sz="3200" dirty="0" err="1"/>
              <a:t>see</a:t>
            </a:r>
            <a:r>
              <a:rPr lang="cs-CZ" sz="3200" dirty="0"/>
              <a:t> in </a:t>
            </a:r>
            <a:r>
              <a:rPr lang="cs-CZ" sz="3200" dirty="0" err="1"/>
              <a:t>this</a:t>
            </a:r>
            <a:r>
              <a:rPr lang="cs-CZ" sz="3200" dirty="0"/>
              <a:t> </a:t>
            </a:r>
            <a:r>
              <a:rPr lang="cs-CZ" sz="3200" dirty="0" err="1"/>
              <a:t>picture</a:t>
            </a:r>
            <a:r>
              <a:rPr lang="cs-CZ" sz="3200" dirty="0"/>
              <a:t>? </a:t>
            </a:r>
            <a:br>
              <a:rPr lang="cs-CZ" sz="3200" dirty="0"/>
            </a:br>
            <a:r>
              <a:rPr lang="cs-CZ" sz="3200" dirty="0" smtClean="0"/>
              <a:t>a)Madame </a:t>
            </a:r>
            <a:r>
              <a:rPr lang="cs-CZ" sz="3200" dirty="0" err="1"/>
              <a:t>Tusseaud's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b)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/>
              <a:t>Houses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Parliament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c)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/>
              <a:t>Tower </a:t>
            </a:r>
            <a:r>
              <a:rPr lang="cs-CZ" sz="3200" dirty="0" err="1"/>
              <a:t>of</a:t>
            </a:r>
            <a:r>
              <a:rPr lang="cs-CZ" sz="3200" dirty="0"/>
              <a:t> London </a:t>
            </a:r>
            <a:br>
              <a:rPr lang="cs-CZ" sz="3200" dirty="0"/>
            </a:br>
            <a:r>
              <a:rPr lang="cs-CZ" sz="3200" dirty="0" smtClean="0"/>
              <a:t>d)</a:t>
            </a:r>
            <a:r>
              <a:rPr lang="cs-CZ" sz="3200" dirty="0" err="1" smtClean="0"/>
              <a:t>Westminster</a:t>
            </a:r>
            <a:r>
              <a:rPr lang="cs-CZ" sz="3200" dirty="0" smtClean="0"/>
              <a:t> </a:t>
            </a:r>
            <a:r>
              <a:rPr lang="cs-CZ" sz="3200" dirty="0" err="1"/>
              <a:t>Abbey</a:t>
            </a:r>
            <a:r>
              <a:rPr lang="cs-CZ" sz="3200" dirty="0"/>
              <a:t> </a:t>
            </a:r>
          </a:p>
          <a:p>
            <a:endParaRPr lang="cs-CZ" dirty="0"/>
          </a:p>
        </p:txBody>
      </p:sp>
      <p:pic>
        <p:nvPicPr>
          <p:cNvPr id="1039" name="obrázek 815" descr="Popis: http://www.helpforenglish.cz/realie/united-kingdom/london/ni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obrázek 816" descr="Popis: http://www.helpforenglish.cz/realie/united-kingdom/london/ni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obrázek 817" descr="Popis: http://www.helpforenglish.cz/realie/united-kingdom/london/ni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96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1" name="obrázek 718" descr="(c) FreeFoto.com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249" y="836712"/>
            <a:ext cx="3289548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Obdélník 7"/>
          <p:cNvSpPr/>
          <p:nvPr/>
        </p:nvSpPr>
        <p:spPr>
          <a:xfrm>
            <a:off x="1115616" y="4221088"/>
            <a:ext cx="41558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c)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Tower </a:t>
            </a:r>
            <a:r>
              <a:rPr lang="cs-CZ" sz="3200" b="1" dirty="0" err="1" smtClean="0"/>
              <a:t>of</a:t>
            </a:r>
            <a:r>
              <a:rPr lang="cs-CZ" sz="3200" b="1" dirty="0" smtClean="0"/>
              <a:t> London 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7237053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>                                                            </a:t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                                                                                                                               </a:t>
            </a:r>
            <a:r>
              <a:rPr lang="cs-CZ" sz="1400" dirty="0" smtClean="0"/>
              <a:t>Obr.2</a:t>
            </a:r>
            <a:endParaRPr lang="cs-CZ" sz="1400" dirty="0"/>
          </a:p>
        </p:txBody>
      </p:sp>
      <p:pic>
        <p:nvPicPr>
          <p:cNvPr id="4" name="obrázek 724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672" y="1412776"/>
            <a:ext cx="2553072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611560" y="2132856"/>
            <a:ext cx="58326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2.What </a:t>
            </a:r>
            <a:r>
              <a:rPr lang="cs-CZ" sz="3200" dirty="0" err="1"/>
              <a:t>can</a:t>
            </a:r>
            <a:r>
              <a:rPr lang="cs-CZ" sz="3200" dirty="0"/>
              <a:t> </a:t>
            </a:r>
            <a:r>
              <a:rPr lang="cs-CZ" sz="3200" dirty="0" err="1"/>
              <a:t>you</a:t>
            </a:r>
            <a:r>
              <a:rPr lang="cs-CZ" sz="3200" dirty="0"/>
              <a:t> </a:t>
            </a:r>
            <a:r>
              <a:rPr lang="cs-CZ" sz="3200" dirty="0" err="1"/>
              <a:t>see</a:t>
            </a:r>
            <a:r>
              <a:rPr lang="cs-CZ" sz="3200" dirty="0"/>
              <a:t> in </a:t>
            </a:r>
            <a:r>
              <a:rPr lang="cs-CZ" sz="3200" dirty="0" err="1"/>
              <a:t>this</a:t>
            </a:r>
            <a:r>
              <a:rPr lang="cs-CZ" sz="3200" dirty="0"/>
              <a:t> </a:t>
            </a:r>
            <a:r>
              <a:rPr lang="cs-CZ" sz="3200" dirty="0" err="1"/>
              <a:t>picture</a:t>
            </a:r>
            <a:r>
              <a:rPr lang="cs-CZ" sz="3200" dirty="0"/>
              <a:t>? </a:t>
            </a:r>
            <a:br>
              <a:rPr lang="cs-CZ" sz="3200" dirty="0"/>
            </a:br>
            <a:r>
              <a:rPr lang="cs-CZ" sz="3200" dirty="0" smtClean="0"/>
              <a:t>a)Greenwich </a:t>
            </a: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>b)Hyde </a:t>
            </a:r>
            <a:r>
              <a:rPr lang="cs-CZ" sz="3200" dirty="0"/>
              <a:t>Park </a:t>
            </a:r>
            <a:br>
              <a:rPr lang="cs-CZ" sz="3200" dirty="0"/>
            </a:br>
            <a:r>
              <a:rPr lang="cs-CZ" sz="3200" dirty="0" smtClean="0"/>
              <a:t>c)</a:t>
            </a:r>
            <a:r>
              <a:rPr lang="cs-CZ" sz="3200" dirty="0" err="1" smtClean="0"/>
              <a:t>Millenium</a:t>
            </a:r>
            <a:r>
              <a:rPr lang="cs-CZ" sz="3200" dirty="0" smtClean="0"/>
              <a:t> </a:t>
            </a:r>
            <a:r>
              <a:rPr lang="cs-CZ" sz="3200" dirty="0"/>
              <a:t>Dome </a:t>
            </a:r>
            <a:br>
              <a:rPr lang="cs-CZ" sz="3200" dirty="0"/>
            </a:br>
            <a:r>
              <a:rPr lang="cs-CZ" sz="3200" dirty="0" smtClean="0"/>
              <a:t>d)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/>
              <a:t>London </a:t>
            </a:r>
            <a:r>
              <a:rPr lang="cs-CZ" sz="3200" dirty="0" err="1"/>
              <a:t>Eye</a:t>
            </a:r>
            <a:r>
              <a:rPr lang="cs-CZ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970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724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0848"/>
            <a:ext cx="19050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1259632" y="4149080"/>
            <a:ext cx="32558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d)</a:t>
            </a:r>
            <a:r>
              <a:rPr lang="cs-CZ" sz="3200" dirty="0" err="1" smtClean="0"/>
              <a:t>The</a:t>
            </a:r>
            <a:r>
              <a:rPr lang="cs-CZ" sz="3200" dirty="0" smtClean="0"/>
              <a:t> London </a:t>
            </a:r>
            <a:r>
              <a:rPr lang="cs-CZ" sz="3200" dirty="0" err="1" smtClean="0"/>
              <a:t>Eye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466260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 </a:t>
            </a:r>
            <a:r>
              <a:rPr lang="cs-CZ" sz="1400" dirty="0" smtClean="0"/>
              <a:t>						</a:t>
            </a:r>
            <a:r>
              <a:rPr lang="cs-CZ" sz="1400" dirty="0" smtClean="0"/>
              <a:t>Obr.3</a:t>
            </a:r>
            <a:endParaRPr lang="cs-CZ" sz="1400" dirty="0"/>
          </a:p>
        </p:txBody>
      </p:sp>
      <p:pic>
        <p:nvPicPr>
          <p:cNvPr id="4" name="obrázek 730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72816"/>
            <a:ext cx="3949030" cy="28225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611560" y="2276872"/>
            <a:ext cx="331236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cs-CZ" sz="2800" dirty="0" err="1" smtClean="0"/>
              <a:t>What's</a:t>
            </a:r>
            <a:r>
              <a:rPr lang="cs-CZ" sz="2800" dirty="0" smtClean="0"/>
              <a:t> </a:t>
            </a:r>
            <a:r>
              <a:rPr lang="cs-CZ" sz="2800" dirty="0"/>
              <a:t>in </a:t>
            </a:r>
            <a:r>
              <a:rPr lang="cs-CZ" sz="2800" dirty="0" err="1"/>
              <a:t>this</a:t>
            </a:r>
            <a:r>
              <a:rPr lang="cs-CZ" sz="2800" dirty="0"/>
              <a:t> </a:t>
            </a:r>
            <a:r>
              <a:rPr lang="cs-CZ" sz="2800" dirty="0" err="1"/>
              <a:t>picture</a:t>
            </a:r>
            <a:r>
              <a:rPr lang="cs-CZ" sz="2800" dirty="0"/>
              <a:t>? </a:t>
            </a:r>
            <a:br>
              <a:rPr lang="cs-CZ" sz="2800" dirty="0"/>
            </a:br>
            <a:r>
              <a:rPr lang="cs-CZ" sz="2800" dirty="0" smtClean="0"/>
              <a:t>a)Hyde </a:t>
            </a:r>
            <a:r>
              <a:rPr lang="cs-CZ" sz="2800" dirty="0"/>
              <a:t>Park </a:t>
            </a:r>
            <a:br>
              <a:rPr lang="cs-CZ" sz="2800" dirty="0"/>
            </a:br>
            <a:r>
              <a:rPr lang="cs-CZ" sz="2800" dirty="0" smtClean="0"/>
              <a:t>b)London </a:t>
            </a:r>
            <a:r>
              <a:rPr lang="cs-CZ" sz="2800" dirty="0" err="1"/>
              <a:t>Eye</a:t>
            </a:r>
            <a:r>
              <a:rPr lang="cs-CZ" sz="2800" dirty="0"/>
              <a:t> </a:t>
            </a:r>
            <a:br>
              <a:rPr lang="cs-CZ" sz="2800" dirty="0"/>
            </a:br>
            <a:r>
              <a:rPr lang="cs-CZ" sz="2800" dirty="0" smtClean="0"/>
              <a:t>c)</a:t>
            </a:r>
            <a:r>
              <a:rPr lang="cs-CZ" sz="2800" dirty="0" err="1" smtClean="0"/>
              <a:t>Millenium</a:t>
            </a:r>
            <a:r>
              <a:rPr lang="cs-CZ" sz="2800" dirty="0" smtClean="0"/>
              <a:t> </a:t>
            </a:r>
            <a:r>
              <a:rPr lang="cs-CZ" sz="2800" dirty="0"/>
              <a:t>Dome </a:t>
            </a:r>
            <a:br>
              <a:rPr lang="cs-CZ" sz="2800" dirty="0"/>
            </a:br>
            <a:r>
              <a:rPr lang="cs-CZ" sz="2800" dirty="0" smtClean="0"/>
              <a:t>d)</a:t>
            </a:r>
            <a:r>
              <a:rPr lang="cs-CZ" sz="2800" dirty="0" err="1" smtClean="0"/>
              <a:t>Wembley</a:t>
            </a:r>
            <a:r>
              <a:rPr lang="cs-CZ" sz="2800" dirty="0" smtClean="0"/>
              <a:t> </a:t>
            </a:r>
            <a:r>
              <a:rPr lang="cs-CZ" sz="2800" dirty="0"/>
              <a:t>Stadium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728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c)</a:t>
            </a:r>
            <a:r>
              <a:rPr lang="cs-CZ" dirty="0" err="1" smtClean="0"/>
              <a:t>Millenium</a:t>
            </a:r>
            <a:r>
              <a:rPr lang="cs-CZ" dirty="0" smtClean="0"/>
              <a:t> </a:t>
            </a:r>
            <a:r>
              <a:rPr lang="cs-CZ" dirty="0" smtClean="0"/>
              <a:t>Dome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730" descr="(c) FreeFoto.com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72816"/>
            <a:ext cx="3949030" cy="2822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50289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						</a:t>
            </a:r>
            <a:r>
              <a:rPr lang="cs-CZ" sz="1400" dirty="0" smtClean="0"/>
              <a:t>Obr.4</a:t>
            </a:r>
            <a:endParaRPr lang="cs-CZ" sz="1400" dirty="0"/>
          </a:p>
        </p:txBody>
      </p:sp>
      <p:pic>
        <p:nvPicPr>
          <p:cNvPr id="4" name="obrázek 736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2752700" cy="358685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755576" y="2726760"/>
            <a:ext cx="46805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 </a:t>
            </a:r>
            <a:r>
              <a:rPr lang="cs-CZ" sz="3200" dirty="0" err="1" smtClean="0"/>
              <a:t>What's</a:t>
            </a:r>
            <a:r>
              <a:rPr lang="cs-CZ" sz="3200" dirty="0" smtClean="0"/>
              <a:t> </a:t>
            </a:r>
            <a:r>
              <a:rPr lang="cs-CZ" sz="3200" dirty="0"/>
              <a:t>in </a:t>
            </a:r>
            <a:r>
              <a:rPr lang="cs-CZ" sz="3200" dirty="0" err="1"/>
              <a:t>this</a:t>
            </a:r>
            <a:r>
              <a:rPr lang="cs-CZ" sz="3200" dirty="0"/>
              <a:t> </a:t>
            </a:r>
            <a:r>
              <a:rPr lang="cs-CZ" sz="3200" dirty="0" err="1"/>
              <a:t>photo</a:t>
            </a:r>
            <a:r>
              <a:rPr lang="cs-CZ" sz="3200" dirty="0"/>
              <a:t>? </a:t>
            </a:r>
            <a:br>
              <a:rPr lang="cs-CZ" sz="3200" dirty="0"/>
            </a:br>
            <a:r>
              <a:rPr lang="cs-CZ" sz="3200" dirty="0" smtClean="0"/>
              <a:t>a)Big </a:t>
            </a:r>
            <a:r>
              <a:rPr lang="cs-CZ" sz="3200" dirty="0"/>
              <a:t>Ben </a:t>
            </a:r>
            <a:br>
              <a:rPr lang="cs-CZ" sz="3200" dirty="0"/>
            </a:br>
            <a:r>
              <a:rPr lang="cs-CZ" sz="3200" dirty="0" smtClean="0"/>
              <a:t>b)Greenwich </a:t>
            </a:r>
            <a:r>
              <a:rPr lang="cs-CZ" sz="3200" dirty="0" err="1"/>
              <a:t>Observatory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c)Tower </a:t>
            </a:r>
            <a:r>
              <a:rPr lang="cs-CZ" sz="3200" dirty="0" err="1"/>
              <a:t>Bridge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d)</a:t>
            </a:r>
            <a:r>
              <a:rPr lang="cs-CZ" sz="3200" dirty="0" err="1" smtClean="0"/>
              <a:t>Westminster</a:t>
            </a:r>
            <a:r>
              <a:rPr lang="cs-CZ" sz="3200" dirty="0" smtClean="0"/>
              <a:t> </a:t>
            </a:r>
            <a:r>
              <a:rPr lang="cs-CZ" sz="3200" dirty="0" err="1"/>
              <a:t>Abbey</a:t>
            </a:r>
            <a:r>
              <a:rPr lang="cs-CZ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2820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736" descr="(c) FreeFoto.com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2752700" cy="358685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1259632" y="3345244"/>
            <a:ext cx="1846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a)Big Ben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014632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							Obr.5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5</a:t>
            </a:r>
            <a:r>
              <a:rPr lang="cs-CZ" dirty="0" smtClean="0"/>
              <a:t>. 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recognize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? </a:t>
            </a:r>
            <a:br>
              <a:rPr lang="cs-CZ" dirty="0"/>
            </a:br>
            <a:r>
              <a:rPr lang="cs-CZ" dirty="0" smtClean="0"/>
              <a:t>a)Big </a:t>
            </a:r>
            <a:r>
              <a:rPr lang="cs-CZ" dirty="0"/>
              <a:t>Ben </a:t>
            </a:r>
            <a:br>
              <a:rPr lang="cs-CZ" dirty="0"/>
            </a:br>
            <a:r>
              <a:rPr lang="cs-CZ" dirty="0" smtClean="0"/>
              <a:t>b)Buckingham </a:t>
            </a:r>
            <a:r>
              <a:rPr lang="cs-CZ" dirty="0" err="1"/>
              <a:t>Palace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c)St</a:t>
            </a:r>
            <a:r>
              <a:rPr lang="cs-CZ" dirty="0"/>
              <a:t>. </a:t>
            </a:r>
            <a:r>
              <a:rPr lang="cs-CZ" dirty="0" err="1"/>
              <a:t>Pauls</a:t>
            </a:r>
            <a:r>
              <a:rPr lang="cs-CZ" dirty="0"/>
              <a:t> </a:t>
            </a:r>
            <a:r>
              <a:rPr lang="cs-CZ" dirty="0" err="1"/>
              <a:t>Cathedral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d)</a:t>
            </a:r>
            <a:r>
              <a:rPr lang="cs-CZ" dirty="0" err="1" smtClean="0"/>
              <a:t>Westminster</a:t>
            </a:r>
            <a:r>
              <a:rPr lang="cs-CZ" dirty="0" smtClean="0"/>
              <a:t> </a:t>
            </a:r>
            <a:r>
              <a:rPr lang="cs-CZ" dirty="0" err="1"/>
              <a:t>Abbey</a:t>
            </a:r>
            <a:r>
              <a:rPr lang="cs-CZ" dirty="0"/>
              <a:t> </a:t>
            </a:r>
          </a:p>
        </p:txBody>
      </p:sp>
      <p:pic>
        <p:nvPicPr>
          <p:cNvPr id="4" name="obrázek 742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1196752"/>
            <a:ext cx="2824708" cy="3805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14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c)St. </a:t>
            </a:r>
            <a:r>
              <a:rPr lang="cs-CZ" dirty="0" err="1" smtClean="0"/>
              <a:t>Pauls</a:t>
            </a:r>
            <a:r>
              <a:rPr lang="cs-CZ" dirty="0" smtClean="0"/>
              <a:t> </a:t>
            </a:r>
            <a:r>
              <a:rPr lang="cs-CZ" dirty="0" err="1" smtClean="0"/>
              <a:t>Cathedral</a:t>
            </a:r>
            <a:endParaRPr lang="cs-CZ" dirty="0"/>
          </a:p>
        </p:txBody>
      </p:sp>
      <p:pic>
        <p:nvPicPr>
          <p:cNvPr id="4" name="obrázek 742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1196752"/>
            <a:ext cx="2824708" cy="3805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20727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							</a:t>
            </a:r>
            <a:r>
              <a:rPr lang="cs-CZ" sz="1400" dirty="0" smtClean="0"/>
              <a:t>Obr.6</a:t>
            </a:r>
            <a:endParaRPr lang="cs-CZ" sz="1400" dirty="0"/>
          </a:p>
        </p:txBody>
      </p:sp>
      <p:pic>
        <p:nvPicPr>
          <p:cNvPr id="4" name="obrázek 748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8840"/>
            <a:ext cx="2968724" cy="365886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611560" y="2132856"/>
            <a:ext cx="460851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6. </a:t>
            </a:r>
            <a:r>
              <a:rPr lang="cs-CZ" sz="3200" dirty="0" err="1" smtClean="0"/>
              <a:t>What's</a:t>
            </a:r>
            <a:r>
              <a:rPr lang="cs-CZ" sz="3200" dirty="0" smtClean="0"/>
              <a:t> </a:t>
            </a:r>
            <a:r>
              <a:rPr lang="cs-CZ" sz="3200" dirty="0" err="1"/>
              <a:t>the</a:t>
            </a:r>
            <a:r>
              <a:rPr lang="cs-CZ" sz="3200" dirty="0"/>
              <a:t> </a:t>
            </a:r>
            <a:r>
              <a:rPr lang="cs-CZ" sz="3200" dirty="0" err="1"/>
              <a:t>name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this</a:t>
            </a:r>
            <a:r>
              <a:rPr lang="cs-CZ" sz="3200" dirty="0"/>
              <a:t> </a:t>
            </a:r>
            <a:r>
              <a:rPr lang="cs-CZ" sz="3200" dirty="0" err="1"/>
              <a:t>building</a:t>
            </a:r>
            <a:r>
              <a:rPr lang="cs-CZ" sz="3200" dirty="0"/>
              <a:t>? </a:t>
            </a:r>
            <a:br>
              <a:rPr lang="cs-CZ" sz="3200" dirty="0"/>
            </a:br>
            <a:r>
              <a:rPr lang="cs-CZ" sz="3200" dirty="0" smtClean="0"/>
              <a:t>a)Greenwich </a:t>
            </a:r>
            <a:r>
              <a:rPr lang="cs-CZ" sz="3200" dirty="0" err="1"/>
              <a:t>Observatory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b)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/>
              <a:t>Houses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Parliament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c)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/>
              <a:t>Tower </a:t>
            </a:r>
            <a:r>
              <a:rPr lang="cs-CZ" sz="3200" dirty="0" err="1"/>
              <a:t>of</a:t>
            </a:r>
            <a:r>
              <a:rPr lang="cs-CZ" sz="3200" dirty="0"/>
              <a:t> London </a:t>
            </a:r>
            <a:br>
              <a:rPr lang="cs-CZ" sz="3200" dirty="0"/>
            </a:br>
            <a:r>
              <a:rPr lang="cs-CZ" sz="3200" dirty="0" smtClean="0"/>
              <a:t>d)</a:t>
            </a:r>
            <a:r>
              <a:rPr lang="cs-CZ" sz="3200" dirty="0" err="1" smtClean="0"/>
              <a:t>Westminster</a:t>
            </a:r>
            <a:r>
              <a:rPr lang="cs-CZ" sz="3200" dirty="0" smtClean="0"/>
              <a:t> </a:t>
            </a:r>
            <a:r>
              <a:rPr lang="cs-CZ" sz="3200" dirty="0" err="1"/>
              <a:t>Abbey</a:t>
            </a:r>
            <a:r>
              <a:rPr lang="cs-CZ" sz="320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00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d)</a:t>
            </a:r>
            <a:r>
              <a:rPr lang="cs-CZ" dirty="0" err="1" smtClean="0"/>
              <a:t>Westminster</a:t>
            </a:r>
            <a:r>
              <a:rPr lang="cs-CZ" dirty="0" smtClean="0"/>
              <a:t> </a:t>
            </a:r>
            <a:r>
              <a:rPr lang="cs-CZ" dirty="0" err="1"/>
              <a:t>Abbey</a:t>
            </a:r>
            <a:r>
              <a:rPr lang="cs-CZ" dirty="0"/>
              <a:t> </a:t>
            </a:r>
          </a:p>
          <a:p>
            <a:endParaRPr lang="cs-CZ" dirty="0"/>
          </a:p>
        </p:txBody>
      </p:sp>
      <p:pic>
        <p:nvPicPr>
          <p:cNvPr id="4" name="obrázek 748" descr="(c) FreeFoto.com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8840"/>
            <a:ext cx="2968724" cy="36588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84872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							</a:t>
            </a:r>
            <a:r>
              <a:rPr lang="cs-CZ" sz="1600" dirty="0" smtClean="0"/>
              <a:t>Obr.7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7. </a:t>
            </a:r>
            <a:r>
              <a:rPr lang="cs-CZ" dirty="0" err="1" smtClean="0"/>
              <a:t>What's</a:t>
            </a:r>
            <a:r>
              <a:rPr lang="cs-CZ" dirty="0" smtClean="0"/>
              <a:t> </a:t>
            </a:r>
            <a:r>
              <a:rPr lang="cs-CZ" dirty="0" err="1"/>
              <a:t>this</a:t>
            </a:r>
            <a:r>
              <a:rPr lang="cs-CZ" dirty="0"/>
              <a:t>? </a:t>
            </a:r>
            <a:br>
              <a:rPr lang="cs-CZ" dirty="0"/>
            </a:br>
            <a:r>
              <a:rPr lang="cs-CZ" dirty="0" smtClean="0"/>
              <a:t>a)Greenwich </a:t>
            </a:r>
            <a:r>
              <a:rPr lang="cs-CZ" dirty="0" err="1"/>
              <a:t>Observatory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b)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Globe </a:t>
            </a:r>
            <a:r>
              <a:rPr lang="cs-CZ" dirty="0" err="1"/>
              <a:t>Theatre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c)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Theatre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d)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Tower </a:t>
            </a:r>
            <a:r>
              <a:rPr lang="cs-CZ" dirty="0" err="1"/>
              <a:t>of</a:t>
            </a:r>
            <a:r>
              <a:rPr lang="cs-CZ" dirty="0"/>
              <a:t> London </a:t>
            </a:r>
          </a:p>
        </p:txBody>
      </p:sp>
      <p:pic>
        <p:nvPicPr>
          <p:cNvPr id="4" name="obrázek 754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733006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43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b)</a:t>
            </a:r>
            <a:r>
              <a:rPr lang="cs-CZ" dirty="0" err="1" smtClean="0"/>
              <a:t>The</a:t>
            </a:r>
            <a:r>
              <a:rPr lang="cs-CZ" dirty="0" smtClean="0"/>
              <a:t> Globe </a:t>
            </a:r>
            <a:r>
              <a:rPr lang="cs-CZ" dirty="0" err="1" smtClean="0"/>
              <a:t>Theatre</a:t>
            </a:r>
            <a:endParaRPr lang="cs-CZ" dirty="0"/>
          </a:p>
        </p:txBody>
      </p:sp>
      <p:pic>
        <p:nvPicPr>
          <p:cNvPr id="4" name="obrázek 754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733006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08982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dirty="0" smtClean="0"/>
              <a:t>			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							</a:t>
            </a:r>
            <a:r>
              <a:rPr lang="cs-CZ" sz="1600" dirty="0" smtClean="0"/>
              <a:t>Obr.8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8. </a:t>
            </a: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see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lion</a:t>
            </a:r>
            <a:r>
              <a:rPr lang="cs-CZ" dirty="0"/>
              <a:t>? </a:t>
            </a:r>
            <a:br>
              <a:rPr lang="cs-CZ" dirty="0"/>
            </a:br>
            <a:r>
              <a:rPr lang="cs-CZ" dirty="0" smtClean="0"/>
              <a:t>a)Hyde </a:t>
            </a:r>
            <a:r>
              <a:rPr lang="cs-CZ" dirty="0"/>
              <a:t>Park </a:t>
            </a:r>
            <a:br>
              <a:rPr lang="cs-CZ" dirty="0"/>
            </a:br>
            <a:r>
              <a:rPr lang="cs-CZ" dirty="0" smtClean="0"/>
              <a:t>b)</a:t>
            </a:r>
            <a:r>
              <a:rPr lang="cs-CZ" dirty="0" err="1" smtClean="0"/>
              <a:t>Picadilly</a:t>
            </a:r>
            <a:r>
              <a:rPr lang="cs-CZ" dirty="0" smtClean="0"/>
              <a:t> </a:t>
            </a:r>
            <a:r>
              <a:rPr lang="cs-CZ" dirty="0" err="1"/>
              <a:t>Circus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c)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Tower </a:t>
            </a:r>
            <a:r>
              <a:rPr lang="cs-CZ" dirty="0" err="1"/>
              <a:t>of</a:t>
            </a:r>
            <a:r>
              <a:rPr lang="cs-CZ" dirty="0"/>
              <a:t> London </a:t>
            </a:r>
            <a:br>
              <a:rPr lang="cs-CZ" dirty="0"/>
            </a:br>
            <a:r>
              <a:rPr lang="cs-CZ" dirty="0" smtClean="0"/>
              <a:t>d)</a:t>
            </a:r>
            <a:r>
              <a:rPr lang="cs-CZ" dirty="0" err="1" smtClean="0"/>
              <a:t>Trafalgar</a:t>
            </a:r>
            <a:r>
              <a:rPr lang="cs-CZ" dirty="0" smtClean="0"/>
              <a:t> </a:t>
            </a:r>
            <a:r>
              <a:rPr lang="cs-CZ" dirty="0"/>
              <a:t>Square </a:t>
            </a:r>
          </a:p>
        </p:txBody>
      </p:sp>
      <p:pic>
        <p:nvPicPr>
          <p:cNvPr id="4" name="obrázek 760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3949030" cy="26759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672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d)</a:t>
            </a:r>
            <a:r>
              <a:rPr lang="cs-CZ" dirty="0" err="1" smtClean="0"/>
              <a:t>Trafalgar</a:t>
            </a:r>
            <a:r>
              <a:rPr lang="cs-CZ" dirty="0" smtClean="0"/>
              <a:t> Square</a:t>
            </a:r>
            <a:endParaRPr lang="cs-CZ" dirty="0"/>
          </a:p>
        </p:txBody>
      </p:sp>
      <p:pic>
        <p:nvPicPr>
          <p:cNvPr id="4" name="obrázek 760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3949030" cy="26759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22485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	</a:t>
            </a:r>
            <a:r>
              <a:rPr lang="cs-CZ" sz="1600" dirty="0" smtClean="0"/>
              <a:t>							</a:t>
            </a:r>
            <a:r>
              <a:rPr lang="cs-CZ" sz="1600" dirty="0" smtClean="0"/>
              <a:t>Obr.9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9.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/>
              <a:t>does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picture</a:t>
            </a:r>
            <a:r>
              <a:rPr lang="cs-CZ" dirty="0"/>
              <a:t> show? </a:t>
            </a:r>
            <a:br>
              <a:rPr lang="cs-CZ" dirty="0"/>
            </a:br>
            <a:r>
              <a:rPr lang="cs-CZ" dirty="0" smtClean="0"/>
              <a:t>a)Buckingham </a:t>
            </a:r>
            <a:r>
              <a:rPr lang="cs-CZ" dirty="0" err="1"/>
              <a:t>Palace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b)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Houses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Parliament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c)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Tower </a:t>
            </a:r>
            <a:r>
              <a:rPr lang="cs-CZ" dirty="0" err="1"/>
              <a:t>of</a:t>
            </a:r>
            <a:r>
              <a:rPr lang="cs-CZ" dirty="0"/>
              <a:t> London </a:t>
            </a:r>
            <a:br>
              <a:rPr lang="cs-CZ" dirty="0"/>
            </a:br>
            <a:r>
              <a:rPr lang="cs-CZ" dirty="0" smtClean="0"/>
              <a:t>d)</a:t>
            </a:r>
            <a:r>
              <a:rPr lang="cs-CZ" dirty="0" err="1" smtClean="0"/>
              <a:t>Westminster</a:t>
            </a:r>
            <a:r>
              <a:rPr lang="cs-CZ" dirty="0" smtClean="0"/>
              <a:t> </a:t>
            </a:r>
            <a:r>
              <a:rPr lang="cs-CZ" dirty="0" err="1"/>
              <a:t>Abbey</a:t>
            </a:r>
            <a:r>
              <a:rPr lang="cs-CZ" dirty="0"/>
              <a:t> </a:t>
            </a:r>
          </a:p>
        </p:txBody>
      </p:sp>
      <p:pic>
        <p:nvPicPr>
          <p:cNvPr id="4" name="obrázek 778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6992"/>
            <a:ext cx="3805014" cy="2752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908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b)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Houses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Parliament</a:t>
            </a:r>
            <a:endParaRPr lang="cs-CZ" dirty="0"/>
          </a:p>
        </p:txBody>
      </p:sp>
      <p:pic>
        <p:nvPicPr>
          <p:cNvPr id="4" name="obrázek 778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6992"/>
            <a:ext cx="3805014" cy="2752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6842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							</a:t>
            </a:r>
            <a:r>
              <a:rPr lang="cs-CZ" sz="1400" dirty="0" smtClean="0"/>
              <a:t>Obr.10</a:t>
            </a:r>
            <a:endParaRPr lang="cs-CZ" sz="1400" dirty="0"/>
          </a:p>
        </p:txBody>
      </p:sp>
      <p:pic>
        <p:nvPicPr>
          <p:cNvPr id="5" name="obrázek 784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1048"/>
            <a:ext cx="4021038" cy="267379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467544" y="1988840"/>
            <a:ext cx="56886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10. </a:t>
            </a:r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/>
              <a:t>is</a:t>
            </a:r>
            <a:r>
              <a:rPr lang="cs-CZ" sz="3200" dirty="0"/>
              <a:t> </a:t>
            </a:r>
            <a:r>
              <a:rPr lang="cs-CZ" sz="3200" dirty="0" err="1"/>
              <a:t>this</a:t>
            </a:r>
            <a:r>
              <a:rPr lang="cs-CZ" sz="3200" dirty="0"/>
              <a:t> </a:t>
            </a:r>
            <a:r>
              <a:rPr lang="cs-CZ" sz="3200" dirty="0" err="1"/>
              <a:t>statue</a:t>
            </a:r>
            <a:r>
              <a:rPr lang="cs-CZ" sz="3200" dirty="0"/>
              <a:t>? </a:t>
            </a:r>
            <a:br>
              <a:rPr lang="cs-CZ" sz="3200" dirty="0"/>
            </a:br>
            <a:r>
              <a:rPr lang="cs-CZ" sz="3200" dirty="0" smtClean="0"/>
              <a:t>a)Buckingham </a:t>
            </a:r>
            <a:r>
              <a:rPr lang="cs-CZ" sz="3200" dirty="0" err="1"/>
              <a:t>Palace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b)Hyde </a:t>
            </a:r>
            <a:r>
              <a:rPr lang="cs-CZ" sz="3200" dirty="0"/>
              <a:t>Park </a:t>
            </a:r>
            <a:br>
              <a:rPr lang="cs-CZ" sz="3200" dirty="0"/>
            </a:br>
            <a:r>
              <a:rPr lang="cs-CZ" sz="3200" dirty="0" smtClean="0"/>
              <a:t>c)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/>
              <a:t>Tower </a:t>
            </a:r>
            <a:br>
              <a:rPr lang="cs-CZ" sz="3200" dirty="0"/>
            </a:br>
            <a:r>
              <a:rPr lang="cs-CZ" sz="3200" dirty="0" smtClean="0"/>
              <a:t>d)</a:t>
            </a:r>
            <a:r>
              <a:rPr lang="cs-CZ" sz="3200" dirty="0" err="1" smtClean="0"/>
              <a:t>Tralfalgar</a:t>
            </a:r>
            <a:r>
              <a:rPr lang="cs-CZ" sz="3200" dirty="0" smtClean="0"/>
              <a:t> </a:t>
            </a:r>
            <a:r>
              <a:rPr lang="cs-CZ" sz="3200" dirty="0"/>
              <a:t>Square </a:t>
            </a:r>
          </a:p>
        </p:txBody>
      </p:sp>
    </p:spTree>
    <p:extLst>
      <p:ext uri="{BB962C8B-B14F-4D97-AF65-F5344CB8AC3E}">
        <p14:creationId xmlns:p14="http://schemas.microsoft.com/office/powerpoint/2010/main" val="148305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d)</a:t>
            </a:r>
            <a:r>
              <a:rPr lang="cs-CZ" dirty="0" err="1"/>
              <a:t>Tralfalgar</a:t>
            </a:r>
            <a:r>
              <a:rPr lang="cs-CZ" dirty="0"/>
              <a:t> Square</a:t>
            </a:r>
          </a:p>
        </p:txBody>
      </p:sp>
      <p:pic>
        <p:nvPicPr>
          <p:cNvPr id="4" name="obrázek 784" descr="(c) FreeFoto.com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1048"/>
            <a:ext cx="4021038" cy="26737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35340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						</a:t>
            </a:r>
            <a:r>
              <a:rPr lang="cs-CZ" sz="1400" dirty="0" smtClean="0"/>
              <a:t>Obr.11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11. </a:t>
            </a:r>
            <a:r>
              <a:rPr lang="cs-CZ" dirty="0" err="1" smtClean="0"/>
              <a:t>What's</a:t>
            </a:r>
            <a:r>
              <a:rPr lang="cs-CZ" dirty="0" smtClean="0"/>
              <a:t> </a:t>
            </a:r>
            <a:r>
              <a:rPr lang="cs-CZ" dirty="0"/>
              <a:t>in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photo</a:t>
            </a:r>
            <a:r>
              <a:rPr lang="cs-CZ" dirty="0"/>
              <a:t>? </a:t>
            </a:r>
            <a:br>
              <a:rPr lang="cs-CZ" dirty="0"/>
            </a:br>
            <a:r>
              <a:rPr lang="cs-CZ" dirty="0" smtClean="0"/>
              <a:t>a)Buckingham </a:t>
            </a:r>
            <a:r>
              <a:rPr lang="cs-CZ" dirty="0" err="1"/>
              <a:t>Palace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b)</a:t>
            </a:r>
            <a:r>
              <a:rPr lang="cs-CZ" dirty="0" err="1" smtClean="0"/>
              <a:t>Picadilly</a:t>
            </a:r>
            <a:r>
              <a:rPr lang="cs-CZ" dirty="0" smtClean="0"/>
              <a:t> </a:t>
            </a:r>
            <a:r>
              <a:rPr lang="cs-CZ" dirty="0" err="1"/>
              <a:t>Circus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c)St</a:t>
            </a:r>
            <a:r>
              <a:rPr lang="cs-CZ" dirty="0"/>
              <a:t>. James Park </a:t>
            </a:r>
            <a:br>
              <a:rPr lang="cs-CZ" dirty="0"/>
            </a:br>
            <a:r>
              <a:rPr lang="cs-CZ" dirty="0" smtClean="0"/>
              <a:t>d)</a:t>
            </a:r>
            <a:r>
              <a:rPr lang="cs-CZ" dirty="0" err="1" smtClean="0"/>
              <a:t>Westminster</a:t>
            </a:r>
            <a:r>
              <a:rPr lang="cs-CZ" dirty="0" smtClean="0"/>
              <a:t> </a:t>
            </a:r>
            <a:r>
              <a:rPr lang="cs-CZ" dirty="0" err="1"/>
              <a:t>Abbey</a:t>
            </a:r>
            <a:r>
              <a:rPr lang="cs-CZ" dirty="0"/>
              <a:t> </a:t>
            </a:r>
          </a:p>
          <a:p>
            <a:endParaRPr lang="cs-CZ" dirty="0"/>
          </a:p>
        </p:txBody>
      </p:sp>
      <p:pic>
        <p:nvPicPr>
          <p:cNvPr id="4" name="obrázek 790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4381078" cy="2680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531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a)Buckingham </a:t>
            </a:r>
            <a:r>
              <a:rPr lang="cs-CZ" dirty="0" err="1" smtClean="0"/>
              <a:t>Palace</a:t>
            </a:r>
            <a:endParaRPr lang="cs-CZ" dirty="0"/>
          </a:p>
        </p:txBody>
      </p:sp>
      <p:pic>
        <p:nvPicPr>
          <p:cNvPr id="4" name="obrázek 790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4381078" cy="2680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8494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						</a:t>
            </a:r>
            <a:r>
              <a:rPr lang="cs-CZ" sz="1400" dirty="0" smtClean="0"/>
              <a:t>Obr.12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12. </a:t>
            </a: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picture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? </a:t>
            </a:r>
            <a:br>
              <a:rPr lang="cs-CZ" dirty="0"/>
            </a:br>
            <a:r>
              <a:rPr lang="cs-CZ" dirty="0" smtClean="0"/>
              <a:t>a)</a:t>
            </a:r>
            <a:r>
              <a:rPr lang="cs-CZ" dirty="0" err="1" smtClean="0"/>
              <a:t>Leicester</a:t>
            </a:r>
            <a:r>
              <a:rPr lang="cs-CZ" dirty="0" smtClean="0"/>
              <a:t> </a:t>
            </a:r>
            <a:r>
              <a:rPr lang="cs-CZ" dirty="0"/>
              <a:t>Square </a:t>
            </a:r>
            <a:br>
              <a:rPr lang="cs-CZ" dirty="0"/>
            </a:br>
            <a:r>
              <a:rPr lang="cs-CZ" dirty="0" smtClean="0"/>
              <a:t>b)Oxford </a:t>
            </a:r>
            <a:r>
              <a:rPr lang="cs-CZ" dirty="0"/>
              <a:t>Street </a:t>
            </a:r>
            <a:br>
              <a:rPr lang="cs-CZ" dirty="0"/>
            </a:br>
            <a:r>
              <a:rPr lang="cs-CZ" dirty="0" smtClean="0"/>
              <a:t>c)</a:t>
            </a:r>
            <a:r>
              <a:rPr lang="cs-CZ" dirty="0" err="1" smtClean="0"/>
              <a:t>Picadilly</a:t>
            </a:r>
            <a:r>
              <a:rPr lang="cs-CZ" dirty="0" smtClean="0"/>
              <a:t> </a:t>
            </a:r>
            <a:r>
              <a:rPr lang="cs-CZ" dirty="0" err="1"/>
              <a:t>Circus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smtClean="0"/>
              <a:t>d)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/>
              <a:t>Square Mile </a:t>
            </a:r>
          </a:p>
        </p:txBody>
      </p:sp>
      <p:pic>
        <p:nvPicPr>
          <p:cNvPr id="4" name="obrázek 796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237062" cy="29014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410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c)</a:t>
            </a:r>
            <a:r>
              <a:rPr lang="cs-CZ" dirty="0" err="1" smtClean="0"/>
              <a:t>Picadilly</a:t>
            </a:r>
            <a:r>
              <a:rPr lang="cs-CZ" dirty="0" smtClean="0"/>
              <a:t> </a:t>
            </a:r>
            <a:r>
              <a:rPr lang="cs-CZ" dirty="0" err="1" smtClean="0"/>
              <a:t>Circus</a:t>
            </a:r>
            <a:endParaRPr lang="cs-CZ" dirty="0"/>
          </a:p>
        </p:txBody>
      </p:sp>
      <p:pic>
        <p:nvPicPr>
          <p:cNvPr id="4" name="obrázek 796" descr="(c) FreeFoto.co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237062" cy="29014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3333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	</a:t>
            </a:r>
            <a:r>
              <a:rPr lang="cs-CZ" sz="1400" dirty="0" smtClean="0"/>
              <a:t>						</a:t>
            </a:r>
            <a:r>
              <a:rPr lang="cs-CZ" sz="1400" dirty="0" smtClean="0"/>
              <a:t>Obr.13</a:t>
            </a:r>
            <a:endParaRPr lang="cs-CZ" sz="1400" dirty="0"/>
          </a:p>
        </p:txBody>
      </p:sp>
      <p:pic>
        <p:nvPicPr>
          <p:cNvPr id="4" name="obrázek 814" descr="(c) FreeFoto.com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021038" cy="275056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1772816"/>
            <a:ext cx="66247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13. </a:t>
            </a:r>
            <a:r>
              <a:rPr lang="cs-CZ" sz="3200" dirty="0" err="1" smtClean="0"/>
              <a:t>What's</a:t>
            </a:r>
            <a:r>
              <a:rPr lang="cs-CZ" sz="3200" dirty="0" smtClean="0"/>
              <a:t> </a:t>
            </a:r>
            <a:r>
              <a:rPr lang="cs-CZ" sz="3200" dirty="0" err="1"/>
              <a:t>the</a:t>
            </a:r>
            <a:r>
              <a:rPr lang="cs-CZ" sz="3200" dirty="0"/>
              <a:t> </a:t>
            </a:r>
            <a:r>
              <a:rPr lang="cs-CZ" sz="3200" dirty="0" err="1"/>
              <a:t>name</a:t>
            </a:r>
            <a:r>
              <a:rPr lang="cs-CZ" sz="3200" dirty="0"/>
              <a:t> </a:t>
            </a:r>
            <a:r>
              <a:rPr lang="cs-CZ" sz="3200" dirty="0" err="1"/>
              <a:t>of</a:t>
            </a:r>
            <a:r>
              <a:rPr lang="cs-CZ" sz="3200" dirty="0"/>
              <a:t> </a:t>
            </a:r>
            <a:r>
              <a:rPr lang="cs-CZ" sz="3200" dirty="0" err="1"/>
              <a:t>this</a:t>
            </a:r>
            <a:r>
              <a:rPr lang="cs-CZ" sz="3200" dirty="0"/>
              <a:t> </a:t>
            </a:r>
            <a:r>
              <a:rPr lang="cs-CZ" sz="3200" dirty="0" err="1"/>
              <a:t>bridge</a:t>
            </a:r>
            <a:r>
              <a:rPr lang="cs-CZ" sz="3200" dirty="0"/>
              <a:t>? </a:t>
            </a:r>
            <a:br>
              <a:rPr lang="cs-CZ" sz="3200" dirty="0"/>
            </a:br>
            <a:r>
              <a:rPr lang="cs-CZ" sz="3200" dirty="0" smtClean="0"/>
              <a:t>a)</a:t>
            </a:r>
            <a:r>
              <a:rPr lang="cs-CZ" sz="3200" dirty="0" err="1" smtClean="0"/>
              <a:t>Hungerford</a:t>
            </a:r>
            <a:r>
              <a:rPr lang="cs-CZ" sz="3200" dirty="0" smtClean="0"/>
              <a:t> </a:t>
            </a:r>
            <a:r>
              <a:rPr lang="cs-CZ" sz="3200" dirty="0" err="1"/>
              <a:t>Bridge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b)</a:t>
            </a:r>
            <a:r>
              <a:rPr lang="cs-CZ" sz="3200" dirty="0" err="1" smtClean="0"/>
              <a:t>Millenium</a:t>
            </a:r>
            <a:r>
              <a:rPr lang="cs-CZ" sz="3200" dirty="0" smtClean="0"/>
              <a:t> </a:t>
            </a:r>
            <a:r>
              <a:rPr lang="cs-CZ" sz="3200" dirty="0" err="1"/>
              <a:t>Bridge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c)Tower </a:t>
            </a:r>
            <a:r>
              <a:rPr lang="cs-CZ" sz="3200" dirty="0" err="1"/>
              <a:t>Bridge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smtClean="0"/>
              <a:t>d)</a:t>
            </a:r>
            <a:r>
              <a:rPr lang="cs-CZ" sz="3200" dirty="0" err="1" smtClean="0"/>
              <a:t>Westminster</a:t>
            </a:r>
            <a:r>
              <a:rPr lang="cs-CZ" sz="3200" dirty="0" smtClean="0"/>
              <a:t> </a:t>
            </a:r>
            <a:r>
              <a:rPr lang="cs-CZ" sz="3200" dirty="0" err="1"/>
              <a:t>Bridge</a:t>
            </a:r>
            <a:r>
              <a:rPr lang="cs-CZ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188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c)Tower </a:t>
            </a:r>
            <a:r>
              <a:rPr lang="cs-CZ" dirty="0" err="1"/>
              <a:t>Bridge</a:t>
            </a:r>
            <a:endParaRPr lang="cs-CZ" dirty="0"/>
          </a:p>
        </p:txBody>
      </p:sp>
      <p:pic>
        <p:nvPicPr>
          <p:cNvPr id="4" name="obrázek 814" descr="(c) FreeFoto.com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021038" cy="27505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2779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Quiz</a:t>
            </a:r>
            <a:r>
              <a:rPr lang="cs-CZ" dirty="0" smtClean="0"/>
              <a:t> – 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cs-CZ" dirty="0"/>
              <a:t>1) London has </a:t>
            </a:r>
            <a:r>
              <a:rPr lang="cs-CZ" dirty="0" err="1"/>
              <a:t>about</a:t>
            </a:r>
            <a:r>
              <a:rPr lang="cs-CZ" dirty="0"/>
              <a:t> _________ </a:t>
            </a:r>
            <a:r>
              <a:rPr lang="cs-CZ" dirty="0" err="1"/>
              <a:t>inhabitants</a:t>
            </a:r>
            <a:r>
              <a:rPr lang="cs-CZ" dirty="0"/>
              <a:t>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10 </a:t>
            </a:r>
            <a:r>
              <a:rPr lang="cs-CZ" dirty="0" err="1"/>
              <a:t>million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15 </a:t>
            </a:r>
            <a:r>
              <a:rPr lang="cs-CZ" dirty="0" err="1"/>
              <a:t>million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20 </a:t>
            </a:r>
            <a:r>
              <a:rPr lang="cs-CZ" dirty="0" err="1"/>
              <a:t>million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4 </a:t>
            </a:r>
            <a:r>
              <a:rPr lang="cs-CZ" dirty="0" err="1"/>
              <a:t>million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2</a:t>
            </a:r>
            <a:r>
              <a:rPr lang="cs-CZ" dirty="0" smtClean="0"/>
              <a:t>) </a:t>
            </a:r>
            <a:r>
              <a:rPr lang="cs-CZ" dirty="0"/>
              <a:t>In 1666, most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city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destroyed</a:t>
            </a:r>
            <a:r>
              <a:rPr lang="cs-CZ" dirty="0"/>
              <a:t> by _________.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a </a:t>
            </a:r>
            <a:r>
              <a:rPr lang="cs-CZ" dirty="0" err="1"/>
              <a:t>storm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earthquake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barbarians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fire</a:t>
            </a:r>
            <a:r>
              <a:rPr lang="cs-CZ" dirty="0"/>
              <a:t> 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3)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architect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constructed</a:t>
            </a:r>
            <a:r>
              <a:rPr lang="cs-CZ" dirty="0"/>
              <a:t> a </a:t>
            </a:r>
            <a:r>
              <a:rPr lang="cs-CZ" dirty="0" err="1"/>
              <a:t>large</a:t>
            </a:r>
            <a:r>
              <a:rPr lang="cs-CZ" dirty="0"/>
              <a:t> </a:t>
            </a:r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buildings</a:t>
            </a:r>
            <a:r>
              <a:rPr lang="cs-CZ" dirty="0"/>
              <a:t> in London </a:t>
            </a:r>
            <a:r>
              <a:rPr lang="cs-CZ" dirty="0" err="1"/>
              <a:t>was</a:t>
            </a:r>
            <a:r>
              <a:rPr lang="cs-CZ" dirty="0"/>
              <a:t> _________.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Guy</a:t>
            </a:r>
            <a:r>
              <a:rPr lang="cs-CZ" dirty="0"/>
              <a:t> </a:t>
            </a:r>
            <a:r>
              <a:rPr lang="cs-CZ" dirty="0" err="1"/>
              <a:t>Fawkes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Henry Hudson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Pierre</a:t>
            </a:r>
            <a:r>
              <a:rPr lang="cs-CZ" dirty="0"/>
              <a:t> </a:t>
            </a:r>
            <a:r>
              <a:rPr lang="cs-CZ" dirty="0" err="1"/>
              <a:t>L'Enfant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Sir Christopher </a:t>
            </a:r>
            <a:r>
              <a:rPr lang="cs-CZ" dirty="0" err="1"/>
              <a:t>Wren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4) 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Tower </a:t>
            </a:r>
            <a:r>
              <a:rPr lang="cs-CZ" dirty="0" err="1"/>
              <a:t>of</a:t>
            </a:r>
            <a:r>
              <a:rPr lang="cs-CZ" dirty="0"/>
              <a:t> London </a:t>
            </a:r>
            <a:r>
              <a:rPr lang="cs-CZ" dirty="0" err="1"/>
              <a:t>started</a:t>
            </a:r>
            <a:r>
              <a:rPr lang="cs-CZ" dirty="0"/>
              <a:t> in _________ </a:t>
            </a:r>
            <a:r>
              <a:rPr lang="cs-CZ" dirty="0" err="1"/>
              <a:t>century</a:t>
            </a:r>
            <a:r>
              <a:rPr lang="cs-CZ" dirty="0"/>
              <a:t>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11th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13th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15th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9th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427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649491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dirty="0" smtClean="0"/>
              <a:t>5) </a:t>
            </a:r>
            <a:r>
              <a:rPr lang="cs-CZ" dirty="0"/>
              <a:t>Waterloo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largest</a:t>
            </a:r>
            <a:r>
              <a:rPr lang="cs-CZ" dirty="0"/>
              <a:t> _________ in London.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airports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bus </a:t>
            </a:r>
            <a:r>
              <a:rPr lang="cs-CZ" dirty="0" err="1"/>
              <a:t>stations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ports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railway</a:t>
            </a:r>
            <a:r>
              <a:rPr lang="cs-CZ" dirty="0"/>
              <a:t> </a:t>
            </a:r>
            <a:r>
              <a:rPr lang="cs-CZ" dirty="0" err="1"/>
              <a:t>stations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 smtClean="0"/>
              <a:t>6)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Houses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Parliament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found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_________.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Buckingham </a:t>
            </a:r>
            <a:r>
              <a:rPr lang="cs-CZ" dirty="0" err="1"/>
              <a:t>Palace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Mall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Trafalgar</a:t>
            </a:r>
            <a:r>
              <a:rPr lang="cs-CZ" dirty="0"/>
              <a:t> Square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Westminster</a:t>
            </a:r>
            <a:r>
              <a:rPr lang="cs-CZ" dirty="0"/>
              <a:t> </a:t>
            </a:r>
            <a:r>
              <a:rPr lang="cs-CZ" dirty="0" err="1"/>
              <a:t>Palace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7) </a:t>
            </a:r>
            <a:r>
              <a:rPr lang="cs-CZ" dirty="0"/>
              <a:t>Big Ben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actually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name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_________.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a bell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a </a:t>
            </a:r>
            <a:r>
              <a:rPr lang="cs-CZ" dirty="0" err="1"/>
              <a:t>clock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a </a:t>
            </a:r>
            <a:r>
              <a:rPr lang="cs-CZ" dirty="0" err="1"/>
              <a:t>palace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a </a:t>
            </a:r>
            <a:r>
              <a:rPr lang="cs-CZ" dirty="0" err="1"/>
              <a:t>tower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8</a:t>
            </a:r>
            <a:r>
              <a:rPr lang="cs-CZ" dirty="0" smtClean="0"/>
              <a:t>) </a:t>
            </a:r>
            <a:r>
              <a:rPr lang="cs-CZ" dirty="0" err="1"/>
              <a:t>Trafalgar</a:t>
            </a:r>
            <a:r>
              <a:rPr lang="cs-CZ" dirty="0"/>
              <a:t> Square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named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a </a:t>
            </a:r>
            <a:r>
              <a:rPr lang="cs-CZ" dirty="0" err="1"/>
              <a:t>famous</a:t>
            </a:r>
            <a:r>
              <a:rPr lang="cs-CZ" dirty="0"/>
              <a:t> _________.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admiral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battle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explorer</a:t>
            </a:r>
            <a:r>
              <a:rPr lang="cs-CZ" dirty="0"/>
              <a:t>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king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842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 – a</a:t>
            </a:r>
          </a:p>
          <a:p>
            <a:r>
              <a:rPr lang="cs-CZ" dirty="0" smtClean="0"/>
              <a:t>2 – d</a:t>
            </a:r>
          </a:p>
          <a:p>
            <a:r>
              <a:rPr lang="cs-CZ" dirty="0" smtClean="0"/>
              <a:t>3 – d</a:t>
            </a:r>
          </a:p>
          <a:p>
            <a:r>
              <a:rPr lang="cs-CZ" dirty="0" smtClean="0"/>
              <a:t>4 – a</a:t>
            </a:r>
          </a:p>
          <a:p>
            <a:r>
              <a:rPr lang="cs-CZ" dirty="0" smtClean="0"/>
              <a:t>5 – d</a:t>
            </a:r>
          </a:p>
          <a:p>
            <a:r>
              <a:rPr lang="cs-CZ" dirty="0" smtClean="0"/>
              <a:t>6 – d</a:t>
            </a:r>
          </a:p>
          <a:p>
            <a:r>
              <a:rPr lang="cs-CZ" dirty="0" smtClean="0"/>
              <a:t>7 – a</a:t>
            </a:r>
          </a:p>
          <a:p>
            <a:r>
              <a:rPr lang="cs-CZ" dirty="0" smtClean="0"/>
              <a:t>8 - b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68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Text: Marek Vít, http://</a:t>
            </a:r>
            <a:r>
              <a:rPr lang="cs-CZ" dirty="0" smtClean="0"/>
              <a:t>www.helpforenglish.cz/</a:t>
            </a:r>
            <a:r>
              <a:rPr lang="cs-CZ" dirty="0" err="1" smtClean="0"/>
              <a:t>realie</a:t>
            </a:r>
            <a:r>
              <a:rPr lang="cs-CZ" dirty="0" smtClean="0"/>
              <a:t>/</a:t>
            </a:r>
            <a:r>
              <a:rPr lang="cs-CZ" dirty="0" err="1" smtClean="0"/>
              <a:t>united-kingdom</a:t>
            </a:r>
            <a:r>
              <a:rPr lang="cs-CZ" dirty="0" smtClean="0"/>
              <a:t>/</a:t>
            </a:r>
            <a:r>
              <a:rPr lang="cs-CZ" dirty="0" err="1" smtClean="0"/>
              <a:t>london</a:t>
            </a:r>
            <a:r>
              <a:rPr lang="cs-CZ" dirty="0" smtClean="0"/>
              <a:t>/. </a:t>
            </a:r>
            <a:r>
              <a:rPr lang="cs-CZ" dirty="0"/>
              <a:t>(11.12. 2011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err="1"/>
              <a:t>Quiz</a:t>
            </a:r>
            <a:r>
              <a:rPr lang="cs-CZ" dirty="0"/>
              <a:t>:&lt;a </a:t>
            </a:r>
            <a:r>
              <a:rPr lang="cs-CZ" dirty="0" err="1"/>
              <a:t>href</a:t>
            </a:r>
            <a:r>
              <a:rPr lang="cs-CZ" dirty="0"/>
              <a:t>="../../../../../../../../../</a:t>
            </a:r>
            <a:r>
              <a:rPr lang="cs-CZ" dirty="0" err="1"/>
              <a:t>realie</a:t>
            </a:r>
            <a:r>
              <a:rPr lang="cs-CZ" dirty="0"/>
              <a:t>/</a:t>
            </a:r>
            <a:r>
              <a:rPr lang="cs-CZ" dirty="0" err="1"/>
              <a:t>united-kingdom</a:t>
            </a:r>
            <a:r>
              <a:rPr lang="cs-CZ" dirty="0"/>
              <a:t>/</a:t>
            </a:r>
            <a:r>
              <a:rPr lang="cs-CZ" dirty="0" err="1"/>
              <a:t>london</a:t>
            </a:r>
            <a:r>
              <a:rPr lang="cs-CZ" dirty="0"/>
              <a:t>/c2007091203-quiz--london.html" </a:t>
            </a:r>
            <a:r>
              <a:rPr lang="cs-CZ" dirty="0" err="1"/>
              <a:t>class</a:t>
            </a:r>
            <a:r>
              <a:rPr lang="cs-CZ" dirty="0"/>
              <a:t>="</a:t>
            </a:r>
            <a:r>
              <a:rPr lang="cs-CZ" dirty="0" err="1"/>
              <a:t>clanek</a:t>
            </a:r>
            <a:r>
              <a:rPr lang="cs-CZ" dirty="0"/>
              <a:t>"&gt; &lt;</a:t>
            </a:r>
            <a:r>
              <a:rPr lang="cs-CZ" dirty="0" err="1"/>
              <a:t>img</a:t>
            </a:r>
            <a:r>
              <a:rPr lang="cs-CZ" dirty="0"/>
              <a:t> </a:t>
            </a:r>
            <a:r>
              <a:rPr lang="cs-CZ" dirty="0" err="1"/>
              <a:t>src</a:t>
            </a:r>
            <a:r>
              <a:rPr lang="cs-CZ" dirty="0"/>
              <a:t>="image/</a:t>
            </a:r>
            <a:r>
              <a:rPr lang="cs-CZ" dirty="0" err="1"/>
              <a:t>topic</a:t>
            </a:r>
            <a:r>
              <a:rPr lang="cs-CZ" dirty="0"/>
              <a:t>/rea.gif" alt=""&gt;</a:t>
            </a:r>
            <a:r>
              <a:rPr lang="cs-CZ" dirty="0" err="1"/>
              <a:t>Quiz</a:t>
            </a:r>
            <a:r>
              <a:rPr lang="cs-CZ" dirty="0"/>
              <a:t>: London&lt;/a&gt; 16. 09. 2007 </a:t>
            </a:r>
          </a:p>
          <a:p>
            <a:r>
              <a:rPr lang="cs-CZ" dirty="0"/>
              <a:t>Obrázky: </a:t>
            </a:r>
          </a:p>
          <a:p>
            <a:pPr marL="0" indent="0">
              <a:buNone/>
            </a:pPr>
            <a:r>
              <a:rPr lang="cs-CZ" dirty="0" smtClean="0"/>
              <a:t>    Obr</a:t>
            </a:r>
            <a:r>
              <a:rPr lang="cs-CZ" dirty="0"/>
              <a:t>. </a:t>
            </a:r>
            <a:r>
              <a:rPr lang="cs-CZ" dirty="0" smtClean="0"/>
              <a:t>1-13://</a:t>
            </a:r>
            <a:r>
              <a:rPr lang="cs-CZ" dirty="0"/>
              <a:t>www.helpforenglish.cz/realie/united-kingdom/london/image/layout/top.gif  25. 04. 2006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61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350</Words>
  <Application>Microsoft Office PowerPoint</Application>
  <PresentationFormat>Předvádění na obrazovce (4:3)</PresentationFormat>
  <Paragraphs>151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Motiv systému Office</vt:lpstr>
      <vt:lpstr>Prezentace aplikace PowerPoint</vt:lpstr>
      <vt:lpstr>ANOTACE</vt:lpstr>
      <vt:lpstr>Prezentace aplikace PowerPoint</vt:lpstr>
      <vt:lpstr>              obr.1</vt:lpstr>
      <vt:lpstr>Prezentace aplikace PowerPoint</vt:lpstr>
      <vt:lpstr>                                                                                                                                                                                             Obr.2</vt:lpstr>
      <vt:lpstr>Prezentace aplikace PowerPoint</vt:lpstr>
      <vt:lpstr>          Obr.3</vt:lpstr>
      <vt:lpstr>Prezentace aplikace PowerPoint</vt:lpstr>
      <vt:lpstr>          Obr.4</vt:lpstr>
      <vt:lpstr>Prezentace aplikace PowerPoint</vt:lpstr>
      <vt:lpstr>       Obr.5</vt:lpstr>
      <vt:lpstr>Prezentace aplikace PowerPoint</vt:lpstr>
      <vt:lpstr>           Obr.6</vt:lpstr>
      <vt:lpstr>Prezentace aplikace PowerPoint</vt:lpstr>
      <vt:lpstr>         Obr.7</vt:lpstr>
      <vt:lpstr>Prezentace aplikace PowerPoint</vt:lpstr>
      <vt:lpstr>            Obr.8</vt:lpstr>
      <vt:lpstr>Prezentace aplikace PowerPoint</vt:lpstr>
      <vt:lpstr>           Obr.9</vt:lpstr>
      <vt:lpstr>Prezentace aplikace PowerPoint</vt:lpstr>
      <vt:lpstr>           Obr.10</vt:lpstr>
      <vt:lpstr>Prezentace aplikace PowerPoint</vt:lpstr>
      <vt:lpstr>          Obr.11</vt:lpstr>
      <vt:lpstr>Prezentace aplikace PowerPoint</vt:lpstr>
      <vt:lpstr>          Obr.12</vt:lpstr>
      <vt:lpstr>Prezentace aplikace PowerPoint</vt:lpstr>
      <vt:lpstr>          Obr.13</vt:lpstr>
      <vt:lpstr>Prezentace aplikace PowerPoint</vt:lpstr>
      <vt:lpstr>Quiz – pracovní list</vt:lpstr>
      <vt:lpstr>Prezentace aplikace PowerPoint</vt:lpstr>
      <vt:lpstr>Řešení 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</cp:lastModifiedBy>
  <cp:revision>15</cp:revision>
  <dcterms:created xsi:type="dcterms:W3CDTF">2011-12-11T09:28:37Z</dcterms:created>
  <dcterms:modified xsi:type="dcterms:W3CDTF">2011-12-17T16:10:34Z</dcterms:modified>
</cp:coreProperties>
</file>