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106" d="100"/>
          <a:sy n="106" d="100"/>
        </p:scale>
        <p:origin x="-12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1E24B-E918-430C-B353-45731E2085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748-7114-4731-8D61-66485501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096AF-3BDC-4E84-BA46-576C4E8EF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6B7DB-9A0D-4BA9-A9A6-A1D4F5845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838B7-D371-463F-A974-D27A31DCA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1798-2DF8-43AB-ABC7-1EB2A2A5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12C53-C243-47AB-BA08-FEE675E1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AE4D2-4389-4832-B476-2385B57B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95A179-003B-4BCC-8C0A-1284E1054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CB807-221A-4C25-8878-2A2055F12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B83DC-2AD8-4672-AEB9-4D91307A3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D86056-030C-4BD7-AA35-F9463341FA0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Rozhodni, zda uvedené tvrzení je pravdivé!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293096"/>
            <a:ext cx="7854696" cy="1752600"/>
          </a:xfrm>
        </p:spPr>
        <p:txBody>
          <a:bodyPr/>
          <a:lstStyle/>
          <a:p>
            <a:r>
              <a:rPr lang="cs-CZ" dirty="0" smtClean="0"/>
              <a:t>Použij své znalosti, případně atlas nebo sešit!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64502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Atmosféra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>
            <a:normAutofit fontScale="90000"/>
          </a:bodyPr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07504" y="1412875"/>
            <a:ext cx="8928992" cy="58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Podnebí je okamžitý stav ovzduší.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Tlaková výše slibuje hezké počasí.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Stupnice měření síly větru se jmenuje Richterova.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Orgán je silný vítr a bouře.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Nejnižší vrstva atmosféry se nazývá stratosféra.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Věda zabývající se počasím je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motologie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Inverze je opačný stav počasí.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plynů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atmosféře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převládá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kyslík.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 výšce 10 km je stabilní teplota kolem 0°C.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Tornáda se nejčastěji vyskytují v polárních oblastech.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Vítr je způsoben vyrovnáváním tlaků v atmosféře.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Přístroj na měření tlaku se jmenuje seismograf.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"/>
            <a:ext cx="8208962" cy="1268760"/>
          </a:xfrm>
        </p:spPr>
        <p:txBody>
          <a:bodyPr/>
          <a:lstStyle/>
          <a:p>
            <a:r>
              <a:rPr lang="cs-CZ" sz="4400" dirty="0">
                <a:solidFill>
                  <a:srgbClr val="FFFF00"/>
                </a:solidFill>
              </a:rPr>
              <a:t>Rozhodni o pravdivosti tvrzení:</a:t>
            </a:r>
            <a:br>
              <a:rPr lang="cs-CZ" sz="4400" dirty="0">
                <a:solidFill>
                  <a:srgbClr val="FFFF00"/>
                </a:solidFill>
              </a:rPr>
            </a:br>
            <a:r>
              <a:rPr lang="cs-CZ" sz="2000" dirty="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7504" y="1412777"/>
            <a:ext cx="9036496" cy="5254724"/>
          </a:xfrm>
        </p:spPr>
        <p:txBody>
          <a:bodyPr>
            <a:normAutofit/>
          </a:bodyPr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Pasát je vítr vanoucí od moře na pevninu.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</a:t>
            </a:r>
            <a:r>
              <a:rPr lang="cs-CZ" sz="2800" dirty="0" smtClean="0"/>
              <a:t>Tropický podnebný pás leží mezi obratníkem a pólem.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V mírném pásu se střídají roční doby.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Troposféra je vrstva atmosféry od 50 do 120 km.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smtClean="0"/>
              <a:t>S rostoucí </a:t>
            </a:r>
            <a:r>
              <a:rPr lang="cs-CZ" sz="2800" dirty="0" err="1" smtClean="0"/>
              <a:t>nadmoř</a:t>
            </a:r>
            <a:r>
              <a:rPr lang="cs-CZ" sz="2800" dirty="0" smtClean="0"/>
              <a:t>. výškou stoupá teplota o 2° na 100m.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Monzun je druh tropické bouře.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</a:t>
            </a:r>
            <a:r>
              <a:rPr lang="cs-CZ" sz="2800" dirty="0" smtClean="0"/>
              <a:t>Skleníkový efekt je způsoben rotací Země.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Tlaková níže zpravidla znamená zhoršení počasí.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Smog je druh větru.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Průměrný úhrn srážek v </a:t>
            </a:r>
            <a:r>
              <a:rPr lang="cs-CZ" sz="2800" dirty="0" err="1" smtClean="0"/>
              <a:t>Hejnicích</a:t>
            </a:r>
            <a:r>
              <a:rPr lang="cs-CZ" sz="2800" dirty="0" smtClean="0"/>
              <a:t> činí asi 400mm/rok.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</a:t>
            </a:r>
            <a:r>
              <a:rPr lang="cs-CZ" sz="2800" dirty="0" smtClean="0"/>
              <a:t>Zmrzlá rosa se nazývá jinovatka.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</a:t>
            </a:r>
            <a:r>
              <a:rPr lang="cs-CZ" sz="2800" dirty="0" smtClean="0"/>
              <a:t>Mlha je způsobena </a:t>
            </a:r>
            <a:r>
              <a:rPr lang="cs-CZ" sz="2800" dirty="0" err="1" smtClean="0"/>
              <a:t>ohřátím</a:t>
            </a:r>
            <a:r>
              <a:rPr lang="cs-CZ" sz="2800" dirty="0" smtClean="0"/>
              <a:t> vrstvy atmosféry.</a:t>
            </a:r>
            <a:endParaRPr lang="cs-CZ" sz="2800" dirty="0"/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43528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jmenuje takovýto stav </a:t>
            </a:r>
            <a:r>
              <a:rPr lang="cs-CZ" dirty="0" smtClean="0"/>
              <a:t>počasí?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Poznáte místo, kde to je?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Inverze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7" name="Obrázek 16" descr="INVERSE 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1" y="1628800"/>
            <a:ext cx="6456717" cy="4842538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autora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</TotalTime>
  <Words>282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Rozhodni, zda uvedené tvrzení je pravdivé!</vt:lpstr>
      <vt:lpstr>Opravdu je to tak???? (zapiš, co je správně, zkus opravit chybná tvrzení!)</vt:lpstr>
      <vt:lpstr>Rozhodni o pravdivosti tvrzení: (zapiš, co je správně, zkus opravit chybná tvrzení!)</vt:lpstr>
      <vt:lpstr>Jak se jmenuje takovýto stav počasí? Poznáte místo, kde to je?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22</cp:revision>
  <dcterms:created xsi:type="dcterms:W3CDTF">2010-01-21T08:46:39Z</dcterms:created>
  <dcterms:modified xsi:type="dcterms:W3CDTF">2012-02-23T08:51:34Z</dcterms:modified>
</cp:coreProperties>
</file>