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9" r:id="rId4"/>
    <p:sldId id="260" r:id="rId5"/>
    <p:sldId id="257" r:id="rId6"/>
    <p:sldId id="258" r:id="rId7"/>
    <p:sldId id="265" r:id="rId8"/>
    <p:sldId id="266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76D1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34" autoAdjust="0"/>
    <p:restoredTop sz="94624" autoAdjust="0"/>
  </p:normalViewPr>
  <p:slideViewPr>
    <p:cSldViewPr>
      <p:cViewPr varScale="1">
        <p:scale>
          <a:sx n="54" d="100"/>
          <a:sy n="54" d="100"/>
        </p:scale>
        <p:origin x="-3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74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VY_32_INOVACE_06_AJ_15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AJ-8.A – </a:t>
          </a:r>
          <a:r>
            <a:rPr lang="cs-CZ" sz="2000" dirty="0" err="1" smtClean="0"/>
            <a:t>Places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D76A22-7788-4B04-A114-357B8ABAA757}" type="presOf" srcId="{4C35D32F-0EAB-4CD7-82EE-45574DC2A586}" destId="{8BEBB6EC-1DAA-4CAC-8A25-BC0FCBD5DBD5}" srcOrd="0" destOrd="0" presId="urn:microsoft.com/office/officeart/2005/8/layout/target3"/>
    <dgm:cxn modelId="{E57FD8D7-C524-4ACD-BB26-FE0BC94BF30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8326F7-9B9A-41BF-A60B-B428EA08D810}" type="presOf" srcId="{757F3AB3-0718-4624-B441-E567A8F0AB56}" destId="{333A1088-737F-45CB-B68E-254E46348037}" srcOrd="0" destOrd="0" presId="urn:microsoft.com/office/officeart/2005/8/layout/target3"/>
    <dgm:cxn modelId="{601514BE-C129-4A21-B04E-5B3B9EDC09C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196AC56-ECD4-413A-8E82-5200A6918EAE}" type="presOf" srcId="{4C35D32F-0EAB-4CD7-82EE-45574DC2A586}" destId="{890E4F0B-2866-4A3F-A3C7-2A14B1797930}" srcOrd="1" destOrd="0" presId="urn:microsoft.com/office/officeart/2005/8/layout/target3"/>
    <dgm:cxn modelId="{DA9A78B1-1FC6-464F-90CB-EB65F39018B5}" type="presOf" srcId="{D8197B8C-B260-4A16-BDF4-0947B075E274}" destId="{25B08C86-7E15-44DC-BE7F-FFB55DD49D12}" srcOrd="0" destOrd="0" presId="urn:microsoft.com/office/officeart/2005/8/layout/target3"/>
    <dgm:cxn modelId="{936916E0-303A-44F5-B2FD-199B972FD5D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457508-6248-4966-A2BC-5E1B0543B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DFAF4A-B877-4A7B-822C-BA7B59D8323E}" type="presOf" srcId="{D1D4F407-5343-4D3F-B5B9-D407B03CAEB4}" destId="{D005CE8C-CC26-4C3E-AC11-E15060ECD759}" srcOrd="0" destOrd="0" presId="urn:microsoft.com/office/officeart/2005/8/layout/target3"/>
    <dgm:cxn modelId="{54D9B0C7-982F-4BBC-BC4A-391BBE72F34D}" type="presOf" srcId="{D1B46980-6531-4606-95E6-44980827E919}" destId="{6140AFEC-043D-4C43-A2F9-D0F5331DF3A3}" srcOrd="0" destOrd="0" presId="urn:microsoft.com/office/officeart/2005/8/layout/target3"/>
    <dgm:cxn modelId="{2CE7CA02-2641-4D7E-A5ED-A40C992B77E2}" type="presOf" srcId="{D1D4F407-5343-4D3F-B5B9-D407B03CAEB4}" destId="{AED2198E-93D5-4001-81B4-73124B309672}" srcOrd="1" destOrd="0" presId="urn:microsoft.com/office/officeart/2005/8/layout/target3"/>
    <dgm:cxn modelId="{20A971CD-0B16-4FE9-B4F3-870EDF647ED6}" type="presParOf" srcId="{333A1088-737F-45CB-B68E-254E46348037}" destId="{F5ABB229-8D3B-4694-996A-96F23CF14429}" srcOrd="0" destOrd="0" presId="urn:microsoft.com/office/officeart/2005/8/layout/target3"/>
    <dgm:cxn modelId="{33A5DFA6-49E1-4C2A-8175-5FA9905F563A}" type="presParOf" srcId="{333A1088-737F-45CB-B68E-254E46348037}" destId="{F41139FD-01EE-4571-8B17-4FB00FC51163}" srcOrd="1" destOrd="0" presId="urn:microsoft.com/office/officeart/2005/8/layout/target3"/>
    <dgm:cxn modelId="{8DD5430F-1F59-4FFE-A93B-3AE7DB6AAC38}" type="presParOf" srcId="{333A1088-737F-45CB-B68E-254E46348037}" destId="{D005CE8C-CC26-4C3E-AC11-E15060ECD759}" srcOrd="2" destOrd="0" presId="urn:microsoft.com/office/officeart/2005/8/layout/target3"/>
    <dgm:cxn modelId="{4D14F8A6-AFA4-4BCC-985B-672366371315}" type="presParOf" srcId="{333A1088-737F-45CB-B68E-254E46348037}" destId="{2C702D82-9B77-49B7-9568-BB8EB47C3372}" srcOrd="3" destOrd="0" presId="urn:microsoft.com/office/officeart/2005/8/layout/target3"/>
    <dgm:cxn modelId="{0AD14978-B5E9-4DA2-AF1C-65370ED99C71}" type="presParOf" srcId="{333A1088-737F-45CB-B68E-254E46348037}" destId="{A52A0455-90FF-4808-ABD0-F02540D31D5A}" srcOrd="4" destOrd="0" presId="urn:microsoft.com/office/officeart/2005/8/layout/target3"/>
    <dgm:cxn modelId="{1AE42C8E-59C7-4E17-8BC3-ADB0F2A02483}" type="presParOf" srcId="{333A1088-737F-45CB-B68E-254E46348037}" destId="{6140AFEC-043D-4C43-A2F9-D0F5331DF3A3}" srcOrd="5" destOrd="0" presId="urn:microsoft.com/office/officeart/2005/8/layout/target3"/>
    <dgm:cxn modelId="{618145B5-9BD8-4EA3-9992-826C203975FB}" type="presParOf" srcId="{333A1088-737F-45CB-B68E-254E46348037}" destId="{9358AC05-5D7D-4327-9F80-1AD486AEA664}" srcOrd="6" destOrd="0" presId="urn:microsoft.com/office/officeart/2005/8/layout/target3"/>
    <dgm:cxn modelId="{8FA19739-4667-4E64-8B5D-CFB26D36F426}" type="presParOf" srcId="{333A1088-737F-45CB-B68E-254E46348037}" destId="{313FC574-E1CD-4FB4-B054-0B805CE0447D}" srcOrd="7" destOrd="0" presId="urn:microsoft.com/office/officeart/2005/8/layout/target3"/>
    <dgm:cxn modelId="{CD19F3ED-AB81-4114-A932-E9A7F017D20F}" type="presParOf" srcId="{333A1088-737F-45CB-B68E-254E46348037}" destId="{619D679B-A015-4ECF-8348-D1034C574F40}" srcOrd="8" destOrd="0" presId="urn:microsoft.com/office/officeart/2005/8/layout/target3"/>
    <dgm:cxn modelId="{5383BF6B-67EA-4A12-B875-72F9ADA921F6}" type="presParOf" srcId="{333A1088-737F-45CB-B68E-254E46348037}" destId="{322283A8-4A27-4CDA-BAE3-F381106A9174}" srcOrd="9" destOrd="0" presId="urn:microsoft.com/office/officeart/2005/8/layout/target3"/>
    <dgm:cxn modelId="{78ACBB88-64BF-48A4-9B2A-828F4528659C}" type="presParOf" srcId="{333A1088-737F-45CB-B68E-254E46348037}" destId="{FFC9F71D-1B4F-4AD9-A4A6-86ADEFC8AF5C}" srcOrd="10" destOrd="0" presId="urn:microsoft.com/office/officeart/2005/8/layout/target3"/>
    <dgm:cxn modelId="{D53A87BE-096B-46B2-8D52-F6BDB7C0F7A4}" type="presParOf" srcId="{333A1088-737F-45CB-B68E-254E46348037}" destId="{25B08C86-7E15-44DC-BE7F-FFB55DD49D12}" srcOrd="11" destOrd="0" presId="urn:microsoft.com/office/officeart/2005/8/layout/target3"/>
    <dgm:cxn modelId="{D03D8359-722D-4367-9493-7F243D34F54F}" type="presParOf" srcId="{333A1088-737F-45CB-B68E-254E46348037}" destId="{76644BE8-9D7C-4C09-B250-3D10AF48CBB7}" srcOrd="12" destOrd="0" presId="urn:microsoft.com/office/officeart/2005/8/layout/target3"/>
    <dgm:cxn modelId="{24CE8E67-84CF-4B70-ABE4-7DE82A7F4088}" type="presParOf" srcId="{333A1088-737F-45CB-B68E-254E46348037}" destId="{EE85B701-7295-41C0-BA7A-34D3756A2AE6}" srcOrd="13" destOrd="0" presId="urn:microsoft.com/office/officeart/2005/8/layout/target3"/>
    <dgm:cxn modelId="{89110650-EFDA-47EA-838C-9FAC69BA7A7C}" type="presParOf" srcId="{333A1088-737F-45CB-B68E-254E46348037}" destId="{8BEBB6EC-1DAA-4CAC-8A25-BC0FCBD5DBD5}" srcOrd="14" destOrd="0" presId="urn:microsoft.com/office/officeart/2005/8/layout/target3"/>
    <dgm:cxn modelId="{075A3095-1183-4E58-9E9E-149E7F36FEE7}" type="presParOf" srcId="{333A1088-737F-45CB-B68E-254E46348037}" destId="{AED2198E-93D5-4001-81B4-73124B309672}" srcOrd="15" destOrd="0" presId="urn:microsoft.com/office/officeart/2005/8/layout/target3"/>
    <dgm:cxn modelId="{6B2C13F4-C6C3-4211-8F2E-D5750FC800B2}" type="presParOf" srcId="{333A1088-737F-45CB-B68E-254E46348037}" destId="{2BE915AB-18AA-4053-B92C-3BFC9ED204BB}" srcOrd="16" destOrd="0" presId="urn:microsoft.com/office/officeart/2005/8/layout/target3"/>
    <dgm:cxn modelId="{3A4185B5-68AE-46BE-8694-7E3932E2F750}" type="presParOf" srcId="{333A1088-737F-45CB-B68E-254E46348037}" destId="{6BB5E863-4638-4E1D-BFDE-399D028AC4ED}" srcOrd="17" destOrd="0" presId="urn:microsoft.com/office/officeart/2005/8/layout/target3"/>
    <dgm:cxn modelId="{2BD0D36E-5611-426F-9191-4E3471FC61C3}" type="presParOf" srcId="{333A1088-737F-45CB-B68E-254E46348037}" destId="{5A5FFA88-C948-4069-8E93-59FA12366E83}" srcOrd="18" destOrd="0" presId="urn:microsoft.com/office/officeart/2005/8/layout/target3"/>
    <dgm:cxn modelId="{13871232-43EC-46BF-B55F-5EAC47B5425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VY_32_INOVACE_06_AJ_13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AJ-8.A </a:t>
          </a:r>
          <a:r>
            <a:rPr lang="cs-CZ" sz="2000" kern="1200" dirty="0" smtClean="0"/>
            <a:t>– </a:t>
          </a:r>
          <a:r>
            <a:rPr lang="cs-CZ" sz="2000" kern="1200" dirty="0" err="1" smtClean="0"/>
            <a:t>Places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80980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653136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souvisí s učivem </a:t>
            </a:r>
            <a:r>
              <a:rPr lang="cs-CZ" dirty="0" err="1" smtClean="0"/>
              <a:t>Place</a:t>
            </a:r>
            <a:r>
              <a:rPr lang="cs-CZ" dirty="0" smtClean="0"/>
              <a:t> to live/to </a:t>
            </a:r>
            <a:r>
              <a:rPr lang="cs-CZ" dirty="0" err="1" smtClean="0"/>
              <a:t>work</a:t>
            </a:r>
            <a:r>
              <a:rPr lang="cs-CZ" dirty="0" smtClean="0"/>
              <a:t> a místní předložky v učebnici Project 3  by Tom </a:t>
            </a:r>
            <a:r>
              <a:rPr lang="cs-CZ" dirty="0" err="1" smtClean="0"/>
              <a:t>Hutchinson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Teorie i příklady souvisí s tématy v této učebnici.</a:t>
            </a:r>
          </a:p>
          <a:p>
            <a:r>
              <a:rPr lang="cs-CZ" dirty="0" smtClean="0"/>
              <a:t>Závěrečný pracovní list sloužil k urychlení zápisu do sešitu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88904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Place</a:t>
            </a:r>
            <a:r>
              <a:rPr lang="cs-CZ" sz="3200" dirty="0" smtClean="0"/>
              <a:t> </a:t>
            </a:r>
            <a:r>
              <a:rPr lang="cs-CZ" sz="3200" dirty="0" err="1" smtClean="0"/>
              <a:t>prepositions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(</a:t>
            </a:r>
            <a:r>
              <a:rPr lang="cs-CZ" sz="2800" i="1" dirty="0" smtClean="0"/>
              <a:t>místní předložky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Používáme ve spojení:</a:t>
            </a:r>
          </a:p>
          <a:p>
            <a:r>
              <a:rPr lang="cs-CZ" dirty="0" smtClean="0"/>
              <a:t> s vesmírnými tělesy </a:t>
            </a:r>
            <a:r>
              <a:rPr lang="cs-CZ" i="1" dirty="0" smtClean="0"/>
              <a:t>(</a:t>
            </a:r>
            <a:r>
              <a:rPr lang="cs-CZ" sz="2800" i="1" dirty="0" smtClean="0"/>
              <a:t>on Mars</a:t>
            </a:r>
            <a:r>
              <a:rPr lang="cs-CZ" dirty="0" smtClean="0"/>
              <a:t>)</a:t>
            </a:r>
          </a:p>
          <a:p>
            <a:r>
              <a:rPr lang="cs-CZ" dirty="0" smtClean="0"/>
              <a:t>s medii (</a:t>
            </a:r>
            <a:r>
              <a:rPr lang="cs-CZ" sz="2800" i="1" dirty="0" smtClean="0"/>
              <a:t>on TV</a:t>
            </a:r>
            <a:r>
              <a:rPr lang="cs-CZ" dirty="0" smtClean="0"/>
              <a:t>)</a:t>
            </a:r>
          </a:p>
          <a:p>
            <a:r>
              <a:rPr lang="cs-CZ" dirty="0" smtClean="0"/>
              <a:t>na farmě - </a:t>
            </a:r>
            <a:r>
              <a:rPr lang="cs-CZ" sz="2800" i="1" dirty="0" smtClean="0"/>
              <a:t>on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farm</a:t>
            </a:r>
            <a:endParaRPr lang="cs-CZ" sz="2800" i="1" dirty="0" smtClean="0"/>
          </a:p>
          <a:p>
            <a:r>
              <a:rPr lang="cs-CZ" sz="2800" i="1" dirty="0" smtClean="0"/>
              <a:t>POZOR! </a:t>
            </a:r>
          </a:p>
          <a:p>
            <a:pPr>
              <a:buNone/>
            </a:pPr>
            <a:r>
              <a:rPr lang="cs-CZ" sz="2800" i="1" dirty="0" smtClean="0"/>
              <a:t>          </a:t>
            </a:r>
            <a:r>
              <a:rPr lang="cs-CZ" sz="2800" i="1" dirty="0" smtClean="0">
                <a:solidFill>
                  <a:srgbClr val="FF0000"/>
                </a:solidFill>
              </a:rPr>
              <a:t>na vesnici – </a:t>
            </a:r>
            <a:r>
              <a:rPr lang="cs-CZ" sz="2800" dirty="0" smtClean="0">
                <a:solidFill>
                  <a:srgbClr val="FF0000"/>
                </a:solidFill>
              </a:rPr>
              <a:t>in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</a:t>
            </a:r>
            <a:r>
              <a:rPr lang="cs-CZ" sz="2800" i="1" dirty="0" err="1" smtClean="0">
                <a:solidFill>
                  <a:srgbClr val="FF0000"/>
                </a:solidFill>
              </a:rPr>
              <a:t>village</a:t>
            </a:r>
            <a:endParaRPr lang="cs-CZ" sz="2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800" i="1" dirty="0" smtClean="0">
                <a:solidFill>
                  <a:srgbClr val="FF0000"/>
                </a:solidFill>
              </a:rPr>
              <a:t>          na venkově – in </a:t>
            </a:r>
            <a:r>
              <a:rPr lang="cs-CZ" sz="2800" i="1" dirty="0" err="1" smtClean="0">
                <a:solidFill>
                  <a:srgbClr val="FF0000"/>
                </a:solidFill>
              </a:rPr>
              <a:t>the</a:t>
            </a:r>
            <a:r>
              <a:rPr lang="cs-CZ" sz="2800" i="1" dirty="0" smtClean="0">
                <a:solidFill>
                  <a:srgbClr val="FF0000"/>
                </a:solidFill>
              </a:rPr>
              <a:t> country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err="1" smtClean="0"/>
              <a:t>Place</a:t>
            </a:r>
            <a:r>
              <a:rPr lang="cs-CZ" sz="3600" dirty="0" smtClean="0"/>
              <a:t> </a:t>
            </a:r>
            <a:r>
              <a:rPr lang="cs-CZ" sz="3600" dirty="0" err="1" smtClean="0"/>
              <a:t>prepositions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3100" i="1" dirty="0" smtClean="0"/>
              <a:t>místní předložky</a:t>
            </a:r>
            <a:r>
              <a:rPr lang="cs-CZ" sz="3100" dirty="0" smtClean="0"/>
              <a:t>)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IN</a:t>
            </a:r>
          </a:p>
          <a:p>
            <a:pPr>
              <a:buNone/>
            </a:pPr>
            <a:r>
              <a:rPr lang="cs-CZ" sz="2400" dirty="0" smtClean="0"/>
              <a:t>Používáme ve spojení: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ve státě ( in </a:t>
            </a:r>
            <a:r>
              <a:rPr lang="cs-CZ" sz="2400" dirty="0" err="1" smtClean="0"/>
              <a:t>Spain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ve městě (in London)</a:t>
            </a:r>
          </a:p>
          <a:p>
            <a:r>
              <a:rPr lang="cs-CZ" sz="2400" dirty="0" smtClean="0"/>
              <a:t>v budově  (in </a:t>
            </a:r>
            <a:r>
              <a:rPr lang="cs-CZ" sz="2400" dirty="0" err="1" smtClean="0"/>
              <a:t>the</a:t>
            </a:r>
            <a:r>
              <a:rPr lang="cs-CZ" sz="2400" dirty="0" smtClean="0"/>
              <a:t> house)</a:t>
            </a:r>
          </a:p>
          <a:p>
            <a:r>
              <a:rPr lang="cs-CZ" sz="2400" dirty="0" smtClean="0"/>
              <a:t>v novinách (in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newspapers</a:t>
            </a:r>
            <a:r>
              <a:rPr lang="cs-CZ" sz="2400" dirty="0" smtClean="0"/>
              <a:t>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places</a:t>
            </a:r>
            <a:r>
              <a:rPr lang="cs-CZ" dirty="0" smtClean="0"/>
              <a:t> to live </a:t>
            </a:r>
            <a:r>
              <a:rPr lang="cs-CZ" dirty="0" err="1" smtClean="0"/>
              <a:t>or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43608" y="2996952"/>
          <a:ext cx="6096000" cy="2108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Places</a:t>
                      </a:r>
                      <a:r>
                        <a:rPr lang="cs-CZ" dirty="0" smtClean="0"/>
                        <a:t> to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Places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work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flat</a:t>
                      </a:r>
                      <a:r>
                        <a:rPr lang="cs-CZ" dirty="0" smtClean="0"/>
                        <a:t>    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factory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976095" y="332656"/>
            <a:ext cx="257795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Places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Řešení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25224796"/>
              </p:ext>
            </p:extLst>
          </p:nvPr>
        </p:nvGraphicFramePr>
        <p:xfrm>
          <a:off x="457200" y="1600200"/>
          <a:ext cx="8229600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Places</a:t>
                      </a:r>
                      <a:r>
                        <a:rPr lang="cs-CZ" dirty="0" smtClean="0"/>
                        <a:t> to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Places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work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flat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family</a:t>
                      </a:r>
                      <a:r>
                        <a:rPr lang="cs-CZ" dirty="0" smtClean="0"/>
                        <a:t> house</a:t>
                      </a:r>
                    </a:p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semidetached</a:t>
                      </a:r>
                      <a:r>
                        <a:rPr lang="cs-CZ" dirty="0" smtClean="0"/>
                        <a:t> house</a:t>
                      </a:r>
                    </a:p>
                    <a:p>
                      <a:r>
                        <a:rPr lang="cs-CZ" dirty="0" smtClean="0"/>
                        <a:t>a department </a:t>
                      </a:r>
                      <a:r>
                        <a:rPr lang="cs-CZ" dirty="0" err="1" smtClean="0"/>
                        <a:t>store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skyscraper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cottage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challey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a country house, a </a:t>
                      </a:r>
                      <a:r>
                        <a:rPr lang="cs-CZ" dirty="0" err="1" smtClean="0"/>
                        <a:t>castle</a:t>
                      </a:r>
                      <a:r>
                        <a:rPr lang="cs-CZ" dirty="0" smtClean="0"/>
                        <a:t>, a </a:t>
                      </a:r>
                      <a:r>
                        <a:rPr lang="cs-CZ" dirty="0" err="1" smtClean="0"/>
                        <a:t>chateau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factory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office</a:t>
                      </a:r>
                    </a:p>
                    <a:p>
                      <a:r>
                        <a:rPr lang="cs-CZ" dirty="0" smtClean="0"/>
                        <a:t>a workshop</a:t>
                      </a:r>
                    </a:p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supermarket</a:t>
                      </a:r>
                    </a:p>
                    <a:p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school</a:t>
                      </a:r>
                      <a:endParaRPr lang="cs-CZ" baseline="0" dirty="0" smtClean="0"/>
                    </a:p>
                    <a:p>
                      <a:r>
                        <a:rPr lang="cs-CZ" baseline="0" dirty="0" err="1" smtClean="0"/>
                        <a:t>hospital</a:t>
                      </a:r>
                      <a:r>
                        <a:rPr lang="cs-CZ" baseline="0" dirty="0" smtClean="0"/>
                        <a:t> </a:t>
                      </a:r>
                    </a:p>
                    <a:p>
                      <a:r>
                        <a:rPr lang="cs-CZ" baseline="0" dirty="0" err="1" smtClean="0"/>
                        <a:t>church</a:t>
                      </a:r>
                      <a:endParaRPr lang="cs-CZ" baseline="0" dirty="0" smtClean="0"/>
                    </a:p>
                    <a:p>
                      <a:endParaRPr lang="cs-CZ" baseline="0" dirty="0" smtClean="0"/>
                    </a:p>
                    <a:p>
                      <a:endParaRPr lang="cs-CZ" baseline="0" dirty="0" smtClean="0"/>
                    </a:p>
                    <a:p>
                      <a:endParaRPr lang="cs-CZ" baseline="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Spoj místa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se správnými předložkami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tv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 </a:t>
            </a:r>
            <a:r>
              <a:rPr lang="cs-CZ" dirty="0" err="1" smtClean="0"/>
              <a:t>Moon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space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country</a:t>
            </a:r>
          </a:p>
          <a:p>
            <a:pPr marL="0" indent="0">
              <a:buNone/>
            </a:pPr>
            <a:r>
              <a:rPr lang="cs-CZ" dirty="0" err="1" smtClean="0"/>
              <a:t>Spain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newspaper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city, 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Tokyo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hospital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shop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Mars</a:t>
            </a:r>
          </a:p>
          <a:p>
            <a:pPr marL="0" indent="0">
              <a:buNone/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27984" y="1926142"/>
            <a:ext cx="8258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</a:t>
            </a:r>
          </a:p>
        </p:txBody>
      </p:sp>
      <p:sp>
        <p:nvSpPr>
          <p:cNvPr id="5" name="Obdélník 4"/>
          <p:cNvSpPr/>
          <p:nvPr/>
        </p:nvSpPr>
        <p:spPr>
          <a:xfrm>
            <a:off x="4427984" y="3890665"/>
            <a:ext cx="1109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ON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815294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On</a:t>
            </a:r>
            <a:r>
              <a:rPr lang="cs-CZ" dirty="0"/>
              <a:t>          </a:t>
            </a:r>
            <a:r>
              <a:rPr lang="cs-CZ" dirty="0" err="1"/>
              <a:t>on</a:t>
            </a:r>
            <a:r>
              <a:rPr lang="cs-CZ" dirty="0"/>
              <a:t>  </a:t>
            </a:r>
            <a:r>
              <a:rPr lang="cs-CZ" dirty="0" err="1"/>
              <a:t>tv</a:t>
            </a:r>
            <a:r>
              <a:rPr lang="cs-CZ" dirty="0"/>
              <a:t>,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Earth</a:t>
            </a:r>
            <a:r>
              <a:rPr lang="cs-CZ" dirty="0"/>
              <a:t>,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radio</a:t>
            </a:r>
            <a:r>
              <a:rPr lang="cs-CZ" dirty="0"/>
              <a:t>, on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Moon</a:t>
            </a:r>
            <a:r>
              <a:rPr lang="cs-CZ" dirty="0"/>
              <a:t>, on Mars </a:t>
            </a:r>
          </a:p>
          <a:p>
            <a:pPr>
              <a:buNone/>
            </a:pPr>
            <a:endParaRPr lang="cs-CZ" dirty="0"/>
          </a:p>
          <a:p>
            <a:r>
              <a:rPr lang="cs-CZ" dirty="0">
                <a:solidFill>
                  <a:srgbClr val="476D1D"/>
                </a:solidFill>
              </a:rPr>
              <a:t>In</a:t>
            </a:r>
            <a:r>
              <a:rPr lang="cs-CZ" dirty="0"/>
              <a:t>              </a:t>
            </a:r>
            <a:r>
              <a:rPr lang="cs-CZ" dirty="0" err="1"/>
              <a:t>in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country,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newspaper,in</a:t>
            </a:r>
            <a:r>
              <a:rPr lang="cs-CZ" dirty="0"/>
              <a:t> a city, in </a:t>
            </a:r>
            <a:r>
              <a:rPr lang="cs-CZ" dirty="0" err="1"/>
              <a:t>Tokyo</a:t>
            </a:r>
            <a:r>
              <a:rPr lang="cs-CZ" dirty="0"/>
              <a:t>, in </a:t>
            </a:r>
            <a:r>
              <a:rPr lang="cs-CZ" dirty="0" err="1"/>
              <a:t>hospital</a:t>
            </a:r>
            <a:r>
              <a:rPr lang="cs-CZ" dirty="0"/>
              <a:t>, in a </a:t>
            </a:r>
            <a:r>
              <a:rPr lang="cs-CZ" dirty="0" err="1"/>
              <a:t>shop</a:t>
            </a:r>
            <a:r>
              <a:rPr lang="cs-CZ" dirty="0"/>
              <a:t>, in </a:t>
            </a:r>
            <a:r>
              <a:rPr lang="cs-CZ" dirty="0" err="1"/>
              <a:t>Spain</a:t>
            </a:r>
            <a:r>
              <a:rPr lang="cs-CZ" dirty="0"/>
              <a:t>, in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office</a:t>
            </a:r>
            <a:r>
              <a:rPr lang="cs-CZ" dirty="0"/>
              <a:t>, in </a:t>
            </a:r>
            <a:r>
              <a:rPr lang="cs-CZ" dirty="0" err="1"/>
              <a:t>space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07601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Pracovní list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832648"/>
          </a:xfrm>
        </p:spPr>
        <p:txBody>
          <a:bodyPr>
            <a:normAutofit fontScale="92500" lnSpcReduction="20000"/>
          </a:bodyPr>
          <a:lstStyle/>
          <a:p>
            <a:pPr fontAlgn="t">
              <a:buNone/>
            </a:pPr>
            <a:r>
              <a:rPr lang="cs-CZ" b="1" dirty="0" err="1" smtClean="0"/>
              <a:t>Places</a:t>
            </a:r>
            <a:r>
              <a:rPr lang="cs-CZ" b="1" dirty="0" smtClean="0"/>
              <a:t> to live</a:t>
            </a:r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flat</a:t>
            </a:r>
            <a:endParaRPr lang="cs-CZ" sz="2200" dirty="0" smtClean="0"/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family</a:t>
            </a:r>
            <a:r>
              <a:rPr lang="cs-CZ" sz="2200" dirty="0" smtClean="0"/>
              <a:t> house</a:t>
            </a:r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semidetached</a:t>
            </a:r>
            <a:r>
              <a:rPr lang="cs-CZ" sz="2200" dirty="0" smtClean="0"/>
              <a:t> house</a:t>
            </a:r>
          </a:p>
          <a:p>
            <a:pPr fontAlgn="t"/>
            <a:r>
              <a:rPr lang="cs-CZ" sz="2200" dirty="0" smtClean="0"/>
              <a:t>a department </a:t>
            </a:r>
            <a:r>
              <a:rPr lang="cs-CZ" sz="2200" dirty="0" err="1" smtClean="0"/>
              <a:t>store</a:t>
            </a:r>
            <a:endParaRPr lang="cs-CZ" sz="2200" dirty="0" smtClean="0"/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skyscraper</a:t>
            </a:r>
            <a:endParaRPr lang="cs-CZ" sz="2200" dirty="0" smtClean="0"/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cottage</a:t>
            </a:r>
            <a:endParaRPr lang="cs-CZ" sz="2200" dirty="0" smtClean="0"/>
          </a:p>
          <a:p>
            <a:pPr fontAlgn="t"/>
            <a:r>
              <a:rPr lang="cs-CZ" sz="2200" dirty="0" smtClean="0"/>
              <a:t>a </a:t>
            </a:r>
            <a:r>
              <a:rPr lang="cs-CZ" sz="2200" dirty="0" err="1" smtClean="0"/>
              <a:t>challey</a:t>
            </a:r>
            <a:endParaRPr lang="cs-CZ" sz="2200" dirty="0" smtClean="0"/>
          </a:p>
          <a:p>
            <a:pPr fontAlgn="t"/>
            <a:r>
              <a:rPr lang="cs-CZ" sz="2200" dirty="0" smtClean="0"/>
              <a:t>a country house, a </a:t>
            </a:r>
            <a:r>
              <a:rPr lang="cs-CZ" sz="2200" dirty="0" err="1" smtClean="0"/>
              <a:t>castle</a:t>
            </a:r>
            <a:r>
              <a:rPr lang="cs-CZ" sz="2200" dirty="0" smtClean="0"/>
              <a:t>, a </a:t>
            </a:r>
            <a:r>
              <a:rPr lang="cs-CZ" sz="2200" dirty="0" err="1" smtClean="0"/>
              <a:t>chateau</a:t>
            </a:r>
            <a:endParaRPr lang="cs-CZ" sz="2200" dirty="0" smtClean="0"/>
          </a:p>
          <a:p>
            <a:pPr fontAlgn="t">
              <a:buNone/>
            </a:pPr>
            <a:r>
              <a:rPr lang="cs-CZ" b="1" dirty="0" err="1" smtClean="0"/>
              <a:t>Places</a:t>
            </a:r>
            <a:r>
              <a:rPr lang="cs-CZ" b="1" dirty="0" smtClean="0"/>
              <a:t> to </a:t>
            </a:r>
            <a:r>
              <a:rPr lang="cs-CZ" b="1" dirty="0" err="1" smtClean="0"/>
              <a:t>work</a:t>
            </a:r>
            <a:endParaRPr lang="cs-CZ" b="1" dirty="0" smtClean="0"/>
          </a:p>
          <a:p>
            <a:pPr fontAlgn="t"/>
            <a:r>
              <a:rPr lang="cs-CZ" sz="2000" dirty="0" smtClean="0"/>
              <a:t>a </a:t>
            </a:r>
            <a:r>
              <a:rPr lang="cs-CZ" sz="2000" dirty="0" err="1" smtClean="0"/>
              <a:t>factory</a:t>
            </a:r>
            <a:endParaRPr lang="cs-CZ" sz="2000" dirty="0" smtClean="0"/>
          </a:p>
          <a:p>
            <a:pPr fontAlgn="t"/>
            <a:r>
              <a:rPr lang="cs-CZ" sz="2000" dirty="0" err="1" smtClean="0"/>
              <a:t>an</a:t>
            </a:r>
            <a:r>
              <a:rPr lang="cs-CZ" sz="2000" dirty="0" smtClean="0"/>
              <a:t> office</a:t>
            </a:r>
          </a:p>
          <a:p>
            <a:pPr fontAlgn="t"/>
            <a:r>
              <a:rPr lang="cs-CZ" sz="2000" dirty="0" smtClean="0"/>
              <a:t>a workshop</a:t>
            </a:r>
          </a:p>
          <a:p>
            <a:pPr fontAlgn="t"/>
            <a:r>
              <a:rPr lang="cs-CZ" sz="2000" dirty="0" smtClean="0"/>
              <a:t>a supermarket</a:t>
            </a:r>
          </a:p>
          <a:p>
            <a:pPr fontAlgn="base"/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endParaRPr lang="cs-CZ" sz="2000" dirty="0" smtClean="0"/>
          </a:p>
          <a:p>
            <a:pPr fontAlgn="t"/>
            <a:r>
              <a:rPr lang="cs-CZ" sz="2000" dirty="0" err="1" smtClean="0"/>
              <a:t>hospital</a:t>
            </a:r>
            <a:r>
              <a:rPr lang="cs-CZ" sz="2000" dirty="0" smtClean="0"/>
              <a:t> </a:t>
            </a:r>
          </a:p>
          <a:p>
            <a:pPr fontAlgn="base"/>
            <a:r>
              <a:rPr lang="cs-CZ" sz="2000" dirty="0" err="1" smtClean="0"/>
              <a:t>church</a:t>
            </a:r>
            <a:endParaRPr lang="cs-CZ" sz="2000" dirty="0" smtClean="0"/>
          </a:p>
          <a:p>
            <a:pPr fontAlgn="base">
              <a:buNone/>
            </a:pPr>
            <a:endParaRPr lang="cs-CZ" sz="2000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base"/>
            <a:endParaRPr lang="cs-CZ" dirty="0" smtClean="0"/>
          </a:p>
          <a:p>
            <a:pPr fontAlgn="t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216024"/>
          </a:xfrm>
        </p:spPr>
        <p:txBody>
          <a:bodyPr>
            <a:noAutofit/>
          </a:bodyPr>
          <a:lstStyle/>
          <a:p>
            <a:r>
              <a:rPr lang="cs-CZ" sz="5400" dirty="0" smtClean="0"/>
              <a:t>Citace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12976"/>
          </a:xfrm>
        </p:spPr>
        <p:txBody>
          <a:bodyPr/>
          <a:lstStyle/>
          <a:p>
            <a:r>
              <a:rPr lang="cs-CZ" dirty="0" smtClean="0"/>
              <a:t>Text: vlastní </a:t>
            </a:r>
            <a:r>
              <a:rPr lang="cs-CZ" smtClean="0"/>
              <a:t>autorské dílo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348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Place prepositions (místní předložky)</vt:lpstr>
      <vt:lpstr>Place prepositions (místní předložky)</vt:lpstr>
      <vt:lpstr>Snímek 5</vt:lpstr>
      <vt:lpstr>Řešení</vt:lpstr>
      <vt:lpstr>Spoj místa  se správnými předložkami</vt:lpstr>
      <vt:lpstr>Řešení</vt:lpstr>
      <vt:lpstr>Pracovní list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ZŠ Uh.Ostroh</cp:lastModifiedBy>
  <cp:revision>13</cp:revision>
  <dcterms:modified xsi:type="dcterms:W3CDTF">2011-12-16T14:20:44Z</dcterms:modified>
</cp:coreProperties>
</file>