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60" r:id="rId5"/>
    <p:sldId id="261" r:id="rId6"/>
    <p:sldId id="263" r:id="rId7"/>
    <p:sldId id="262" r:id="rId8"/>
    <p:sldId id="264" r:id="rId9"/>
    <p:sldId id="265" r:id="rId10"/>
    <p:sldId id="257" r:id="rId11"/>
    <p:sldId id="25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746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764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72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425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343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531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513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339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181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806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44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2A86-2B9D-4377-98B2-53C6DB5A9AA1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22E75-232D-41B0-B23E-F4A1D8D8A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1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.cz/#x=14.375789&amp;y=50.454580&amp;z=19&amp;d=firm_359609_1&amp;t=s&amp;l=15" TargetMode="External"/><Relationship Id="rId2" Type="http://schemas.openxmlformats.org/officeDocument/2006/relationships/hyperlink" Target="http://www.mapy.cz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mapy.cz/#x=14.375789&amp;y=50.454570&amp;z=13&amp;d=firm_359609_1&amp;t=s" TargetMode="External"/><Relationship Id="rId4" Type="http://schemas.openxmlformats.org/officeDocument/2006/relationships/hyperlink" Target="http://www.mapy.cz/#x=14.375789&amp;y=50.454570&amp;z=13&amp;d=firm_359609_1&amp;t=s&amp;l=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632069"/>
              </p:ext>
            </p:extLst>
          </p:nvPr>
        </p:nvGraphicFramePr>
        <p:xfrm>
          <a:off x="539552" y="836712"/>
          <a:ext cx="8136904" cy="5594180"/>
        </p:xfrm>
        <a:graphic>
          <a:graphicData uri="http://schemas.openxmlformats.org/drawingml/2006/table">
            <a:tbl>
              <a:tblPr/>
              <a:tblGrid>
                <a:gridCol w="1910790"/>
                <a:gridCol w="6226114"/>
              </a:tblGrid>
              <a:tr h="65998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1614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duben 2013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65998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1571687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Práce na Internetu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– Práce s mapou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89689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Práce s mapou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951896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se seznámí s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prací s vyhledávačem – vyhledávání cíle s pomocí mapy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00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591" y="188640"/>
            <a:ext cx="7772400" cy="122413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mapou</a:t>
            </a:r>
            <a:endParaRPr lang="cs-CZ" sz="8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6021288"/>
            <a:ext cx="6400800" cy="697632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Ing. Ladislav Novák - 2013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8136904" cy="384720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 hodiny: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0" indent="-6858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Naučit žáky práci s mapou</a:t>
            </a:r>
          </a:p>
          <a:p>
            <a:pPr marL="685800" indent="-6858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Seznámit s  moderními prostředky  na Internetu</a:t>
            </a:r>
          </a:p>
          <a:p>
            <a:pPr marL="685800" indent="-68580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Seznámení s HW a SW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9601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0904" y="332656"/>
            <a:ext cx="8729890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mapou - Seznam.cz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0904" y="1860848"/>
            <a:ext cx="8640960" cy="48320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ovládat mapu ?</a:t>
            </a:r>
          </a:p>
          <a:p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Důležitý prvek pro současný život</a:t>
            </a:r>
          </a:p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Používání moderních prvků při jízdě do určitého místa</a:t>
            </a:r>
          </a:p>
          <a:p>
            <a:pPr marL="571500" indent="-571500">
              <a:buFontTx/>
              <a:buChar char="-"/>
            </a:pPr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Perfektní pomocník na cestu</a:t>
            </a:r>
          </a:p>
          <a:p>
            <a:pPr marL="571500" indent="-571500">
              <a:buFontTx/>
              <a:buChar char="-"/>
            </a:pPr>
            <a:endParaRPr lang="cs-CZ" sz="44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6156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01017"/>
            <a:ext cx="8462940" cy="4536504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0851" y="188640"/>
            <a:ext cx="8417625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Zadat na Seznamu - Mapy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1547664" y="2420888"/>
            <a:ext cx="936104" cy="72008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rafovaná šipka doprava 3"/>
          <p:cNvSpPr/>
          <p:nvPr/>
        </p:nvSpPr>
        <p:spPr>
          <a:xfrm rot="12277835">
            <a:off x="2483768" y="3140968"/>
            <a:ext cx="4680520" cy="1800200"/>
          </a:xfrm>
          <a:prstGeom prst="stripedRightArrow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222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22682"/>
            <a:ext cx="2304256" cy="864096"/>
          </a:xfrm>
        </p:spPr>
        <p:txBody>
          <a:bodyPr>
            <a:no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Obecná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3050"/>
            <a:ext cx="8291264" cy="99570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map ve vyhledávači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36812"/>
            <a:ext cx="4977696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10244" y="3645024"/>
            <a:ext cx="2649587" cy="8640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Turistická</a:t>
            </a:r>
            <a:endParaRPr lang="cs-CZ" sz="48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95536" y="5445224"/>
            <a:ext cx="2304256" cy="8640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Letecká</a:t>
            </a:r>
            <a:endParaRPr lang="cs-CZ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699792" y="2060848"/>
            <a:ext cx="1368152" cy="477180"/>
          </a:xfrm>
          <a:prstGeom prst="rightArrow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20141836">
            <a:off x="2977585" y="3389578"/>
            <a:ext cx="3224358" cy="477180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9868543">
            <a:off x="2158033" y="4270530"/>
            <a:ext cx="5941110" cy="47718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102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500"/>
                            </p:stCondLst>
                            <p:childTnLst>
                              <p:par>
                                <p:cTn id="3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500"/>
                            </p:stCondLst>
                            <p:childTnLst>
                              <p:par>
                                <p:cTn id="3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7" grpId="0"/>
      <p:bldP spid="8" grpId="0"/>
      <p:bldP spid="5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782" y="7394"/>
            <a:ext cx="9177782" cy="688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24128" y="2743401"/>
            <a:ext cx="2414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Obecná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Šrafovaná šipka doprava 2"/>
          <p:cNvSpPr/>
          <p:nvPr/>
        </p:nvSpPr>
        <p:spPr>
          <a:xfrm rot="12842002">
            <a:off x="222079" y="2640670"/>
            <a:ext cx="5626520" cy="1616783"/>
          </a:xfrm>
          <a:prstGeom prst="striped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56" y="1204624"/>
            <a:ext cx="898636" cy="56819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508833"/>
            <a:ext cx="584705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jí chci změnit rozkliknu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9561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40152" y="4437112"/>
            <a:ext cx="29782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Turistická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6632"/>
            <a:ext cx="7544245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na ní vyznačené turistické cíle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rafovaná šipka doprava 3"/>
          <p:cNvSpPr/>
          <p:nvPr/>
        </p:nvSpPr>
        <p:spPr>
          <a:xfrm rot="2845617">
            <a:off x="4018890" y="1680394"/>
            <a:ext cx="3256687" cy="1224136"/>
          </a:xfrm>
          <a:prstGeom prst="striped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31826" y="3573016"/>
            <a:ext cx="1135533" cy="864096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968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084168" y="5013176"/>
            <a:ext cx="2400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Letecká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3172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28" y="-1"/>
            <a:ext cx="9164728" cy="6911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79198" y="260648"/>
            <a:ext cx="4664802" cy="83099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Ptačí perspektiva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827584" y="676146"/>
            <a:ext cx="2880320" cy="736630"/>
          </a:xfrm>
          <a:prstGeom prst="ellipse">
            <a:avLst/>
          </a:prstGeom>
          <a:noFill/>
          <a:ln w="5715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782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8100824" cy="4554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048" y="260648"/>
            <a:ext cx="8173328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Zadat do vyhledávače místo</a:t>
            </a:r>
            <a:endParaRPr lang="cs-CZ" dirty="0"/>
          </a:p>
        </p:txBody>
      </p:sp>
      <p:sp>
        <p:nvSpPr>
          <p:cNvPr id="3" name="Šipka dolů 2"/>
          <p:cNvSpPr/>
          <p:nvPr/>
        </p:nvSpPr>
        <p:spPr>
          <a:xfrm rot="7315295">
            <a:off x="4589793" y="1402818"/>
            <a:ext cx="1436881" cy="4572551"/>
          </a:xfrm>
          <a:prstGeom prst="down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87624" y="2060848"/>
            <a:ext cx="2088232" cy="72008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304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965" y="116632"/>
            <a:ext cx="8229600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Vyhledávání určitého cíle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0150" y="1426631"/>
            <a:ext cx="7906395" cy="646331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Zadáme konkrétní místo do vyhledávače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4864"/>
            <a:ext cx="8496944" cy="412420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 pro žáky do hodiny: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Tx/>
              <a:buChar char="-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Zadat do vyhledávače adresu školy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Zadat své bydliště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Zadat LDT Buchlovice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Zadat LDT Vyskeř</a:t>
            </a:r>
          </a:p>
          <a:p>
            <a:pPr marL="285750" indent="-285750">
              <a:buFontTx/>
              <a:buChar char="-"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všech si vyzkoušet všechny typy map a uložit je jako prezentaci o své škole, bydlišti a táboře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3421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a použité odkazy</a:t>
            </a:r>
            <a:endParaRPr lang="cs-CZ" sz="6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112447"/>
            <a:ext cx="8712968" cy="295465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/>
              </a:rPr>
              <a:t>http://www.mapy.cz/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http://www.mapy.cz/#x=14.375789&amp;y=50.454580&amp;z=19&amp;d=firm_359609_1&amp;t=s&amp;l=15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http://www.mapy.cz/#x=14.375789&amp;y=50.454570&amp;z=13&amp;d=firm_359609_1&amp;t=s&amp;l=16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http://www.mapy.cz/#x=14.375789&amp;y=50.454570&amp;z=13&amp;d=firm_359609_1&amp;t=s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340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211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Práce s mapou</vt:lpstr>
      <vt:lpstr>Prezentace aplikace PowerPoint</vt:lpstr>
      <vt:lpstr>Prezentace aplikace PowerPoint</vt:lpstr>
      <vt:lpstr>Obecná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Vyhledávání určitého cíle</vt:lpstr>
      <vt:lpstr>Zdroje a 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11</cp:revision>
  <dcterms:created xsi:type="dcterms:W3CDTF">2013-04-06T14:53:13Z</dcterms:created>
  <dcterms:modified xsi:type="dcterms:W3CDTF">2013-04-06T18:17:40Z</dcterms:modified>
</cp:coreProperties>
</file>