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6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1E24B-E918-430C-B353-45731E2085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748-7114-4731-8D61-66485501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096AF-3BDC-4E84-BA46-576C4E8EF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6B7DB-9A0D-4BA9-A9A6-A1D4F5845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838B7-D371-463F-A974-D27A31DCA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1798-2DF8-43AB-ABC7-1EB2A2A5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12C53-C243-47AB-BA08-FEE675E1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AE4D2-4389-4832-B476-2385B57B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5A179-003B-4BCC-8C0A-1284E1054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CB807-221A-4C25-8878-2A2055F12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B83DC-2AD8-4672-AEB9-4D91307A3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D86056-030C-4BD7-AA35-F9463341FA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Rozhodni, zda uvedené tvrzení je pravdivé!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293096"/>
            <a:ext cx="7854696" cy="1752600"/>
          </a:xfrm>
        </p:spPr>
        <p:txBody>
          <a:bodyPr/>
          <a:lstStyle/>
          <a:p>
            <a:r>
              <a:rPr lang="cs-CZ" dirty="0" smtClean="0"/>
              <a:t>Použij své znalosti, případně atlas nebo sešit!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6450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Děje na Zemi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>
            <a:normAutofit fontScale="90000"/>
          </a:bodyPr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1412776"/>
            <a:ext cx="9144000" cy="58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Litosférické desky se pohybují vždy směrem od sebe.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Sopečná činnost je vždy provázena zemětřesením.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Magma je roztavená hornina uvnitř sopky.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Tsunami je důsledek sopečné činnosti.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Vesuv je nejvyšší činná sopka v Evropě.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Pohoří vznikají jako důsledek pohybů zemských desek.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Oceánská zemská kůra je silnější než pevninská.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Svrchní vrstvě na povrchu říkáme zemský plášť.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Nejsilnější zemská kůra je pod velehorami.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Zemské jádro tvoří látky s nejnižší  hmotností.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Teplota směrem do nitra Země stoupá.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Nejhlubší vrt do Země měří asi 50 km.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"/>
            <a:ext cx="8208962" cy="1268760"/>
          </a:xfrm>
        </p:spPr>
        <p:txBody>
          <a:bodyPr/>
          <a:lstStyle/>
          <a:p>
            <a:r>
              <a:rPr lang="cs-CZ" sz="4400" dirty="0">
                <a:solidFill>
                  <a:srgbClr val="FFFF00"/>
                </a:solidFill>
              </a:rPr>
              <a:t>Rozhodni o pravdivosti tvrzení:</a:t>
            </a:r>
            <a:br>
              <a:rPr lang="cs-CZ" sz="4400" dirty="0">
                <a:solidFill>
                  <a:srgbClr val="FFFF00"/>
                </a:solidFill>
              </a:rPr>
            </a:br>
            <a:r>
              <a:rPr lang="cs-CZ" sz="2000" dirty="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1412776"/>
            <a:ext cx="9144000" cy="5254725"/>
          </a:xfrm>
        </p:spPr>
        <p:txBody>
          <a:bodyPr>
            <a:normAutofit/>
          </a:bodyPr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Etna je sopka na Islandu.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dirty="0" smtClean="0"/>
              <a:t>Zemětřesení jsou nejčastější v oblastech styku </a:t>
            </a:r>
            <a:r>
              <a:rPr lang="cs-CZ" dirty="0" err="1" smtClean="0"/>
              <a:t>tekton</a:t>
            </a:r>
            <a:r>
              <a:rPr lang="cs-CZ" dirty="0" smtClean="0"/>
              <a:t>. desek</a:t>
            </a:r>
            <a:r>
              <a:rPr lang="cs-CZ" dirty="0" smtClean="0"/>
              <a:t>. </a:t>
            </a:r>
            <a:endParaRPr lang="cs-CZ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Místu, kde teče láva na povrch, se říká magmatický krb.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Síla zemětřesení se měří Beaufortovou stupnicí.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V místech zlomů zemské kůry vznikají vrásová pohoří.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Síla zemětřesení se měří barometrem.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smtClean="0"/>
              <a:t>Epicentrum je místo, kde vlna tsunami dorazí ke břehu.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V Česku se žádná zemětřesení nemohou vyskytnout.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Fuji je činná italská sopka.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Jedna sopka může mít více kráterů.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Čedič je hornina, která se usazuje na dnech oceánů.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Trosky v Českém ráji vznikly sopečnou činností.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556792"/>
          </a:xfrm>
        </p:spPr>
        <p:txBody>
          <a:bodyPr>
            <a:normAutofit/>
          </a:bodyPr>
          <a:lstStyle/>
          <a:p>
            <a:r>
              <a:rPr lang="cs-CZ" dirty="0" smtClean="0"/>
              <a:t>Pojmenujte části sopky: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8264" y="39330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Popel, prach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5010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Sopouch</a:t>
            </a:r>
            <a:endParaRPr lang="cs-CZ" dirty="0"/>
          </a:p>
        </p:txBody>
      </p:sp>
      <p:sp>
        <p:nvSpPr>
          <p:cNvPr id="30" name="Lichoběžník 29"/>
          <p:cNvSpPr/>
          <p:nvPr/>
        </p:nvSpPr>
        <p:spPr>
          <a:xfrm>
            <a:off x="1043608" y="2852936"/>
            <a:ext cx="4104456" cy="3456384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Lichoběžník 30"/>
          <p:cNvSpPr/>
          <p:nvPr/>
        </p:nvSpPr>
        <p:spPr>
          <a:xfrm>
            <a:off x="2915816" y="2852936"/>
            <a:ext cx="432048" cy="2952328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ětiva 31"/>
          <p:cNvSpPr/>
          <p:nvPr/>
        </p:nvSpPr>
        <p:spPr>
          <a:xfrm rot="6774710">
            <a:off x="2300542" y="5189989"/>
            <a:ext cx="1603127" cy="1603127"/>
          </a:xfrm>
          <a:prstGeom prst="chord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3563888" y="1916832"/>
            <a:ext cx="2448272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5580112" y="2276872"/>
            <a:ext cx="2448272" cy="50405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483768" y="2780928"/>
            <a:ext cx="1224136" cy="21602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Šipka doleva 35"/>
          <p:cNvSpPr/>
          <p:nvPr/>
        </p:nvSpPr>
        <p:spPr>
          <a:xfrm>
            <a:off x="3347864" y="3573016"/>
            <a:ext cx="1800200" cy="2880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>
            <a:off x="3923928" y="5517232"/>
            <a:ext cx="1800200" cy="2880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5868144" y="54452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Magmatický krb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39552" y="19888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Kráter</a:t>
            </a:r>
            <a:endParaRPr lang="cs-CZ" dirty="0"/>
          </a:p>
        </p:txBody>
      </p:sp>
      <p:sp>
        <p:nvSpPr>
          <p:cNvPr id="40" name="Šipka doleva 39"/>
          <p:cNvSpPr/>
          <p:nvPr/>
        </p:nvSpPr>
        <p:spPr>
          <a:xfrm rot="12260389">
            <a:off x="1166976" y="2130989"/>
            <a:ext cx="1800200" cy="2880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leva 40"/>
          <p:cNvSpPr/>
          <p:nvPr/>
        </p:nvSpPr>
        <p:spPr>
          <a:xfrm rot="1806600">
            <a:off x="6539015" y="3141032"/>
            <a:ext cx="1800200" cy="28803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8" grpId="0"/>
      <p:bldP spid="36" grpId="0" animBg="1"/>
      <p:bldP spid="37" grpId="0" animBg="1"/>
      <p:bldP spid="38" grpId="1"/>
      <p:bldP spid="39" grpId="0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Kresba autora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316</TotalTime>
  <Words>297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Rozhodni, zda uvedené tvrzení je pravdivé!</vt:lpstr>
      <vt:lpstr>Opravdu je to tak???? (zapiš, co je správně, zkus opravit chybná tvrzení!)</vt:lpstr>
      <vt:lpstr>Rozhodni o pravdivosti tvrzení: (zapiš, co je správně, zkus opravit chybná tvrzení!)</vt:lpstr>
      <vt:lpstr>Pojmenujte části sopky: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</dc:title>
  <dc:creator>HONZA</dc:creator>
  <cp:lastModifiedBy>expert</cp:lastModifiedBy>
  <cp:revision>29</cp:revision>
  <dcterms:created xsi:type="dcterms:W3CDTF">2010-01-21T08:46:39Z</dcterms:created>
  <dcterms:modified xsi:type="dcterms:W3CDTF">2012-03-13T16:52:45Z</dcterms:modified>
</cp:coreProperties>
</file>