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36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VY_32_INOVACE_06_AJ_16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AJ-8.B </a:t>
          </a:r>
          <a:r>
            <a:rPr lang="cs-CZ" sz="2000" dirty="0" smtClean="0"/>
            <a:t>– </a:t>
          </a:r>
          <a:r>
            <a:rPr lang="cs-CZ" sz="2000" dirty="0" err="1" smtClean="0"/>
            <a:t>Predictions</a:t>
          </a:r>
          <a:r>
            <a:rPr lang="cs-CZ" sz="2000" dirty="0" smtClean="0"/>
            <a:t> 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4DA4B3-3DE6-44AF-BD33-B6AF977D2275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F247064-9113-4EA2-A75D-79AD2C93B7F3}" type="presOf" srcId="{D1D4F407-5343-4D3F-B5B9-D407B03CAEB4}" destId="{AED2198E-93D5-4001-81B4-73124B309672}" srcOrd="1" destOrd="0" presId="urn:microsoft.com/office/officeart/2005/8/layout/target3"/>
    <dgm:cxn modelId="{E2F6BCD2-57D1-4F70-89C0-EEA58F71C771}" type="presOf" srcId="{D8197B8C-B260-4A16-BDF4-0947B075E274}" destId="{25B08C86-7E15-44DC-BE7F-FFB55DD49D12}" srcOrd="0" destOrd="0" presId="urn:microsoft.com/office/officeart/2005/8/layout/target3"/>
    <dgm:cxn modelId="{8497234E-E140-410A-B89F-B11D24C878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93963ED-2E2F-41CB-A693-DB530FE13A1F}" type="presOf" srcId="{4C35D32F-0EAB-4CD7-82EE-45574DC2A586}" destId="{890E4F0B-2866-4A3F-A3C7-2A14B1797930}" srcOrd="1" destOrd="0" presId="urn:microsoft.com/office/officeart/2005/8/layout/target3"/>
    <dgm:cxn modelId="{439AFA6F-80EB-4A3B-A34B-42BBC48A873E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1262A32-BA2E-4888-9599-0A07AB1E73CF}" type="presOf" srcId="{B651F6E3-6281-48DB-9319-2AEAFDAE7572}" destId="{6BB5E863-4638-4E1D-BFDE-399D028AC4ED}" srcOrd="1" destOrd="0" presId="urn:microsoft.com/office/officeart/2005/8/layout/target3"/>
    <dgm:cxn modelId="{A753FA27-8D98-4291-BD4F-FA0587BDA8F7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9271BF-7D5D-47FB-8984-0D7EE895C024}" type="presOf" srcId="{D8197B8C-B260-4A16-BDF4-0947B075E274}" destId="{5A5FFA88-C948-4069-8E93-59FA12366E83}" srcOrd="1" destOrd="0" presId="urn:microsoft.com/office/officeart/2005/8/layout/target3"/>
    <dgm:cxn modelId="{238A1256-1B89-4040-B2A5-33F50BFC462B}" type="presOf" srcId="{4C35D32F-0EAB-4CD7-82EE-45574DC2A586}" destId="{8BEBB6EC-1DAA-4CAC-8A25-BC0FCBD5DBD5}" srcOrd="0" destOrd="0" presId="urn:microsoft.com/office/officeart/2005/8/layout/target3"/>
    <dgm:cxn modelId="{6950CDC1-B1E0-4DB2-8C7B-4053209D7DBC}" type="presOf" srcId="{D1B46980-6531-4606-95E6-44980827E919}" destId="{2BE915AB-18AA-4053-B92C-3BFC9ED204BB}" srcOrd="1" destOrd="0" presId="urn:microsoft.com/office/officeart/2005/8/layout/target3"/>
    <dgm:cxn modelId="{2571715D-A61C-4C99-8C9A-4D3C20ACDB5F}" type="presParOf" srcId="{333A1088-737F-45CB-B68E-254E46348037}" destId="{F5ABB229-8D3B-4694-996A-96F23CF14429}" srcOrd="0" destOrd="0" presId="urn:microsoft.com/office/officeart/2005/8/layout/target3"/>
    <dgm:cxn modelId="{6A9BD69F-C29C-45FC-9E17-70A73D95C68A}" type="presParOf" srcId="{333A1088-737F-45CB-B68E-254E46348037}" destId="{F41139FD-01EE-4571-8B17-4FB00FC51163}" srcOrd="1" destOrd="0" presId="urn:microsoft.com/office/officeart/2005/8/layout/target3"/>
    <dgm:cxn modelId="{1DF48CB0-02C3-4797-99BB-83BA3F18289A}" type="presParOf" srcId="{333A1088-737F-45CB-B68E-254E46348037}" destId="{D005CE8C-CC26-4C3E-AC11-E15060ECD759}" srcOrd="2" destOrd="0" presId="urn:microsoft.com/office/officeart/2005/8/layout/target3"/>
    <dgm:cxn modelId="{0EA3B7A7-3549-4BFA-8F02-252D1896BD95}" type="presParOf" srcId="{333A1088-737F-45CB-B68E-254E46348037}" destId="{2C702D82-9B77-49B7-9568-BB8EB47C3372}" srcOrd="3" destOrd="0" presId="urn:microsoft.com/office/officeart/2005/8/layout/target3"/>
    <dgm:cxn modelId="{7ADC7C45-7B08-4B5D-9F93-791687341E36}" type="presParOf" srcId="{333A1088-737F-45CB-B68E-254E46348037}" destId="{A52A0455-90FF-4808-ABD0-F02540D31D5A}" srcOrd="4" destOrd="0" presId="urn:microsoft.com/office/officeart/2005/8/layout/target3"/>
    <dgm:cxn modelId="{14A4F00B-BDCB-4207-A570-2BAD1C5BE877}" type="presParOf" srcId="{333A1088-737F-45CB-B68E-254E46348037}" destId="{6140AFEC-043D-4C43-A2F9-D0F5331DF3A3}" srcOrd="5" destOrd="0" presId="urn:microsoft.com/office/officeart/2005/8/layout/target3"/>
    <dgm:cxn modelId="{57EB0B59-6ECB-4756-8CE5-505933498AA4}" type="presParOf" srcId="{333A1088-737F-45CB-B68E-254E46348037}" destId="{9358AC05-5D7D-4327-9F80-1AD486AEA664}" srcOrd="6" destOrd="0" presId="urn:microsoft.com/office/officeart/2005/8/layout/target3"/>
    <dgm:cxn modelId="{3187E7C8-8D65-445B-A861-4F1B7DE02483}" type="presParOf" srcId="{333A1088-737F-45CB-B68E-254E46348037}" destId="{313FC574-E1CD-4FB4-B054-0B805CE0447D}" srcOrd="7" destOrd="0" presId="urn:microsoft.com/office/officeart/2005/8/layout/target3"/>
    <dgm:cxn modelId="{469DE224-8B7A-4D18-A67D-EF197052B4C0}" type="presParOf" srcId="{333A1088-737F-45CB-B68E-254E46348037}" destId="{619D679B-A015-4ECF-8348-D1034C574F40}" srcOrd="8" destOrd="0" presId="urn:microsoft.com/office/officeart/2005/8/layout/target3"/>
    <dgm:cxn modelId="{D3436A32-F0DD-4D12-BDE0-EE9AE8D2529A}" type="presParOf" srcId="{333A1088-737F-45CB-B68E-254E46348037}" destId="{322283A8-4A27-4CDA-BAE3-F381106A9174}" srcOrd="9" destOrd="0" presId="urn:microsoft.com/office/officeart/2005/8/layout/target3"/>
    <dgm:cxn modelId="{854464D8-622A-462C-B339-4E5483261674}" type="presParOf" srcId="{333A1088-737F-45CB-B68E-254E46348037}" destId="{FFC9F71D-1B4F-4AD9-A4A6-86ADEFC8AF5C}" srcOrd="10" destOrd="0" presId="urn:microsoft.com/office/officeart/2005/8/layout/target3"/>
    <dgm:cxn modelId="{9ECF2F80-AB99-4837-8BCE-64A53CBCB465}" type="presParOf" srcId="{333A1088-737F-45CB-B68E-254E46348037}" destId="{25B08C86-7E15-44DC-BE7F-FFB55DD49D12}" srcOrd="11" destOrd="0" presId="urn:microsoft.com/office/officeart/2005/8/layout/target3"/>
    <dgm:cxn modelId="{8E72C5FD-9A2C-416D-A27E-905BF8A34C08}" type="presParOf" srcId="{333A1088-737F-45CB-B68E-254E46348037}" destId="{76644BE8-9D7C-4C09-B250-3D10AF48CBB7}" srcOrd="12" destOrd="0" presId="urn:microsoft.com/office/officeart/2005/8/layout/target3"/>
    <dgm:cxn modelId="{A880018E-A2F1-4CAE-9520-2589C519130B}" type="presParOf" srcId="{333A1088-737F-45CB-B68E-254E46348037}" destId="{EE85B701-7295-41C0-BA7A-34D3756A2AE6}" srcOrd="13" destOrd="0" presId="urn:microsoft.com/office/officeart/2005/8/layout/target3"/>
    <dgm:cxn modelId="{2A8401A5-E2F0-4309-8A69-ECA4C30F09C5}" type="presParOf" srcId="{333A1088-737F-45CB-B68E-254E46348037}" destId="{8BEBB6EC-1DAA-4CAC-8A25-BC0FCBD5DBD5}" srcOrd="14" destOrd="0" presId="urn:microsoft.com/office/officeart/2005/8/layout/target3"/>
    <dgm:cxn modelId="{E21B8475-E0E4-4772-8385-9739171DE54F}" type="presParOf" srcId="{333A1088-737F-45CB-B68E-254E46348037}" destId="{AED2198E-93D5-4001-81B4-73124B309672}" srcOrd="15" destOrd="0" presId="urn:microsoft.com/office/officeart/2005/8/layout/target3"/>
    <dgm:cxn modelId="{235A3208-77B4-4CA9-A117-0B50142D303C}" type="presParOf" srcId="{333A1088-737F-45CB-B68E-254E46348037}" destId="{2BE915AB-18AA-4053-B92C-3BFC9ED204BB}" srcOrd="16" destOrd="0" presId="urn:microsoft.com/office/officeart/2005/8/layout/target3"/>
    <dgm:cxn modelId="{174CD6AB-AD63-47AF-ACB2-C6C39D9F5714}" type="presParOf" srcId="{333A1088-737F-45CB-B68E-254E46348037}" destId="{6BB5E863-4638-4E1D-BFDE-399D028AC4ED}" srcOrd="17" destOrd="0" presId="urn:microsoft.com/office/officeart/2005/8/layout/target3"/>
    <dgm:cxn modelId="{FBEABEA9-653C-467D-8748-68706D1BCF48}" type="presParOf" srcId="{333A1088-737F-45CB-B68E-254E46348037}" destId="{5A5FFA88-C948-4069-8E93-59FA12366E83}" srcOrd="18" destOrd="0" presId="urn:microsoft.com/office/officeart/2005/8/layout/target3"/>
    <dgm:cxn modelId="{42B0E7B7-D3E2-4B76-9CDC-9ED0531461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VY_32_INOVACE_06_AJ_14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</a:t>
          </a:r>
          <a:r>
            <a:rPr lang="cs-CZ" sz="2000" kern="1200" smtClean="0"/>
            <a:t>AJ-8.B </a:t>
          </a:r>
          <a:r>
            <a:rPr lang="cs-CZ" sz="2000" kern="1200" dirty="0" smtClean="0"/>
            <a:t>– </a:t>
          </a:r>
          <a:r>
            <a:rPr lang="cs-CZ" sz="2000" kern="1200" dirty="0" err="1" smtClean="0"/>
            <a:t>Predictions</a:t>
          </a:r>
          <a:r>
            <a:rPr lang="cs-CZ" sz="2000" kern="1200" dirty="0" smtClean="0"/>
            <a:t> 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2166195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byla použita jako součást přípravy na </a:t>
            </a:r>
            <a:r>
              <a:rPr lang="cs-CZ" dirty="0" err="1" smtClean="0"/>
              <a:t>essey</a:t>
            </a:r>
            <a:r>
              <a:rPr lang="cs-CZ" dirty="0" smtClean="0"/>
              <a:t>  My </a:t>
            </a:r>
            <a:r>
              <a:rPr lang="cs-CZ" dirty="0" err="1" smtClean="0"/>
              <a:t>future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Některé věty musí mít předepsanou formu a žáci jen doplní vlastní nápady do připraveného pracovního listu.</a:t>
            </a:r>
          </a:p>
          <a:p>
            <a:r>
              <a:rPr lang="cs-CZ" dirty="0" smtClean="0"/>
              <a:t>Jako podpůrný materiál jsem použila poslech CD I  Project 3 č.22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310839603"/>
              </p:ext>
            </p:extLst>
          </p:nvPr>
        </p:nvGraphicFramePr>
        <p:xfrm>
          <a:off x="409520" y="2492896"/>
          <a:ext cx="8229600" cy="32359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Podmět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Pomocné 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Plnovýznamové</a:t>
                      </a:r>
                      <a:r>
                        <a:rPr lang="cs-CZ" baseline="0" dirty="0" smtClean="0"/>
                        <a:t> 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Ostatní části věty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will</a:t>
                      </a:r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´</a:t>
                      </a:r>
                      <a:r>
                        <a:rPr lang="cs-CZ" dirty="0" err="1" smtClean="0"/>
                        <a:t>ll</a:t>
                      </a:r>
                      <a:endParaRPr lang="cs-CZ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 live</a:t>
                      </a:r>
                      <a:endParaRPr lang="cs-CZ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on</a:t>
                      </a:r>
                      <a:r>
                        <a:rPr lang="cs-CZ" baseline="0" dirty="0" smtClean="0"/>
                        <a:t> Mars in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future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They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It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475656" y="404664"/>
            <a:ext cx="609732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Budoucí čas s WILL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628800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Kladné věty s WILL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Záporné věty s WILL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036960942"/>
              </p:ext>
            </p:extLst>
          </p:nvPr>
        </p:nvGraphicFramePr>
        <p:xfrm>
          <a:off x="457200" y="1600200"/>
          <a:ext cx="8229600" cy="32359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Podmět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Pomocné 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Plnovýznamové</a:t>
                      </a:r>
                      <a:r>
                        <a:rPr lang="cs-CZ" baseline="0" dirty="0" smtClean="0"/>
                        <a:t> 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Ostatní části věty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not</a:t>
                      </a:r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won´t</a:t>
                      </a:r>
                      <a:endParaRPr lang="cs-CZ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 live</a:t>
                      </a:r>
                      <a:endParaRPr lang="cs-CZ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1600" dirty="0" smtClean="0"/>
                        <a:t>on</a:t>
                      </a:r>
                      <a:r>
                        <a:rPr lang="cs-CZ" sz="1600" baseline="0" dirty="0" smtClean="0"/>
                        <a:t> Mars in </a:t>
                      </a:r>
                      <a:r>
                        <a:rPr lang="cs-CZ" sz="1600" baseline="0" dirty="0" err="1" smtClean="0"/>
                        <a:t>the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future</a:t>
                      </a:r>
                      <a:r>
                        <a:rPr lang="cs-CZ" sz="1600" baseline="0" dirty="0" smtClean="0"/>
                        <a:t>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They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It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098824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s WILL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642959911"/>
              </p:ext>
            </p:extLst>
          </p:nvPr>
        </p:nvGraphicFramePr>
        <p:xfrm>
          <a:off x="457200" y="1600200"/>
          <a:ext cx="82296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520"/>
                <a:gridCol w="1697320"/>
                <a:gridCol w="1327016"/>
                <a:gridCol w="1964824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Pomocné 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Podmět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Plnovýznamové 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Ostatní části věty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What</a:t>
                      </a:r>
                      <a:endParaRPr lang="cs-CZ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 </a:t>
                      </a:r>
                    </a:p>
                    <a:p>
                      <a:pPr algn="ctr"/>
                      <a:r>
                        <a:rPr lang="cs-CZ" dirty="0" err="1" smtClean="0"/>
                        <a:t>will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err="1" smtClean="0"/>
                        <a:t>work</a:t>
                      </a:r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live</a:t>
                      </a:r>
                      <a:endParaRPr lang="cs-CZ" dirty="0"/>
                    </a:p>
                  </a:txBody>
                  <a:tcPr/>
                </a:tc>
                <a:tc rowSpan="7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future</a:t>
                      </a:r>
                      <a:r>
                        <a:rPr lang="cs-CZ" dirty="0" smtClean="0"/>
                        <a:t> </a:t>
                      </a:r>
                      <a:r>
                        <a:rPr lang="cs-CZ" sz="6600" dirty="0" smtClean="0"/>
                        <a:t>?</a:t>
                      </a:r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Where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When</a:t>
                      </a:r>
                      <a:endParaRPr lang="cs-CZ" dirty="0" smtClean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you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How</a:t>
                      </a:r>
                      <a:r>
                        <a:rPr lang="cs-CZ" baseline="0" dirty="0" smtClean="0"/>
                        <a:t> many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they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much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Why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she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Who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it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52637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vyjádření předpovědí či odhadů, které se týkají vzdálené budoucnosti angličtina používá budoucí čas s pomocným slovesem WILL.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26038" y="332656"/>
            <a:ext cx="60919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Predictions</a:t>
            </a:r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s WILL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Make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predictions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about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future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err="1" smtClean="0"/>
              <a:t>What</a:t>
            </a:r>
            <a:r>
              <a:rPr lang="cs-CZ" sz="2800" i="1" dirty="0" smtClean="0"/>
              <a:t> do </a:t>
            </a:r>
            <a:r>
              <a:rPr lang="cs-CZ" sz="2800" i="1" dirty="0" err="1" smtClean="0"/>
              <a:t>you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think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about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nature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and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animals</a:t>
            </a:r>
            <a:r>
              <a:rPr lang="cs-CZ" sz="2800" i="1" dirty="0" smtClean="0"/>
              <a:t> in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future</a:t>
            </a:r>
            <a:r>
              <a:rPr lang="cs-CZ" sz="2800" i="1" dirty="0" smtClean="0"/>
              <a:t>?</a:t>
            </a:r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cs-CZ" sz="2400" dirty="0" smtClean="0"/>
              <a:t>Use </a:t>
            </a:r>
            <a:r>
              <a:rPr lang="cs-CZ" sz="2400" dirty="0" err="1" smtClean="0"/>
              <a:t>sentences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these:</a:t>
            </a:r>
          </a:p>
          <a:p>
            <a:pPr>
              <a:buNone/>
            </a:pPr>
            <a:r>
              <a:rPr lang="cs-CZ" sz="2400" b="1" dirty="0" smtClean="0"/>
              <a:t>I </a:t>
            </a:r>
            <a:r>
              <a:rPr lang="cs-CZ" sz="2400" b="1" dirty="0" err="1" smtClean="0"/>
              <a:t>think</a:t>
            </a:r>
            <a:r>
              <a:rPr lang="cs-CZ" sz="2400" b="1" dirty="0" smtClean="0"/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that</a:t>
            </a:r>
            <a:r>
              <a:rPr lang="cs-CZ" sz="2400" dirty="0" smtClean="0"/>
              <a:t>) </a:t>
            </a:r>
            <a:r>
              <a:rPr lang="cs-CZ" sz="2400" dirty="0" err="1" smtClean="0"/>
              <a:t>tigers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will</a:t>
            </a:r>
            <a:r>
              <a:rPr lang="cs-CZ" sz="2400" b="1" dirty="0" smtClean="0"/>
              <a:t> </a:t>
            </a:r>
            <a:r>
              <a:rPr lang="cs-CZ" sz="2400" dirty="0" smtClean="0"/>
              <a:t>live </a:t>
            </a:r>
            <a:r>
              <a:rPr lang="cs-CZ" sz="2400" dirty="0" err="1" smtClean="0"/>
              <a:t>only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</a:t>
            </a:r>
          </a:p>
          <a:p>
            <a:pPr>
              <a:buNone/>
            </a:pPr>
            <a:r>
              <a:rPr lang="cs-CZ" sz="2400" b="1" dirty="0" smtClean="0"/>
              <a:t>I </a:t>
            </a:r>
            <a:r>
              <a:rPr lang="cs-CZ" sz="2400" b="1" dirty="0" err="1" smtClean="0"/>
              <a:t>hope</a:t>
            </a:r>
            <a:r>
              <a:rPr lang="cs-CZ" sz="2400" b="1" dirty="0" smtClean="0"/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that</a:t>
            </a:r>
            <a:r>
              <a:rPr lang="cs-CZ" sz="2400" dirty="0" smtClean="0"/>
              <a:t>)………….</a:t>
            </a:r>
          </a:p>
          <a:p>
            <a:pPr>
              <a:buNone/>
            </a:pPr>
            <a:r>
              <a:rPr lang="cs-CZ" sz="2400" b="1" dirty="0" smtClean="0"/>
              <a:t>I don´t </a:t>
            </a:r>
            <a:r>
              <a:rPr lang="cs-CZ" sz="2400" b="1" dirty="0" err="1" smtClean="0"/>
              <a:t>think</a:t>
            </a:r>
            <a:r>
              <a:rPr lang="cs-CZ" sz="2400" b="1" dirty="0" smtClean="0"/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that</a:t>
            </a:r>
            <a:r>
              <a:rPr lang="cs-CZ" sz="2400" dirty="0" smtClean="0"/>
              <a:t>) </a:t>
            </a:r>
            <a:r>
              <a:rPr lang="cs-CZ" sz="2400" dirty="0" err="1" smtClean="0"/>
              <a:t>wild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will</a:t>
            </a:r>
            <a:r>
              <a:rPr lang="cs-CZ" sz="2400" dirty="0" smtClean="0"/>
              <a:t> live in </a:t>
            </a:r>
            <a:r>
              <a:rPr lang="cs-CZ" sz="2400" dirty="0" err="1" smtClean="0"/>
              <a:t>jungles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b="1" dirty="0" err="1" smtClean="0"/>
              <a:t>Perhaps</a:t>
            </a:r>
            <a:r>
              <a:rPr lang="cs-CZ" sz="2400" dirty="0" smtClean="0"/>
              <a:t> </a:t>
            </a:r>
            <a:r>
              <a:rPr lang="cs-CZ" sz="2400" dirty="0" err="1" smtClean="0"/>
              <a:t>elephants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will</a:t>
            </a:r>
            <a:r>
              <a:rPr lang="cs-CZ" sz="2400" dirty="0" smtClean="0"/>
              <a:t> help </a:t>
            </a:r>
            <a:r>
              <a:rPr lang="cs-CZ" sz="2400" dirty="0" err="1" smtClean="0"/>
              <a:t>people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err="1" smtClean="0"/>
              <a:t>Rivers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will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probably</a:t>
            </a:r>
            <a:r>
              <a:rPr lang="cs-CZ" sz="2400" dirty="0" smtClean="0"/>
              <a:t>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dirty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Make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predictions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about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future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err="1" smtClean="0"/>
              <a:t>What</a:t>
            </a:r>
            <a:r>
              <a:rPr lang="cs-CZ" i="1" dirty="0" smtClean="0"/>
              <a:t> do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think</a:t>
            </a:r>
            <a:r>
              <a:rPr lang="cs-CZ" i="1" dirty="0" smtClean="0"/>
              <a:t> </a:t>
            </a:r>
            <a:r>
              <a:rPr lang="cs-CZ" i="1" dirty="0" err="1" smtClean="0"/>
              <a:t>about</a:t>
            </a:r>
            <a:r>
              <a:rPr lang="cs-CZ" i="1" dirty="0" smtClean="0"/>
              <a:t> </a:t>
            </a:r>
            <a:r>
              <a:rPr lang="cs-CZ" i="1" dirty="0" err="1" smtClean="0"/>
              <a:t>work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</a:t>
            </a:r>
            <a:r>
              <a:rPr lang="cs-CZ" i="1" dirty="0" err="1" smtClean="0"/>
              <a:t>job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future</a:t>
            </a:r>
            <a:r>
              <a:rPr lang="cs-CZ" i="1" dirty="0" smtClean="0"/>
              <a:t>?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800" dirty="0" smtClean="0"/>
              <a:t>Use </a:t>
            </a:r>
            <a:r>
              <a:rPr lang="cs-CZ" sz="2800" dirty="0" err="1" smtClean="0"/>
              <a:t>sentences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these:</a:t>
            </a:r>
          </a:p>
          <a:p>
            <a:pPr>
              <a:buNone/>
            </a:pPr>
            <a:r>
              <a:rPr lang="cs-CZ" sz="2800" b="1" dirty="0" smtClean="0"/>
              <a:t>I </a:t>
            </a:r>
            <a:r>
              <a:rPr lang="cs-CZ" sz="2800" b="1" dirty="0" err="1" smtClean="0"/>
              <a:t>think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that</a:t>
            </a:r>
            <a:r>
              <a:rPr lang="cs-CZ" sz="2800" dirty="0" smtClean="0"/>
              <a:t>) </a:t>
            </a:r>
            <a:r>
              <a:rPr lang="cs-CZ" sz="2800" dirty="0" err="1" smtClean="0"/>
              <a:t>robots</a:t>
            </a:r>
            <a:r>
              <a:rPr lang="cs-CZ" sz="2800" dirty="0" smtClean="0"/>
              <a:t> </a:t>
            </a:r>
            <a:r>
              <a:rPr lang="cs-CZ" sz="2800" b="1" dirty="0" err="1" smtClean="0"/>
              <a:t>will</a:t>
            </a:r>
            <a:r>
              <a:rPr lang="cs-CZ" sz="2800" b="1" dirty="0" smtClean="0"/>
              <a:t> </a:t>
            </a:r>
            <a:r>
              <a:rPr lang="cs-CZ" sz="2800" dirty="0" err="1" smtClean="0"/>
              <a:t>work</a:t>
            </a:r>
            <a:r>
              <a:rPr lang="cs-CZ" sz="2800" dirty="0" smtClean="0"/>
              <a:t> in </a:t>
            </a:r>
            <a:r>
              <a:rPr lang="cs-CZ" sz="2800" dirty="0" err="1" smtClean="0"/>
              <a:t>factories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b="1" dirty="0" smtClean="0"/>
              <a:t>I </a:t>
            </a:r>
            <a:r>
              <a:rPr lang="cs-CZ" sz="2800" b="1" dirty="0" err="1" smtClean="0"/>
              <a:t>hope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that</a:t>
            </a:r>
            <a:r>
              <a:rPr lang="cs-CZ" sz="2800" dirty="0" smtClean="0"/>
              <a:t>)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b="1" dirty="0" err="1" smtClean="0"/>
              <a:t>will</a:t>
            </a:r>
            <a:r>
              <a:rPr lang="cs-CZ" sz="2800" b="1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more free </a:t>
            </a:r>
            <a:r>
              <a:rPr lang="cs-CZ" sz="2800" dirty="0" err="1" smtClean="0"/>
              <a:t>time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b="1" dirty="0" smtClean="0"/>
              <a:t>I don´t </a:t>
            </a:r>
            <a:r>
              <a:rPr lang="cs-CZ" sz="2800" b="1" dirty="0" err="1" smtClean="0"/>
              <a:t>think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that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b="1" dirty="0" err="1" smtClean="0"/>
              <a:t>Perhaps</a:t>
            </a:r>
            <a:r>
              <a:rPr lang="cs-CZ" sz="2800" b="1" i="1" dirty="0" smtClean="0"/>
              <a:t>………..</a:t>
            </a:r>
            <a:r>
              <a:rPr lang="cs-CZ" sz="2800" dirty="0" smtClean="0"/>
              <a:t> </a:t>
            </a:r>
            <a:r>
              <a:rPr lang="cs-CZ" sz="2800" b="1" dirty="0" err="1" smtClean="0"/>
              <a:t>will</a:t>
            </a:r>
            <a:r>
              <a:rPr lang="cs-CZ" sz="2800" dirty="0" smtClean="0"/>
              <a:t> help </a:t>
            </a:r>
            <a:r>
              <a:rPr lang="cs-CZ" sz="2800" dirty="0" err="1" smtClean="0"/>
              <a:t>people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b="1" dirty="0" smtClean="0"/>
              <a:t> </a:t>
            </a:r>
            <a:r>
              <a:rPr lang="cs-CZ" sz="2800" dirty="0" smtClean="0"/>
              <a:t>……………..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will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probably</a:t>
            </a:r>
            <a:r>
              <a:rPr lang="cs-CZ" sz="2800" dirty="0" smtClean="0"/>
              <a:t>……………………..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Make</a:t>
            </a:r>
            <a:r>
              <a:rPr lang="cs-CZ" sz="3200" dirty="0" smtClean="0"/>
              <a:t> </a:t>
            </a:r>
            <a:r>
              <a:rPr lang="cs-CZ" sz="3200" dirty="0" err="1" smtClean="0"/>
              <a:t>predictions</a:t>
            </a:r>
            <a:r>
              <a:rPr lang="cs-CZ" sz="3200" dirty="0" smtClean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future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err="1" smtClean="0"/>
              <a:t>What</a:t>
            </a:r>
            <a:r>
              <a:rPr lang="cs-CZ" i="1" dirty="0" smtClean="0"/>
              <a:t> do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think</a:t>
            </a:r>
            <a:r>
              <a:rPr lang="cs-CZ" i="1" dirty="0" smtClean="0"/>
              <a:t> </a:t>
            </a:r>
            <a:r>
              <a:rPr lang="cs-CZ" i="1" dirty="0" err="1" smtClean="0"/>
              <a:t>about</a:t>
            </a:r>
            <a:r>
              <a:rPr lang="cs-CZ" i="1" dirty="0" smtClean="0"/>
              <a:t> </a:t>
            </a:r>
            <a:r>
              <a:rPr lang="cs-CZ" i="1" dirty="0" err="1" smtClean="0"/>
              <a:t>shopping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future</a:t>
            </a:r>
            <a:r>
              <a:rPr lang="cs-CZ" i="1" dirty="0" smtClean="0"/>
              <a:t>?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800" dirty="0" smtClean="0"/>
              <a:t>Use </a:t>
            </a:r>
            <a:r>
              <a:rPr lang="cs-CZ" sz="2800" dirty="0" err="1" smtClean="0"/>
              <a:t>sentences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these:</a:t>
            </a:r>
          </a:p>
          <a:p>
            <a:pPr>
              <a:buNone/>
            </a:pPr>
            <a:r>
              <a:rPr lang="cs-CZ" sz="2800" b="1" dirty="0" smtClean="0"/>
              <a:t>I </a:t>
            </a:r>
            <a:r>
              <a:rPr lang="cs-CZ" sz="2800" b="1" dirty="0" err="1" smtClean="0"/>
              <a:t>think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that</a:t>
            </a:r>
            <a:r>
              <a:rPr lang="cs-CZ" sz="2800" dirty="0" smtClean="0"/>
              <a:t>)…………………</a:t>
            </a:r>
            <a:r>
              <a:rPr lang="cs-CZ" sz="2800" b="1" dirty="0" err="1" smtClean="0"/>
              <a:t>will</a:t>
            </a: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I </a:t>
            </a:r>
            <a:r>
              <a:rPr lang="cs-CZ" sz="2800" b="1" dirty="0" err="1" smtClean="0"/>
              <a:t>hope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that</a:t>
            </a:r>
            <a:r>
              <a:rPr lang="cs-CZ" sz="2800" dirty="0" smtClean="0"/>
              <a:t>)………….</a:t>
            </a:r>
          </a:p>
          <a:p>
            <a:pPr>
              <a:buNone/>
            </a:pPr>
            <a:r>
              <a:rPr lang="cs-CZ" sz="2800" b="1" dirty="0" smtClean="0"/>
              <a:t>I don´t </a:t>
            </a:r>
            <a:r>
              <a:rPr lang="cs-CZ" sz="2800" b="1" dirty="0" err="1" smtClean="0"/>
              <a:t>think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that</a:t>
            </a:r>
            <a:r>
              <a:rPr lang="cs-CZ" sz="2800" dirty="0" smtClean="0"/>
              <a:t>)……………………..</a:t>
            </a:r>
            <a:r>
              <a:rPr lang="cs-CZ" sz="2800" b="1" dirty="0" err="1" smtClean="0"/>
              <a:t>will</a:t>
            </a:r>
            <a:endParaRPr lang="cs-CZ" sz="2800" dirty="0" smtClean="0"/>
          </a:p>
          <a:p>
            <a:pPr>
              <a:buNone/>
            </a:pPr>
            <a:r>
              <a:rPr lang="cs-CZ" sz="2800" b="1" dirty="0" err="1" smtClean="0"/>
              <a:t>Perhaps</a:t>
            </a:r>
            <a:r>
              <a:rPr lang="cs-CZ" sz="2800" dirty="0" smtClean="0"/>
              <a:t> 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b="1" dirty="0" err="1" smtClean="0"/>
              <a:t>will</a:t>
            </a:r>
            <a:r>
              <a:rPr lang="cs-CZ" sz="2800" dirty="0" smtClean="0"/>
              <a:t> do </a:t>
            </a:r>
            <a:r>
              <a:rPr lang="cs-CZ" sz="2800" dirty="0" err="1" smtClean="0"/>
              <a:t>shopping</a:t>
            </a:r>
            <a:r>
              <a:rPr lang="cs-CZ" sz="2800" dirty="0" smtClean="0"/>
              <a:t> </a:t>
            </a:r>
            <a:r>
              <a:rPr lang="cs-CZ" sz="2800" dirty="0" err="1" smtClean="0"/>
              <a:t>only</a:t>
            </a:r>
            <a:r>
              <a:rPr lang="cs-CZ" sz="2800" dirty="0" smtClean="0"/>
              <a:t> on </a:t>
            </a:r>
            <a:r>
              <a:rPr lang="cs-CZ" sz="2800" dirty="0" err="1" smtClean="0"/>
              <a:t>the</a:t>
            </a:r>
            <a:r>
              <a:rPr lang="cs-CZ" sz="2800" dirty="0" smtClean="0"/>
              <a:t> Internet.</a:t>
            </a:r>
          </a:p>
          <a:p>
            <a:pPr>
              <a:buNone/>
            </a:pPr>
            <a:r>
              <a:rPr lang="cs-CZ" sz="2800" dirty="0" err="1" smtClean="0"/>
              <a:t>Food</a:t>
            </a:r>
            <a:r>
              <a:rPr lang="cs-CZ" sz="2800" dirty="0" smtClean="0"/>
              <a:t> </a:t>
            </a:r>
            <a:r>
              <a:rPr lang="cs-CZ" sz="2800" b="1" dirty="0" err="1" smtClean="0"/>
              <a:t>will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probably</a:t>
            </a:r>
            <a:r>
              <a:rPr lang="cs-CZ" sz="2800" dirty="0" smtClean="0"/>
              <a:t>……………..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Make</a:t>
            </a:r>
            <a:r>
              <a:rPr lang="cs-CZ" sz="3200" dirty="0" smtClean="0"/>
              <a:t> </a:t>
            </a:r>
            <a:r>
              <a:rPr lang="cs-CZ" sz="3200" dirty="0" err="1" smtClean="0"/>
              <a:t>predictions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err="1" smtClean="0"/>
              <a:t>What</a:t>
            </a:r>
            <a:r>
              <a:rPr lang="cs-CZ" i="1" dirty="0" smtClean="0"/>
              <a:t> do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think</a:t>
            </a:r>
            <a:r>
              <a:rPr lang="cs-CZ" i="1" dirty="0" smtClean="0"/>
              <a:t> </a:t>
            </a:r>
            <a:r>
              <a:rPr lang="cs-CZ" i="1" dirty="0" err="1" smtClean="0"/>
              <a:t>about</a:t>
            </a:r>
            <a:r>
              <a:rPr lang="cs-CZ" i="1" dirty="0" smtClean="0"/>
              <a:t> </a:t>
            </a:r>
            <a:r>
              <a:rPr lang="cs-CZ" i="1" dirty="0" err="1" smtClean="0"/>
              <a:t>school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</a:t>
            </a:r>
            <a:r>
              <a:rPr lang="cs-CZ" i="1" dirty="0" err="1" smtClean="0"/>
              <a:t>teachers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future</a:t>
            </a:r>
            <a:r>
              <a:rPr lang="cs-CZ" i="1" dirty="0" smtClean="0"/>
              <a:t>?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800" dirty="0" smtClean="0"/>
              <a:t>Use </a:t>
            </a:r>
            <a:r>
              <a:rPr lang="cs-CZ" sz="2800" dirty="0" err="1" smtClean="0"/>
              <a:t>sentences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these:</a:t>
            </a:r>
          </a:p>
          <a:p>
            <a:pPr>
              <a:buNone/>
            </a:pPr>
            <a:r>
              <a:rPr lang="cs-CZ" sz="2800" b="1" dirty="0" smtClean="0"/>
              <a:t>I </a:t>
            </a:r>
            <a:r>
              <a:rPr lang="cs-CZ" sz="2800" b="1" dirty="0" err="1" smtClean="0"/>
              <a:t>think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that</a:t>
            </a:r>
            <a:r>
              <a:rPr lang="cs-CZ" sz="2800" dirty="0" smtClean="0"/>
              <a:t>) </a:t>
            </a:r>
            <a:r>
              <a:rPr lang="cs-CZ" sz="2800" dirty="0" err="1" smtClean="0"/>
              <a:t>students</a:t>
            </a:r>
            <a:r>
              <a:rPr lang="cs-CZ" sz="2800" dirty="0" smtClean="0"/>
              <a:t> </a:t>
            </a:r>
            <a:r>
              <a:rPr lang="cs-CZ" sz="2800" b="1" dirty="0" err="1" smtClean="0"/>
              <a:t>will</a:t>
            </a:r>
            <a:r>
              <a:rPr lang="cs-CZ" sz="2800" dirty="0" smtClean="0"/>
              <a:t>………………….</a:t>
            </a:r>
          </a:p>
          <a:p>
            <a:pPr>
              <a:buNone/>
            </a:pPr>
            <a:r>
              <a:rPr lang="cs-CZ" sz="2800" b="1" dirty="0" smtClean="0"/>
              <a:t>I </a:t>
            </a:r>
            <a:r>
              <a:rPr lang="cs-CZ" sz="2800" b="1" dirty="0" err="1" smtClean="0"/>
              <a:t>hope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that</a:t>
            </a:r>
            <a:r>
              <a:rPr lang="cs-CZ" sz="2800" dirty="0" smtClean="0"/>
              <a:t>) </a:t>
            </a:r>
            <a:r>
              <a:rPr lang="cs-CZ" sz="2800" dirty="0" err="1" smtClean="0"/>
              <a:t>lessons</a:t>
            </a:r>
            <a:r>
              <a:rPr lang="cs-CZ" sz="2800" dirty="0" smtClean="0"/>
              <a:t> </a:t>
            </a:r>
            <a:r>
              <a:rPr lang="cs-CZ" sz="2800" dirty="0" err="1" smtClean="0"/>
              <a:t>won</a:t>
            </a:r>
            <a:r>
              <a:rPr lang="cs-CZ" sz="2800" dirty="0" smtClean="0"/>
              <a:t>´t /  </a:t>
            </a:r>
            <a:r>
              <a:rPr lang="cs-CZ" sz="2800" dirty="0" err="1" smtClean="0"/>
              <a:t>will</a:t>
            </a:r>
            <a:r>
              <a:rPr lang="cs-CZ" sz="2800" dirty="0" smtClean="0"/>
              <a:t>…………..</a:t>
            </a:r>
          </a:p>
          <a:p>
            <a:pPr>
              <a:buNone/>
            </a:pPr>
            <a:r>
              <a:rPr lang="cs-CZ" sz="2800" b="1" dirty="0" smtClean="0"/>
              <a:t>I don´t </a:t>
            </a:r>
            <a:r>
              <a:rPr lang="cs-CZ" sz="2800" b="1" dirty="0" err="1" smtClean="0"/>
              <a:t>think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that</a:t>
            </a:r>
            <a:r>
              <a:rPr lang="cs-CZ" sz="2800" dirty="0" smtClean="0"/>
              <a:t>) </a:t>
            </a:r>
            <a:r>
              <a:rPr lang="cs-CZ" sz="2800" dirty="0" err="1" smtClean="0"/>
              <a:t>teachers</a:t>
            </a:r>
            <a:r>
              <a:rPr lang="cs-CZ" sz="2800" dirty="0" smtClean="0"/>
              <a:t> </a:t>
            </a:r>
            <a:r>
              <a:rPr lang="cs-CZ" sz="2800" b="1" dirty="0" err="1" smtClean="0"/>
              <a:t>will</a:t>
            </a:r>
            <a:r>
              <a:rPr lang="cs-CZ" sz="2800" b="1" dirty="0" smtClean="0"/>
              <a:t> </a:t>
            </a:r>
            <a:r>
              <a:rPr lang="cs-CZ" sz="2800" dirty="0" smtClean="0"/>
              <a:t>…………………….</a:t>
            </a:r>
          </a:p>
          <a:p>
            <a:pPr>
              <a:buNone/>
            </a:pPr>
            <a:r>
              <a:rPr lang="cs-CZ" sz="2800" b="1" dirty="0" err="1" smtClean="0"/>
              <a:t>Perhaps</a:t>
            </a:r>
            <a:r>
              <a:rPr lang="cs-CZ" sz="2800" dirty="0" smtClean="0"/>
              <a:t> ……………………. </a:t>
            </a:r>
            <a:r>
              <a:rPr lang="cs-CZ" sz="2800" b="1" dirty="0" err="1" smtClean="0"/>
              <a:t>will</a:t>
            </a:r>
            <a:r>
              <a:rPr lang="cs-CZ" sz="2800" b="1" dirty="0" smtClean="0"/>
              <a:t>                    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b="1" dirty="0" err="1" smtClean="0"/>
              <a:t>will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probably</a:t>
            </a:r>
            <a:r>
              <a:rPr lang="cs-CZ" sz="2800" dirty="0" smtClean="0"/>
              <a:t> start                    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dokončují věty podle svých vlastních názorů.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Pracovní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/>
              <a:t>I </a:t>
            </a:r>
            <a:r>
              <a:rPr lang="cs-CZ" sz="1400" b="1" dirty="0" err="1" smtClean="0"/>
              <a:t>think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that</a:t>
            </a:r>
            <a:r>
              <a:rPr lang="cs-CZ" sz="1400" dirty="0" smtClean="0"/>
              <a:t>) </a:t>
            </a:r>
            <a:r>
              <a:rPr lang="cs-CZ" sz="1400" dirty="0" err="1" smtClean="0"/>
              <a:t>tigers</a:t>
            </a:r>
            <a:r>
              <a:rPr lang="cs-CZ" sz="1400" dirty="0" smtClean="0"/>
              <a:t> </a:t>
            </a:r>
            <a:r>
              <a:rPr lang="cs-CZ" sz="1400" b="1" dirty="0" err="1" smtClean="0"/>
              <a:t>will</a:t>
            </a:r>
            <a:r>
              <a:rPr lang="cs-CZ" sz="1400" b="1" dirty="0" smtClean="0"/>
              <a:t> </a:t>
            </a:r>
            <a:r>
              <a:rPr lang="cs-CZ" sz="1400" dirty="0" smtClean="0"/>
              <a:t>live </a:t>
            </a:r>
            <a:r>
              <a:rPr lang="cs-CZ" sz="1400" dirty="0" err="1" smtClean="0"/>
              <a:t>only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ZOO.</a:t>
            </a:r>
          </a:p>
          <a:p>
            <a:pPr>
              <a:buNone/>
            </a:pPr>
            <a:r>
              <a:rPr lang="cs-CZ" sz="1400" b="1" dirty="0" smtClean="0"/>
              <a:t>I </a:t>
            </a:r>
            <a:r>
              <a:rPr lang="cs-CZ" sz="1400" b="1" dirty="0" err="1" smtClean="0"/>
              <a:t>hope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that</a:t>
            </a:r>
            <a:r>
              <a:rPr lang="cs-CZ" sz="1400" dirty="0" smtClean="0"/>
              <a:t>)………….</a:t>
            </a:r>
          </a:p>
          <a:p>
            <a:pPr>
              <a:buNone/>
            </a:pPr>
            <a:r>
              <a:rPr lang="cs-CZ" sz="1400" b="1" dirty="0" smtClean="0"/>
              <a:t>I don´t </a:t>
            </a:r>
            <a:r>
              <a:rPr lang="cs-CZ" sz="1400" b="1" dirty="0" err="1" smtClean="0"/>
              <a:t>think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that</a:t>
            </a:r>
            <a:r>
              <a:rPr lang="cs-CZ" sz="1400" dirty="0" smtClean="0"/>
              <a:t>) </a:t>
            </a:r>
            <a:r>
              <a:rPr lang="cs-CZ" sz="1400" dirty="0" err="1" smtClean="0"/>
              <a:t>wild</a:t>
            </a:r>
            <a:r>
              <a:rPr lang="cs-CZ" sz="1400" dirty="0" smtClean="0"/>
              <a:t> </a:t>
            </a:r>
            <a:r>
              <a:rPr lang="cs-CZ" sz="1400" dirty="0" err="1" smtClean="0"/>
              <a:t>animals</a:t>
            </a:r>
            <a:r>
              <a:rPr lang="cs-CZ" sz="1400" dirty="0" smtClean="0"/>
              <a:t> </a:t>
            </a:r>
            <a:r>
              <a:rPr lang="cs-CZ" sz="1400" b="1" dirty="0" err="1" smtClean="0"/>
              <a:t>will</a:t>
            </a:r>
            <a:r>
              <a:rPr lang="cs-CZ" sz="1400" dirty="0" smtClean="0"/>
              <a:t> live in </a:t>
            </a:r>
            <a:r>
              <a:rPr lang="cs-CZ" sz="1400" dirty="0" err="1" smtClean="0"/>
              <a:t>jungles</a:t>
            </a:r>
            <a:r>
              <a:rPr lang="cs-CZ" sz="1400" dirty="0" smtClean="0"/>
              <a:t>.</a:t>
            </a:r>
          </a:p>
          <a:p>
            <a:pPr>
              <a:buNone/>
            </a:pPr>
            <a:r>
              <a:rPr lang="cs-CZ" sz="1400" b="1" dirty="0" err="1" smtClean="0"/>
              <a:t>Perhaps</a:t>
            </a:r>
            <a:r>
              <a:rPr lang="cs-CZ" sz="1400" dirty="0" smtClean="0"/>
              <a:t> </a:t>
            </a:r>
            <a:r>
              <a:rPr lang="cs-CZ" sz="1400" dirty="0" err="1" smtClean="0"/>
              <a:t>elephants</a:t>
            </a:r>
            <a:r>
              <a:rPr lang="cs-CZ" sz="1400" dirty="0" smtClean="0"/>
              <a:t> </a:t>
            </a:r>
            <a:r>
              <a:rPr lang="cs-CZ" sz="1400" b="1" dirty="0" err="1" smtClean="0"/>
              <a:t>will</a:t>
            </a:r>
            <a:r>
              <a:rPr lang="cs-CZ" sz="1400" dirty="0" smtClean="0"/>
              <a:t> help </a:t>
            </a:r>
            <a:r>
              <a:rPr lang="cs-CZ" sz="1400" dirty="0" err="1" smtClean="0"/>
              <a:t>people</a:t>
            </a:r>
            <a:r>
              <a:rPr lang="cs-CZ" sz="1400" dirty="0" smtClean="0"/>
              <a:t>.</a:t>
            </a:r>
          </a:p>
          <a:p>
            <a:pPr>
              <a:buNone/>
            </a:pPr>
            <a:r>
              <a:rPr lang="cs-CZ" sz="1400" dirty="0" err="1" smtClean="0"/>
              <a:t>Rivers</a:t>
            </a:r>
            <a:r>
              <a:rPr lang="cs-CZ" sz="1400" dirty="0" smtClean="0"/>
              <a:t> </a:t>
            </a:r>
            <a:r>
              <a:rPr lang="cs-CZ" sz="1400" b="1" dirty="0" err="1" smtClean="0"/>
              <a:t>will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probably</a:t>
            </a:r>
            <a:r>
              <a:rPr lang="cs-CZ" sz="1400" dirty="0" smtClean="0"/>
              <a:t> </a:t>
            </a:r>
            <a:r>
              <a:rPr lang="cs-CZ" sz="1400" dirty="0" err="1" smtClean="0"/>
              <a:t>be</a:t>
            </a:r>
            <a:r>
              <a:rPr lang="cs-CZ" sz="1400" dirty="0" smtClean="0"/>
              <a:t> </a:t>
            </a:r>
            <a:r>
              <a:rPr lang="cs-CZ" sz="1400" dirty="0" err="1" smtClean="0"/>
              <a:t>dirty</a:t>
            </a:r>
            <a:r>
              <a:rPr lang="cs-CZ" sz="1400" dirty="0" smtClean="0"/>
              <a:t>.</a:t>
            </a:r>
          </a:p>
          <a:p>
            <a:pPr>
              <a:buNone/>
            </a:pPr>
            <a:r>
              <a:rPr lang="cs-CZ" sz="1400" b="1" dirty="0" smtClean="0"/>
              <a:t>I </a:t>
            </a:r>
            <a:r>
              <a:rPr lang="cs-CZ" sz="1400" b="1" dirty="0" err="1" smtClean="0"/>
              <a:t>think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that</a:t>
            </a:r>
            <a:r>
              <a:rPr lang="cs-CZ" sz="1400" dirty="0" smtClean="0"/>
              <a:t>) </a:t>
            </a:r>
            <a:r>
              <a:rPr lang="cs-CZ" sz="1400" dirty="0" err="1" smtClean="0"/>
              <a:t>robots</a:t>
            </a:r>
            <a:r>
              <a:rPr lang="cs-CZ" sz="1400" dirty="0" smtClean="0"/>
              <a:t> </a:t>
            </a:r>
            <a:r>
              <a:rPr lang="cs-CZ" sz="1400" b="1" dirty="0" err="1" smtClean="0"/>
              <a:t>will</a:t>
            </a:r>
            <a:r>
              <a:rPr lang="cs-CZ" sz="1400" b="1" dirty="0" smtClean="0"/>
              <a:t> </a:t>
            </a:r>
            <a:r>
              <a:rPr lang="cs-CZ" sz="1400" dirty="0" err="1" smtClean="0"/>
              <a:t>work</a:t>
            </a:r>
            <a:r>
              <a:rPr lang="cs-CZ" sz="1400" dirty="0" smtClean="0"/>
              <a:t> in </a:t>
            </a:r>
            <a:r>
              <a:rPr lang="cs-CZ" sz="1400" dirty="0" err="1" smtClean="0"/>
              <a:t>factories</a:t>
            </a:r>
            <a:r>
              <a:rPr lang="cs-CZ" sz="1400" dirty="0" smtClean="0"/>
              <a:t>.</a:t>
            </a:r>
          </a:p>
          <a:p>
            <a:pPr>
              <a:buNone/>
            </a:pPr>
            <a:r>
              <a:rPr lang="cs-CZ" sz="1400" b="1" dirty="0" smtClean="0"/>
              <a:t>I </a:t>
            </a:r>
            <a:r>
              <a:rPr lang="cs-CZ" sz="1400" b="1" dirty="0" err="1" smtClean="0"/>
              <a:t>hope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that</a:t>
            </a:r>
            <a:r>
              <a:rPr lang="cs-CZ" sz="1400" dirty="0" smtClean="0"/>
              <a:t>)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  <a:r>
              <a:rPr lang="cs-CZ" sz="1400" b="1" dirty="0" err="1" smtClean="0"/>
              <a:t>will</a:t>
            </a:r>
            <a:r>
              <a:rPr lang="cs-CZ" sz="1400" b="1" dirty="0" smtClean="0"/>
              <a:t> </a:t>
            </a:r>
            <a:r>
              <a:rPr lang="cs-CZ" sz="1400" dirty="0" err="1" smtClean="0"/>
              <a:t>have</a:t>
            </a:r>
            <a:r>
              <a:rPr lang="cs-CZ" sz="1400" dirty="0" smtClean="0"/>
              <a:t> more free </a:t>
            </a:r>
            <a:r>
              <a:rPr lang="cs-CZ" sz="1400" dirty="0" err="1" smtClean="0"/>
              <a:t>time</a:t>
            </a:r>
            <a:endParaRPr lang="cs-CZ" sz="1400" dirty="0" smtClean="0"/>
          </a:p>
          <a:p>
            <a:pPr>
              <a:buNone/>
            </a:pPr>
            <a:r>
              <a:rPr lang="cs-CZ" sz="1400" b="1" dirty="0" smtClean="0"/>
              <a:t>I don´t </a:t>
            </a:r>
            <a:r>
              <a:rPr lang="cs-CZ" sz="1400" b="1" dirty="0" err="1" smtClean="0"/>
              <a:t>think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that</a:t>
            </a:r>
            <a:r>
              <a:rPr lang="cs-CZ" sz="1400" dirty="0" smtClean="0"/>
              <a:t>)</a:t>
            </a:r>
          </a:p>
          <a:p>
            <a:pPr>
              <a:buNone/>
            </a:pPr>
            <a:r>
              <a:rPr lang="cs-CZ" sz="1400" b="1" dirty="0" err="1" smtClean="0"/>
              <a:t>Perhaps</a:t>
            </a:r>
            <a:r>
              <a:rPr lang="cs-CZ" sz="1400" dirty="0" smtClean="0"/>
              <a:t>                       </a:t>
            </a:r>
            <a:r>
              <a:rPr lang="cs-CZ" sz="1400" b="1" dirty="0" err="1" smtClean="0"/>
              <a:t>will</a:t>
            </a:r>
            <a:r>
              <a:rPr lang="cs-CZ" sz="1400" dirty="0" smtClean="0"/>
              <a:t> help </a:t>
            </a:r>
            <a:r>
              <a:rPr lang="cs-CZ" sz="1400" dirty="0" err="1" smtClean="0"/>
              <a:t>people</a:t>
            </a:r>
            <a:r>
              <a:rPr lang="cs-CZ" sz="1400" dirty="0" smtClean="0"/>
              <a:t>.</a:t>
            </a:r>
          </a:p>
          <a:p>
            <a:pPr>
              <a:buNone/>
            </a:pPr>
            <a:r>
              <a:rPr lang="cs-CZ" sz="1400" b="1" dirty="0" smtClean="0"/>
              <a:t>                          </a:t>
            </a:r>
            <a:r>
              <a:rPr lang="cs-CZ" sz="1400" b="1" dirty="0" err="1" smtClean="0"/>
              <a:t>will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probably</a:t>
            </a:r>
            <a:endParaRPr lang="cs-CZ" sz="1400" dirty="0" smtClean="0"/>
          </a:p>
          <a:p>
            <a:pPr>
              <a:buNone/>
            </a:pPr>
            <a:r>
              <a:rPr lang="cs-CZ" sz="1400" b="1" dirty="0" smtClean="0"/>
              <a:t>I </a:t>
            </a:r>
            <a:r>
              <a:rPr lang="cs-CZ" sz="1400" b="1" dirty="0" err="1" smtClean="0"/>
              <a:t>think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that</a:t>
            </a:r>
            <a:r>
              <a:rPr lang="cs-CZ" sz="1400" dirty="0" smtClean="0"/>
              <a:t>)              </a:t>
            </a:r>
            <a:r>
              <a:rPr lang="cs-CZ" sz="1400" b="1" dirty="0" err="1" smtClean="0"/>
              <a:t>will</a:t>
            </a:r>
            <a:endParaRPr lang="cs-CZ" sz="1400" dirty="0" smtClean="0"/>
          </a:p>
          <a:p>
            <a:pPr>
              <a:buNone/>
            </a:pPr>
            <a:r>
              <a:rPr lang="cs-CZ" sz="1400" b="1" dirty="0" smtClean="0"/>
              <a:t>I </a:t>
            </a:r>
            <a:r>
              <a:rPr lang="cs-CZ" sz="1400" b="1" dirty="0" err="1" smtClean="0"/>
              <a:t>hope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that</a:t>
            </a:r>
            <a:r>
              <a:rPr lang="cs-CZ" sz="1400" dirty="0" smtClean="0"/>
              <a:t>)………….</a:t>
            </a:r>
          </a:p>
          <a:p>
            <a:pPr>
              <a:buNone/>
            </a:pPr>
            <a:r>
              <a:rPr lang="cs-CZ" sz="1400" b="1" dirty="0" smtClean="0"/>
              <a:t>I don´t </a:t>
            </a:r>
            <a:r>
              <a:rPr lang="cs-CZ" sz="1400" b="1" dirty="0" err="1" smtClean="0"/>
              <a:t>think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that</a:t>
            </a:r>
            <a:r>
              <a:rPr lang="cs-CZ" sz="1400" dirty="0" smtClean="0"/>
              <a:t>)                      </a:t>
            </a:r>
            <a:r>
              <a:rPr lang="cs-CZ" sz="1400" b="1" dirty="0" err="1" smtClean="0"/>
              <a:t>will</a:t>
            </a:r>
            <a:endParaRPr lang="cs-CZ" sz="1400" dirty="0" smtClean="0"/>
          </a:p>
          <a:p>
            <a:pPr>
              <a:buNone/>
            </a:pPr>
            <a:r>
              <a:rPr lang="cs-CZ" sz="1400" b="1" dirty="0" err="1" smtClean="0"/>
              <a:t>Perhaps</a:t>
            </a:r>
            <a:r>
              <a:rPr lang="cs-CZ" sz="1400" dirty="0" smtClean="0"/>
              <a:t>  </a:t>
            </a:r>
            <a:r>
              <a:rPr lang="cs-CZ" sz="1400" dirty="0" err="1" smtClean="0"/>
              <a:t>we</a:t>
            </a:r>
            <a:r>
              <a:rPr lang="cs-CZ" sz="1400" dirty="0" smtClean="0"/>
              <a:t> </a:t>
            </a:r>
            <a:r>
              <a:rPr lang="cs-CZ" sz="1400" b="1" dirty="0" err="1" smtClean="0"/>
              <a:t>will</a:t>
            </a:r>
            <a:r>
              <a:rPr lang="cs-CZ" sz="1400" dirty="0" smtClean="0"/>
              <a:t> do </a:t>
            </a:r>
            <a:r>
              <a:rPr lang="cs-CZ" sz="1400" dirty="0" err="1" smtClean="0"/>
              <a:t>shopping</a:t>
            </a:r>
            <a:r>
              <a:rPr lang="cs-CZ" sz="1400" dirty="0" smtClean="0"/>
              <a:t> </a:t>
            </a:r>
            <a:r>
              <a:rPr lang="cs-CZ" sz="1400" dirty="0" err="1" smtClean="0"/>
              <a:t>only</a:t>
            </a:r>
            <a:r>
              <a:rPr lang="cs-CZ" sz="1400" dirty="0" smtClean="0"/>
              <a:t> on </a:t>
            </a:r>
            <a:r>
              <a:rPr lang="cs-CZ" sz="1400" dirty="0" err="1" smtClean="0"/>
              <a:t>the</a:t>
            </a:r>
            <a:r>
              <a:rPr lang="cs-CZ" sz="1400" dirty="0" smtClean="0"/>
              <a:t> Internet.</a:t>
            </a:r>
          </a:p>
          <a:p>
            <a:pPr>
              <a:buNone/>
            </a:pPr>
            <a:r>
              <a:rPr lang="cs-CZ" sz="1400" dirty="0" err="1" smtClean="0"/>
              <a:t>Food</a:t>
            </a:r>
            <a:r>
              <a:rPr lang="cs-CZ" sz="1400" dirty="0" smtClean="0"/>
              <a:t> </a:t>
            </a:r>
            <a:r>
              <a:rPr lang="cs-CZ" sz="1400" b="1" dirty="0" err="1" smtClean="0"/>
              <a:t>will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probably</a:t>
            </a:r>
            <a:r>
              <a:rPr lang="cs-CZ" sz="1400" dirty="0" smtClean="0"/>
              <a:t>……………..</a:t>
            </a:r>
          </a:p>
          <a:p>
            <a:pPr>
              <a:buNone/>
            </a:pPr>
            <a:r>
              <a:rPr lang="cs-CZ" sz="1500" b="1" dirty="0" smtClean="0"/>
              <a:t>I </a:t>
            </a:r>
            <a:r>
              <a:rPr lang="cs-CZ" sz="1500" b="1" dirty="0" err="1" smtClean="0"/>
              <a:t>think</a:t>
            </a:r>
            <a:r>
              <a:rPr lang="cs-CZ" sz="1500" b="1" dirty="0" smtClean="0"/>
              <a:t> </a:t>
            </a:r>
            <a:r>
              <a:rPr lang="cs-CZ" sz="1500" dirty="0" smtClean="0"/>
              <a:t>(</a:t>
            </a:r>
            <a:r>
              <a:rPr lang="cs-CZ" sz="1500" dirty="0" err="1" smtClean="0"/>
              <a:t>that</a:t>
            </a:r>
            <a:r>
              <a:rPr lang="cs-CZ" sz="1500" dirty="0" smtClean="0"/>
              <a:t>) </a:t>
            </a:r>
            <a:r>
              <a:rPr lang="cs-CZ" sz="1500" dirty="0" err="1" smtClean="0"/>
              <a:t>students</a:t>
            </a:r>
            <a:r>
              <a:rPr lang="cs-CZ" sz="1500" dirty="0" smtClean="0"/>
              <a:t> </a:t>
            </a:r>
            <a:r>
              <a:rPr lang="cs-CZ" sz="1500" b="1" dirty="0" err="1" smtClean="0"/>
              <a:t>will</a:t>
            </a:r>
            <a:r>
              <a:rPr lang="cs-CZ" sz="1500" dirty="0" smtClean="0"/>
              <a:t>………………….</a:t>
            </a:r>
          </a:p>
          <a:p>
            <a:pPr>
              <a:buNone/>
            </a:pPr>
            <a:r>
              <a:rPr lang="cs-CZ" sz="1500" b="1" dirty="0" smtClean="0"/>
              <a:t>I </a:t>
            </a:r>
            <a:r>
              <a:rPr lang="cs-CZ" sz="1500" b="1" dirty="0" err="1" smtClean="0"/>
              <a:t>hope</a:t>
            </a:r>
            <a:r>
              <a:rPr lang="cs-CZ" sz="1500" b="1" dirty="0" smtClean="0"/>
              <a:t> </a:t>
            </a:r>
            <a:r>
              <a:rPr lang="cs-CZ" sz="1500" dirty="0" smtClean="0"/>
              <a:t>(</a:t>
            </a:r>
            <a:r>
              <a:rPr lang="cs-CZ" sz="1500" dirty="0" err="1" smtClean="0"/>
              <a:t>that</a:t>
            </a:r>
            <a:r>
              <a:rPr lang="cs-CZ" sz="1500" dirty="0" smtClean="0"/>
              <a:t>) </a:t>
            </a:r>
            <a:r>
              <a:rPr lang="cs-CZ" sz="1500" dirty="0" err="1" smtClean="0"/>
              <a:t>lessons</a:t>
            </a:r>
            <a:r>
              <a:rPr lang="cs-CZ" sz="1500" dirty="0" smtClean="0"/>
              <a:t> </a:t>
            </a:r>
            <a:r>
              <a:rPr lang="cs-CZ" sz="1500" dirty="0" err="1" smtClean="0"/>
              <a:t>won</a:t>
            </a:r>
            <a:r>
              <a:rPr lang="cs-CZ" sz="1500" dirty="0" smtClean="0"/>
              <a:t>´t / </a:t>
            </a:r>
            <a:r>
              <a:rPr lang="cs-CZ" sz="1500" dirty="0" err="1" smtClean="0"/>
              <a:t>will</a:t>
            </a:r>
            <a:r>
              <a:rPr lang="cs-CZ" sz="1500" dirty="0" smtClean="0"/>
              <a:t>…………..</a:t>
            </a:r>
          </a:p>
          <a:p>
            <a:pPr>
              <a:buNone/>
            </a:pPr>
            <a:r>
              <a:rPr lang="cs-CZ" sz="1500" b="1" dirty="0" smtClean="0"/>
              <a:t>I don´t </a:t>
            </a:r>
            <a:r>
              <a:rPr lang="cs-CZ" sz="1500" b="1" dirty="0" err="1" smtClean="0"/>
              <a:t>think</a:t>
            </a:r>
            <a:r>
              <a:rPr lang="cs-CZ" sz="1500" b="1" dirty="0" smtClean="0"/>
              <a:t> </a:t>
            </a:r>
            <a:r>
              <a:rPr lang="cs-CZ" sz="1500" dirty="0" smtClean="0"/>
              <a:t>(</a:t>
            </a:r>
            <a:r>
              <a:rPr lang="cs-CZ" sz="1500" dirty="0" err="1" smtClean="0"/>
              <a:t>that</a:t>
            </a:r>
            <a:r>
              <a:rPr lang="cs-CZ" sz="1500" dirty="0" smtClean="0"/>
              <a:t>) </a:t>
            </a:r>
            <a:r>
              <a:rPr lang="cs-CZ" sz="1500" dirty="0" err="1" smtClean="0"/>
              <a:t>teachers</a:t>
            </a:r>
            <a:r>
              <a:rPr lang="cs-CZ" sz="1500" dirty="0" smtClean="0"/>
              <a:t> </a:t>
            </a:r>
            <a:r>
              <a:rPr lang="cs-CZ" sz="1500" b="1" dirty="0" err="1" smtClean="0"/>
              <a:t>will</a:t>
            </a:r>
            <a:r>
              <a:rPr lang="cs-CZ" sz="1500" b="1" dirty="0" smtClean="0"/>
              <a:t> </a:t>
            </a:r>
            <a:r>
              <a:rPr lang="cs-CZ" sz="1500" dirty="0" smtClean="0"/>
              <a:t>…………………….</a:t>
            </a:r>
          </a:p>
          <a:p>
            <a:pPr>
              <a:buNone/>
            </a:pPr>
            <a:r>
              <a:rPr lang="cs-CZ" sz="1500" b="1" dirty="0" err="1" smtClean="0"/>
              <a:t>Perhaps</a:t>
            </a:r>
            <a:r>
              <a:rPr lang="cs-CZ" sz="1500" dirty="0" smtClean="0"/>
              <a:t> ……………………. </a:t>
            </a:r>
            <a:r>
              <a:rPr lang="cs-CZ" sz="1500" b="1" dirty="0" err="1" smtClean="0"/>
              <a:t>will</a:t>
            </a:r>
            <a:r>
              <a:rPr lang="cs-CZ" sz="1500" b="1" dirty="0" smtClean="0"/>
              <a:t>                    </a:t>
            </a:r>
            <a:r>
              <a:rPr lang="cs-CZ" sz="1500" dirty="0" smtClean="0"/>
              <a:t>.</a:t>
            </a:r>
          </a:p>
          <a:p>
            <a:pPr>
              <a:buNone/>
            </a:pPr>
            <a:r>
              <a:rPr lang="cs-CZ" sz="1500" dirty="0" smtClean="0"/>
              <a:t> </a:t>
            </a:r>
            <a:r>
              <a:rPr lang="cs-CZ" sz="1500" dirty="0" err="1" smtClean="0"/>
              <a:t>School</a:t>
            </a:r>
            <a:r>
              <a:rPr lang="cs-CZ" sz="1500" dirty="0" smtClean="0"/>
              <a:t> </a:t>
            </a:r>
            <a:r>
              <a:rPr lang="cs-CZ" sz="1500" b="1" dirty="0" err="1" smtClean="0"/>
              <a:t>will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probably</a:t>
            </a:r>
            <a:r>
              <a:rPr lang="cs-CZ" sz="1500" dirty="0" smtClean="0"/>
              <a:t> start………………………………………….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Text: vlastní autorské dílo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0243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601</Words>
  <Application>Microsoft Office PowerPoint</Application>
  <PresentationFormat>Předvádění na obrazovce (4:3)</PresentationFormat>
  <Paragraphs>156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Snímek 3</vt:lpstr>
      <vt:lpstr>Záporné věty s WILL</vt:lpstr>
      <vt:lpstr>Otázky s WILL</vt:lpstr>
      <vt:lpstr>Snímek 6</vt:lpstr>
      <vt:lpstr>Make predictions about the future</vt:lpstr>
      <vt:lpstr>Make predictions about the future</vt:lpstr>
      <vt:lpstr>Make predictions about the future</vt:lpstr>
      <vt:lpstr>Make predictions</vt:lpstr>
      <vt:lpstr>Řešení</vt:lpstr>
      <vt:lpstr>Pracovní list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ZŠ Uh.Ostroh</cp:lastModifiedBy>
  <cp:revision>13</cp:revision>
  <dcterms:modified xsi:type="dcterms:W3CDTF">2011-12-16T14:05:56Z</dcterms:modified>
</cp:coreProperties>
</file>