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4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52" d="100"/>
          <a:sy n="52" d="100"/>
        </p:scale>
        <p:origin x="-36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="1" dirty="0" smtClean="0"/>
            <a:t>VY_32_INOVACE_06_AJ_18</a:t>
          </a:r>
          <a:endParaRPr lang="cs-CZ" sz="2000" dirty="0">
            <a:solidFill>
              <a:srgbClr val="FF0000"/>
            </a:solidFill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100" dirty="0" smtClean="0"/>
            <a:t>Základní škola, Uherský Ostroh, okres Uherské Hradiště, příspěvková organizace</a:t>
          </a:r>
          <a:endParaRPr lang="cs-CZ" sz="11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smtClean="0">
              <a:solidFill>
                <a:srgbClr val="FF0000"/>
              </a:solidFill>
            </a:rPr>
            <a:t>Mgr. Ilona </a:t>
          </a:r>
          <a:r>
            <a:rPr lang="cs-CZ" sz="2000" dirty="0" err="1" smtClean="0">
              <a:solidFill>
                <a:srgbClr val="FF0000"/>
              </a:solidFill>
            </a:rPr>
            <a:t>Jurčeková</a:t>
          </a:r>
          <a:endParaRPr lang="cs-CZ" sz="2000" dirty="0">
            <a:solidFill>
              <a:srgbClr val="FF0000"/>
            </a:solidFill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</a:t>
          </a:r>
          <a:r>
            <a:rPr lang="cs-CZ" sz="2000" smtClean="0"/>
            <a:t>: </a:t>
          </a:r>
          <a:r>
            <a:rPr lang="cs-CZ" sz="2000" smtClean="0"/>
            <a:t>AJ-7.B </a:t>
          </a:r>
          <a:r>
            <a:rPr lang="cs-CZ" sz="2000" dirty="0" smtClean="0"/>
            <a:t>– </a:t>
          </a:r>
          <a:r>
            <a:rPr lang="cs-CZ" sz="2000" dirty="0" err="1" smtClean="0"/>
            <a:t>Some</a:t>
          </a:r>
          <a:r>
            <a:rPr lang="cs-CZ" sz="2000" dirty="0" smtClean="0"/>
            <a:t> x </a:t>
          </a:r>
          <a:r>
            <a:rPr lang="cs-CZ" sz="2000" dirty="0" err="1" smtClean="0"/>
            <a:t>any</a:t>
          </a:r>
          <a:r>
            <a:rPr lang="cs-CZ" sz="2000" dirty="0" smtClean="0"/>
            <a:t> ve větách</a:t>
          </a:r>
          <a:endParaRPr lang="cs-CZ" sz="2000" dirty="0">
            <a:solidFill>
              <a:srgbClr val="FF0000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CZ.1.07/1.4.00/21.1616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1177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 custLinFactNeighborX="-423" custLinFactNeighborY="-151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B578AFF-D4DA-44A3-B2E0-31DABA510966}" type="presOf" srcId="{B651F6E3-6281-48DB-9319-2AEAFDAE7572}" destId="{6BB5E863-4638-4E1D-BFDE-399D028AC4ED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A242C3B1-2D24-4E13-97E7-139AA7A474DB}" type="presOf" srcId="{D1B46980-6531-4606-95E6-44980827E919}" destId="{6140AFEC-043D-4C43-A2F9-D0F5331DF3A3}" srcOrd="0" destOrd="0" presId="urn:microsoft.com/office/officeart/2005/8/layout/target3"/>
    <dgm:cxn modelId="{E79BE861-01E0-4F39-B63C-821631F598F2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80676A9-3262-43D8-A540-8D94D7EFEDFF}" type="presOf" srcId="{4C35D32F-0EAB-4CD7-82EE-45574DC2A586}" destId="{8BEBB6EC-1DAA-4CAC-8A25-BC0FCBD5DBD5}" srcOrd="0" destOrd="0" presId="urn:microsoft.com/office/officeart/2005/8/layout/target3"/>
    <dgm:cxn modelId="{4E6EF763-C317-4B89-AAF5-2AAAF232183E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86F6C7BF-2FC4-4A85-8924-2086169326DA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3FA73B84-7D3F-40E9-B5F4-74B54D794BC3}" type="presOf" srcId="{B651F6E3-6281-48DB-9319-2AEAFDAE7572}" destId="{619D679B-A015-4ECF-8348-D1034C574F40}" srcOrd="0" destOrd="0" presId="urn:microsoft.com/office/officeart/2005/8/layout/target3"/>
    <dgm:cxn modelId="{38CF3294-4C4F-4AB2-8CE7-E6EE7B1993F0}" type="presOf" srcId="{D1D4F407-5343-4D3F-B5B9-D407B03CAEB4}" destId="{D005CE8C-CC26-4C3E-AC11-E15060ECD75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BDBA318E-618A-4A23-990E-32726B6D086A}" type="presOf" srcId="{D8197B8C-B260-4A16-BDF4-0947B075E274}" destId="{25B08C86-7E15-44DC-BE7F-FFB55DD49D12}" srcOrd="0" destOrd="0" presId="urn:microsoft.com/office/officeart/2005/8/layout/target3"/>
    <dgm:cxn modelId="{57157C13-AD6D-4DFA-9A6F-FEFE1A844B00}" type="presOf" srcId="{757F3AB3-0718-4624-B441-E567A8F0AB56}" destId="{333A1088-737F-45CB-B68E-254E46348037}" srcOrd="0" destOrd="0" presId="urn:microsoft.com/office/officeart/2005/8/layout/target3"/>
    <dgm:cxn modelId="{B5A89E27-7EB8-4295-853B-76DB60B024DB}" type="presOf" srcId="{D8197B8C-B260-4A16-BDF4-0947B075E274}" destId="{5A5FFA88-C948-4069-8E93-59FA12366E83}" srcOrd="1" destOrd="0" presId="urn:microsoft.com/office/officeart/2005/8/layout/target3"/>
    <dgm:cxn modelId="{E68943A8-70AA-429B-B7F9-9F8D43E87BBC}" type="presParOf" srcId="{333A1088-737F-45CB-B68E-254E46348037}" destId="{F5ABB229-8D3B-4694-996A-96F23CF14429}" srcOrd="0" destOrd="0" presId="urn:microsoft.com/office/officeart/2005/8/layout/target3"/>
    <dgm:cxn modelId="{0C207F02-4231-44C5-A55A-FE0F25EB2243}" type="presParOf" srcId="{333A1088-737F-45CB-B68E-254E46348037}" destId="{F41139FD-01EE-4571-8B17-4FB00FC51163}" srcOrd="1" destOrd="0" presId="urn:microsoft.com/office/officeart/2005/8/layout/target3"/>
    <dgm:cxn modelId="{E8B7B0D2-1A27-40E8-A1A5-771491099A40}" type="presParOf" srcId="{333A1088-737F-45CB-B68E-254E46348037}" destId="{D005CE8C-CC26-4C3E-AC11-E15060ECD759}" srcOrd="2" destOrd="0" presId="urn:microsoft.com/office/officeart/2005/8/layout/target3"/>
    <dgm:cxn modelId="{83525FB5-D1C5-435C-94A8-8F20B0E37A7A}" type="presParOf" srcId="{333A1088-737F-45CB-B68E-254E46348037}" destId="{2C702D82-9B77-49B7-9568-BB8EB47C3372}" srcOrd="3" destOrd="0" presId="urn:microsoft.com/office/officeart/2005/8/layout/target3"/>
    <dgm:cxn modelId="{00DB2C36-ED00-4670-B88A-CFC1BE32A72D}" type="presParOf" srcId="{333A1088-737F-45CB-B68E-254E46348037}" destId="{A52A0455-90FF-4808-ABD0-F02540D31D5A}" srcOrd="4" destOrd="0" presId="urn:microsoft.com/office/officeart/2005/8/layout/target3"/>
    <dgm:cxn modelId="{BA89AF31-4D65-4384-9A72-D716B851083D}" type="presParOf" srcId="{333A1088-737F-45CB-B68E-254E46348037}" destId="{6140AFEC-043D-4C43-A2F9-D0F5331DF3A3}" srcOrd="5" destOrd="0" presId="urn:microsoft.com/office/officeart/2005/8/layout/target3"/>
    <dgm:cxn modelId="{41D7A52F-2E8F-4F64-BFEC-FA4CF71776ED}" type="presParOf" srcId="{333A1088-737F-45CB-B68E-254E46348037}" destId="{9358AC05-5D7D-4327-9F80-1AD486AEA664}" srcOrd="6" destOrd="0" presId="urn:microsoft.com/office/officeart/2005/8/layout/target3"/>
    <dgm:cxn modelId="{1A4833FA-34D7-4866-A692-1ED5B1A1F4F4}" type="presParOf" srcId="{333A1088-737F-45CB-B68E-254E46348037}" destId="{313FC574-E1CD-4FB4-B054-0B805CE0447D}" srcOrd="7" destOrd="0" presId="urn:microsoft.com/office/officeart/2005/8/layout/target3"/>
    <dgm:cxn modelId="{B1E378CC-56D2-4AB6-A549-B9B8D71E05B3}" type="presParOf" srcId="{333A1088-737F-45CB-B68E-254E46348037}" destId="{619D679B-A015-4ECF-8348-D1034C574F40}" srcOrd="8" destOrd="0" presId="urn:microsoft.com/office/officeart/2005/8/layout/target3"/>
    <dgm:cxn modelId="{19A8AA6A-342A-4061-A7DE-DB25C90BE0FB}" type="presParOf" srcId="{333A1088-737F-45CB-B68E-254E46348037}" destId="{322283A8-4A27-4CDA-BAE3-F381106A9174}" srcOrd="9" destOrd="0" presId="urn:microsoft.com/office/officeart/2005/8/layout/target3"/>
    <dgm:cxn modelId="{31481529-1B20-41FD-878C-DB0DF5D4DD86}" type="presParOf" srcId="{333A1088-737F-45CB-B68E-254E46348037}" destId="{FFC9F71D-1B4F-4AD9-A4A6-86ADEFC8AF5C}" srcOrd="10" destOrd="0" presId="urn:microsoft.com/office/officeart/2005/8/layout/target3"/>
    <dgm:cxn modelId="{3C2AB8A1-F9C8-4FBC-B32C-8BB3C01144D1}" type="presParOf" srcId="{333A1088-737F-45CB-B68E-254E46348037}" destId="{25B08C86-7E15-44DC-BE7F-FFB55DD49D12}" srcOrd="11" destOrd="0" presId="urn:microsoft.com/office/officeart/2005/8/layout/target3"/>
    <dgm:cxn modelId="{D28B54F8-AD20-4CAE-B735-8D970ED6E0E8}" type="presParOf" srcId="{333A1088-737F-45CB-B68E-254E46348037}" destId="{76644BE8-9D7C-4C09-B250-3D10AF48CBB7}" srcOrd="12" destOrd="0" presId="urn:microsoft.com/office/officeart/2005/8/layout/target3"/>
    <dgm:cxn modelId="{12245256-B771-4561-93E0-85206F72FA91}" type="presParOf" srcId="{333A1088-737F-45CB-B68E-254E46348037}" destId="{EE85B701-7295-41C0-BA7A-34D3756A2AE6}" srcOrd="13" destOrd="0" presId="urn:microsoft.com/office/officeart/2005/8/layout/target3"/>
    <dgm:cxn modelId="{AC4458D5-F2E8-4707-B48E-6F0150595E88}" type="presParOf" srcId="{333A1088-737F-45CB-B68E-254E46348037}" destId="{8BEBB6EC-1DAA-4CAC-8A25-BC0FCBD5DBD5}" srcOrd="14" destOrd="0" presId="urn:microsoft.com/office/officeart/2005/8/layout/target3"/>
    <dgm:cxn modelId="{DEF139BC-DA81-419F-BC68-D0AB3FCD0127}" type="presParOf" srcId="{333A1088-737F-45CB-B68E-254E46348037}" destId="{AED2198E-93D5-4001-81B4-73124B309672}" srcOrd="15" destOrd="0" presId="urn:microsoft.com/office/officeart/2005/8/layout/target3"/>
    <dgm:cxn modelId="{CCB7095D-EA07-4515-B2D7-E79A09733C3F}" type="presParOf" srcId="{333A1088-737F-45CB-B68E-254E46348037}" destId="{2BE915AB-18AA-4053-B92C-3BFC9ED204BB}" srcOrd="16" destOrd="0" presId="urn:microsoft.com/office/officeart/2005/8/layout/target3"/>
    <dgm:cxn modelId="{BC4B8B6A-FC5E-4996-9884-E856B98AB39F}" type="presParOf" srcId="{333A1088-737F-45CB-B68E-254E46348037}" destId="{6BB5E863-4638-4E1D-BFDE-399D028AC4ED}" srcOrd="17" destOrd="0" presId="urn:microsoft.com/office/officeart/2005/8/layout/target3"/>
    <dgm:cxn modelId="{63352AB0-DF02-48E2-9E9B-CA77BDB1FC8A}" type="presParOf" srcId="{333A1088-737F-45CB-B68E-254E46348037}" destId="{5A5FFA88-C948-4069-8E93-59FA12366E83}" srcOrd="18" destOrd="0" presId="urn:microsoft.com/office/officeart/2005/8/layout/target3"/>
    <dgm:cxn modelId="{CD307B8F-2071-496F-A9B6-507167BE7DA0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100" kern="1200" dirty="0" smtClean="0"/>
            <a:t>Základní škola, Uherský Ostroh, okres Uherské Hradiště, příspěvková organizace</a:t>
          </a:r>
          <a:endParaRPr lang="cs-CZ" sz="11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46368" y="377141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dirty="0" smtClean="0">
              <a:solidFill>
                <a:srgbClr val="FF0000"/>
              </a:solidFill>
            </a:rPr>
            <a:t>Mgr. Ilona </a:t>
          </a:r>
          <a:r>
            <a:rPr lang="cs-CZ" sz="2000" kern="1200" dirty="0" err="1" smtClean="0">
              <a:solidFill>
                <a:srgbClr val="FF0000"/>
              </a:solidFill>
            </a:rPr>
            <a:t>Jurčeková</a:t>
          </a:r>
          <a:endParaRPr lang="cs-CZ" sz="2000" kern="1200" dirty="0">
            <a:solidFill>
              <a:srgbClr val="FF0000"/>
            </a:solidFill>
          </a:endParaRPr>
        </a:p>
      </dsp:txBody>
      <dsp:txXfrm>
        <a:off x="1246368" y="377141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b="1" kern="1200" dirty="0" smtClean="0"/>
            <a:t>VY_32_INOVACE_06_AJ_17</a:t>
          </a:r>
          <a:endParaRPr lang="cs-CZ" sz="2000" kern="1200" dirty="0">
            <a:solidFill>
              <a:srgbClr val="FF0000"/>
            </a:solidFill>
          </a:endParaRPr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AJ-9.A – </a:t>
          </a:r>
          <a:r>
            <a:rPr lang="cs-CZ" sz="2000" kern="1200" dirty="0" err="1" smtClean="0"/>
            <a:t>Present</a:t>
          </a:r>
          <a:r>
            <a:rPr lang="cs-CZ" sz="2000" kern="1200" dirty="0" smtClean="0"/>
            <a:t> </a:t>
          </a:r>
          <a:r>
            <a:rPr lang="cs-CZ" sz="2000" kern="1200" dirty="0" err="1" smtClean="0"/>
            <a:t>Perfect</a:t>
          </a:r>
          <a:endParaRPr lang="cs-CZ" sz="2000" kern="1200" dirty="0">
            <a:solidFill>
              <a:srgbClr val="FF0000"/>
            </a:solidFill>
          </a:endParaRPr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CZ.1.07/1.4.00/21.1616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F8BBED-3A2F-48C7-A4A6-0783E2A3B20E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25A031-FC11-4518-A7D1-A04DC4E5FEB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838378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F8BBED-3A2F-48C7-A4A6-0783E2A3B20E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25A031-FC11-4518-A7D1-A04DC4E5FEB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958419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F8BBED-3A2F-48C7-A4A6-0783E2A3B20E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25A031-FC11-4518-A7D1-A04DC4E5FEB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122460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F8BBED-3A2F-48C7-A4A6-0783E2A3B20E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25A031-FC11-4518-A7D1-A04DC4E5FEB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319789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F8BBED-3A2F-48C7-A4A6-0783E2A3B20E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25A031-FC11-4518-A7D1-A04DC4E5FEB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741216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F8BBED-3A2F-48C7-A4A6-0783E2A3B20E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25A031-FC11-4518-A7D1-A04DC4E5FEB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205068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F8BBED-3A2F-48C7-A4A6-0783E2A3B20E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25A031-FC11-4518-A7D1-A04DC4E5FEB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070303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F8BBED-3A2F-48C7-A4A6-0783E2A3B20E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25A031-FC11-4518-A7D1-A04DC4E5FEB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455082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F8BBED-3A2F-48C7-A4A6-0783E2A3B20E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25A031-FC11-4518-A7D1-A04DC4E5FEB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831990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F8BBED-3A2F-48C7-A4A6-0783E2A3B20E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25A031-FC11-4518-A7D1-A04DC4E5FEB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218276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F8BBED-3A2F-48C7-A4A6-0783E2A3B20E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25A031-FC11-4518-A7D1-A04DC4E5FEB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960697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F8BBED-3A2F-48C7-A4A6-0783E2A3B20E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25A031-FC11-4518-A7D1-A04DC4E5FEB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771190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microsoft.com/office/2007/relationships/diagramDrawing" Target="../diagrams/drawing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.jpeg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407149041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432778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Tuto prezentaci jsem použila ke shrnutí učiva       </a:t>
            </a:r>
            <a:r>
              <a:rPr lang="cs-CZ" sz="2800" b="1" dirty="0" err="1" smtClean="0"/>
              <a:t>some</a:t>
            </a:r>
            <a:r>
              <a:rPr lang="cs-CZ" sz="2800" b="1" dirty="0" smtClean="0"/>
              <a:t> / </a:t>
            </a:r>
            <a:r>
              <a:rPr lang="cs-CZ" sz="2800" b="1" dirty="0" err="1" smtClean="0"/>
              <a:t>any</a:t>
            </a:r>
            <a:r>
              <a:rPr lang="cs-CZ" sz="2800" dirty="0" smtClean="0"/>
              <a:t> v kladných, záporných a tázacích větách.</a:t>
            </a:r>
          </a:p>
          <a:p>
            <a:r>
              <a:rPr lang="cs-CZ" sz="2800" dirty="0" smtClean="0"/>
              <a:t>Doporučuji žákům označit si věty </a:t>
            </a:r>
            <a:r>
              <a:rPr lang="cs-CZ" sz="2800" b="1" dirty="0" smtClean="0"/>
              <a:t>+ - ?</a:t>
            </a:r>
          </a:p>
          <a:p>
            <a:r>
              <a:rPr lang="cs-CZ" sz="2800" dirty="0" smtClean="0"/>
              <a:t>Pokud chcete můžete vynechat poznámku o SOME v otázkách ( podobný příklad není použit ve cvičeních), slouží pouze jako doplňující informace.</a:t>
            </a:r>
          </a:p>
          <a:p>
            <a:r>
              <a:rPr lang="cs-CZ" sz="2800" dirty="0" smtClean="0"/>
              <a:t>Cvičení byla rozdělena na 2 části:</a:t>
            </a:r>
          </a:p>
          <a:p>
            <a:pPr>
              <a:buNone/>
            </a:pPr>
            <a:r>
              <a:rPr lang="cs-CZ" sz="2800" dirty="0" smtClean="0"/>
              <a:t>    společná práce na tabuli</a:t>
            </a:r>
          </a:p>
          <a:p>
            <a:pPr>
              <a:buNone/>
            </a:pPr>
            <a:r>
              <a:rPr lang="cs-CZ" sz="2800" dirty="0" smtClean="0"/>
              <a:t>    samostatná práce formou testu či domácího úkolu.</a:t>
            </a:r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38278920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3600" b="1" dirty="0">
                <a:solidFill>
                  <a:srgbClr val="FF0000"/>
                </a:solidFill>
              </a:rPr>
              <a:t>SOME v kladných větách</a:t>
            </a:r>
          </a:p>
          <a:p>
            <a:r>
              <a:rPr lang="cs-CZ" dirty="0"/>
              <a:t>SOME (ve významu 'nějaký') používáme především v kladných oznamovacích větách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b="1" dirty="0" err="1"/>
              <a:t>There</a:t>
            </a:r>
            <a:r>
              <a:rPr lang="cs-CZ" b="1" dirty="0"/>
              <a:t> are </a:t>
            </a:r>
            <a:r>
              <a:rPr lang="cs-CZ" b="1" dirty="0" err="1"/>
              <a:t>some</a:t>
            </a:r>
            <a:r>
              <a:rPr lang="cs-CZ" b="1" dirty="0"/>
              <a:t> </a:t>
            </a:r>
            <a:r>
              <a:rPr lang="cs-CZ" b="1" dirty="0" err="1"/>
              <a:t>people</a:t>
            </a:r>
            <a:r>
              <a:rPr lang="cs-CZ" b="1" dirty="0"/>
              <a:t> in </a:t>
            </a:r>
            <a:r>
              <a:rPr lang="cs-CZ" b="1" dirty="0" err="1"/>
              <a:t>the</a:t>
            </a:r>
            <a:r>
              <a:rPr lang="cs-CZ" b="1" dirty="0"/>
              <a:t> street.</a:t>
            </a:r>
            <a:r>
              <a:rPr lang="cs-CZ" dirty="0"/>
              <a:t>  </a:t>
            </a:r>
            <a:br>
              <a:rPr lang="cs-CZ" dirty="0"/>
            </a:br>
            <a:r>
              <a:rPr lang="cs-CZ" b="1" dirty="0" err="1"/>
              <a:t>I've</a:t>
            </a:r>
            <a:r>
              <a:rPr lang="cs-CZ" b="1" dirty="0"/>
              <a:t> </a:t>
            </a:r>
            <a:r>
              <a:rPr lang="cs-CZ" b="1" dirty="0" err="1"/>
              <a:t>got</a:t>
            </a:r>
            <a:r>
              <a:rPr lang="cs-CZ" b="1" dirty="0"/>
              <a:t> </a:t>
            </a:r>
            <a:r>
              <a:rPr lang="cs-CZ" b="1" dirty="0" err="1"/>
              <a:t>some</a:t>
            </a:r>
            <a:r>
              <a:rPr lang="cs-CZ" b="1" dirty="0"/>
              <a:t> </a:t>
            </a:r>
            <a:r>
              <a:rPr lang="cs-CZ" b="1" dirty="0" err="1"/>
              <a:t>money</a:t>
            </a:r>
            <a:r>
              <a:rPr lang="cs-CZ" b="1" dirty="0"/>
              <a:t> in my </a:t>
            </a:r>
            <a:r>
              <a:rPr lang="cs-CZ" b="1" dirty="0" err="1"/>
              <a:t>pocket</a:t>
            </a:r>
            <a:r>
              <a:rPr lang="cs-CZ" b="1" dirty="0"/>
              <a:t>.</a:t>
            </a:r>
            <a:r>
              <a:rPr lang="cs-CZ" dirty="0"/>
              <a:t>  </a:t>
            </a:r>
          </a:p>
        </p:txBody>
      </p:sp>
      <p:sp>
        <p:nvSpPr>
          <p:cNvPr id="4" name="Obdélník 3"/>
          <p:cNvSpPr/>
          <p:nvPr/>
        </p:nvSpPr>
        <p:spPr>
          <a:xfrm>
            <a:off x="1878839" y="404664"/>
            <a:ext cx="5407250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7200" b="1" cap="none" spc="0" dirty="0" smtClean="0">
                <a:ln/>
                <a:solidFill>
                  <a:srgbClr val="FF0000"/>
                </a:solidFill>
                <a:effectLst/>
              </a:rPr>
              <a:t>SOME  x  ANY</a:t>
            </a:r>
            <a:endParaRPr lang="cs-CZ" sz="7200" b="1" cap="none" spc="0" dirty="0">
              <a:ln/>
              <a:solidFill>
                <a:srgbClr val="FF0000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865651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76672"/>
            <a:ext cx="8229600" cy="590465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5200" b="1" dirty="0">
                <a:solidFill>
                  <a:srgbClr val="FF0000"/>
                </a:solidFill>
              </a:rPr>
              <a:t>ANY v otázkách</a:t>
            </a:r>
          </a:p>
          <a:p>
            <a:r>
              <a:rPr lang="cs-CZ" dirty="0"/>
              <a:t>V tázacích větách používáme ve stejném významu přídavné jméno ANY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b="1" dirty="0"/>
              <a:t>Are </a:t>
            </a:r>
            <a:r>
              <a:rPr lang="cs-CZ" b="1" dirty="0" err="1"/>
              <a:t>there</a:t>
            </a:r>
            <a:r>
              <a:rPr lang="cs-CZ" b="1" dirty="0"/>
              <a:t> </a:t>
            </a:r>
            <a:r>
              <a:rPr lang="cs-CZ" b="1" dirty="0" err="1"/>
              <a:t>any</a:t>
            </a:r>
            <a:r>
              <a:rPr lang="cs-CZ" b="1" dirty="0"/>
              <a:t> </a:t>
            </a:r>
            <a:r>
              <a:rPr lang="cs-CZ" b="1" dirty="0" err="1"/>
              <a:t>people</a:t>
            </a:r>
            <a:r>
              <a:rPr lang="cs-CZ" b="1" dirty="0"/>
              <a:t> in </a:t>
            </a:r>
            <a:r>
              <a:rPr lang="cs-CZ" b="1" dirty="0" err="1"/>
              <a:t>the</a:t>
            </a:r>
            <a:r>
              <a:rPr lang="cs-CZ" b="1" dirty="0"/>
              <a:t> street?</a:t>
            </a:r>
            <a:r>
              <a:rPr lang="cs-CZ" dirty="0"/>
              <a:t>  </a:t>
            </a:r>
            <a:br>
              <a:rPr lang="cs-CZ" dirty="0"/>
            </a:br>
            <a:r>
              <a:rPr lang="cs-CZ" b="1" dirty="0" err="1"/>
              <a:t>Have</a:t>
            </a:r>
            <a:r>
              <a:rPr lang="cs-CZ" b="1" dirty="0"/>
              <a:t> </a:t>
            </a:r>
            <a:r>
              <a:rPr lang="cs-CZ" b="1" dirty="0" err="1"/>
              <a:t>you</a:t>
            </a:r>
            <a:r>
              <a:rPr lang="cs-CZ" b="1" dirty="0"/>
              <a:t> </a:t>
            </a:r>
            <a:r>
              <a:rPr lang="cs-CZ" b="1" dirty="0" err="1"/>
              <a:t>got</a:t>
            </a:r>
            <a:r>
              <a:rPr lang="cs-CZ" b="1" dirty="0"/>
              <a:t> </a:t>
            </a:r>
            <a:r>
              <a:rPr lang="cs-CZ" b="1" dirty="0" err="1"/>
              <a:t>any</a:t>
            </a:r>
            <a:r>
              <a:rPr lang="cs-CZ" b="1" dirty="0"/>
              <a:t> </a:t>
            </a:r>
            <a:r>
              <a:rPr lang="cs-CZ" b="1" dirty="0" err="1"/>
              <a:t>money</a:t>
            </a:r>
            <a:r>
              <a:rPr lang="cs-CZ" b="1" dirty="0"/>
              <a:t> in </a:t>
            </a:r>
            <a:r>
              <a:rPr lang="cs-CZ" b="1" dirty="0" err="1"/>
              <a:t>your</a:t>
            </a:r>
            <a:r>
              <a:rPr lang="cs-CZ" b="1" dirty="0"/>
              <a:t> </a:t>
            </a:r>
            <a:r>
              <a:rPr lang="cs-CZ" b="1" dirty="0" err="1"/>
              <a:t>pocket</a:t>
            </a:r>
            <a:r>
              <a:rPr lang="cs-CZ" b="1" dirty="0"/>
              <a:t>?</a:t>
            </a:r>
            <a:r>
              <a:rPr lang="cs-CZ" dirty="0"/>
              <a:t>  </a:t>
            </a:r>
          </a:p>
          <a:p>
            <a:pPr>
              <a:buNone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21952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*Poznámka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POZOR: V otázkách, pomocí kterých se nejen na něco ptáme, ale zároveň jimi něco </a:t>
            </a:r>
            <a:r>
              <a:rPr lang="cs-CZ" b="1" dirty="0" smtClean="0"/>
              <a:t>navrhujeme, nabízíme</a:t>
            </a:r>
            <a:r>
              <a:rPr lang="cs-CZ" dirty="0" smtClean="0"/>
              <a:t>, nebo o něco </a:t>
            </a:r>
            <a:r>
              <a:rPr lang="cs-CZ" b="1" dirty="0" smtClean="0"/>
              <a:t>žádáme</a:t>
            </a:r>
            <a:r>
              <a:rPr lang="cs-CZ" dirty="0" smtClean="0"/>
              <a:t>, nepoužíváme </a:t>
            </a:r>
            <a:r>
              <a:rPr lang="cs-CZ" dirty="0" err="1" smtClean="0"/>
              <a:t>any</a:t>
            </a:r>
            <a:r>
              <a:rPr lang="cs-CZ" dirty="0" smtClean="0"/>
              <a:t> ale </a:t>
            </a:r>
            <a:r>
              <a:rPr lang="cs-CZ" b="1" dirty="0" smtClean="0"/>
              <a:t>SOME!</a:t>
            </a:r>
          </a:p>
          <a:p>
            <a:r>
              <a:rPr lang="cs-CZ" b="1" dirty="0" err="1" smtClean="0"/>
              <a:t>Would</a:t>
            </a:r>
            <a:r>
              <a:rPr lang="cs-CZ" b="1" dirty="0" smtClean="0"/>
              <a:t> </a:t>
            </a:r>
            <a:r>
              <a:rPr lang="cs-CZ" b="1" dirty="0" err="1" smtClean="0"/>
              <a:t>you</a:t>
            </a:r>
            <a:r>
              <a:rPr lang="cs-CZ" b="1" dirty="0" smtClean="0"/>
              <a:t> </a:t>
            </a:r>
            <a:r>
              <a:rPr lang="cs-CZ" b="1" dirty="0" err="1" smtClean="0"/>
              <a:t>like</a:t>
            </a:r>
            <a:r>
              <a:rPr lang="cs-CZ" b="1" dirty="0" smtClean="0"/>
              <a:t> </a:t>
            </a:r>
            <a:r>
              <a:rPr lang="cs-CZ" b="1" dirty="0" err="1" smtClean="0"/>
              <a:t>some</a:t>
            </a:r>
            <a:r>
              <a:rPr lang="cs-CZ" b="1" dirty="0" smtClean="0"/>
              <a:t> </a:t>
            </a:r>
            <a:r>
              <a:rPr lang="cs-CZ" b="1" dirty="0" err="1" smtClean="0"/>
              <a:t>coffee</a:t>
            </a:r>
            <a:r>
              <a:rPr lang="cs-CZ" b="1" dirty="0" smtClean="0"/>
              <a:t>?*</a:t>
            </a:r>
            <a:r>
              <a:rPr lang="cs-CZ" dirty="0" smtClean="0"/>
              <a:t>  -  Pomocí této otázky někomu </a:t>
            </a:r>
            <a:r>
              <a:rPr lang="cs-CZ" i="1" dirty="0" smtClean="0"/>
              <a:t>nabízíme kávu</a:t>
            </a:r>
            <a:r>
              <a:rPr lang="cs-CZ" dirty="0" smtClean="0"/>
              <a:t>.</a:t>
            </a:r>
            <a:br>
              <a:rPr lang="cs-CZ" dirty="0" smtClean="0"/>
            </a:br>
            <a:r>
              <a:rPr lang="cs-CZ" b="1" dirty="0" err="1" smtClean="0"/>
              <a:t>Can</a:t>
            </a:r>
            <a:r>
              <a:rPr lang="cs-CZ" b="1" dirty="0" smtClean="0"/>
              <a:t> I </a:t>
            </a:r>
            <a:r>
              <a:rPr lang="cs-CZ" b="1" dirty="0" err="1" smtClean="0"/>
              <a:t>have</a:t>
            </a:r>
            <a:r>
              <a:rPr lang="cs-CZ" b="1" dirty="0" smtClean="0"/>
              <a:t> </a:t>
            </a:r>
            <a:r>
              <a:rPr lang="cs-CZ" b="1" dirty="0" err="1" smtClean="0"/>
              <a:t>some</a:t>
            </a:r>
            <a:r>
              <a:rPr lang="cs-CZ" b="1" dirty="0" smtClean="0"/>
              <a:t> </a:t>
            </a:r>
            <a:r>
              <a:rPr lang="cs-CZ" b="1" dirty="0" err="1" smtClean="0"/>
              <a:t>water</a:t>
            </a:r>
            <a:r>
              <a:rPr lang="cs-CZ" b="1" dirty="0" smtClean="0"/>
              <a:t>, </a:t>
            </a:r>
            <a:r>
              <a:rPr lang="cs-CZ" b="1" dirty="0" err="1" smtClean="0"/>
              <a:t>please</a:t>
            </a:r>
            <a:r>
              <a:rPr lang="cs-CZ" b="1" dirty="0" smtClean="0"/>
              <a:t>?</a:t>
            </a:r>
            <a:r>
              <a:rPr lang="cs-CZ" dirty="0" smtClean="0"/>
              <a:t>   -  Touto otázkou </a:t>
            </a:r>
            <a:r>
              <a:rPr lang="cs-CZ" i="1" dirty="0" smtClean="0"/>
              <a:t>žádáme o vodu </a:t>
            </a:r>
            <a:r>
              <a:rPr lang="cs-CZ" dirty="0" smtClean="0"/>
              <a:t>/ objednáváme si vodu.</a:t>
            </a:r>
            <a:br>
              <a:rPr lang="cs-CZ" dirty="0" smtClean="0"/>
            </a:br>
            <a:r>
              <a:rPr lang="cs-CZ" b="1" dirty="0" err="1" smtClean="0"/>
              <a:t>How</a:t>
            </a:r>
            <a:r>
              <a:rPr lang="cs-CZ" b="1" dirty="0" smtClean="0"/>
              <a:t> </a:t>
            </a:r>
            <a:r>
              <a:rPr lang="cs-CZ" b="1" dirty="0" err="1" smtClean="0"/>
              <a:t>about</a:t>
            </a:r>
            <a:r>
              <a:rPr lang="cs-CZ" b="1" dirty="0" smtClean="0"/>
              <a:t> </a:t>
            </a:r>
            <a:r>
              <a:rPr lang="cs-CZ" b="1" dirty="0" err="1" smtClean="0"/>
              <a:t>some</a:t>
            </a:r>
            <a:r>
              <a:rPr lang="cs-CZ" b="1" dirty="0" smtClean="0"/>
              <a:t> music?</a:t>
            </a:r>
            <a:r>
              <a:rPr lang="cs-CZ" dirty="0" smtClean="0"/>
              <a:t>   -  </a:t>
            </a:r>
            <a:r>
              <a:rPr lang="cs-CZ" i="1" dirty="0" smtClean="0"/>
              <a:t>Navrhujeme</a:t>
            </a:r>
            <a:r>
              <a:rPr lang="cs-CZ" dirty="0" smtClean="0"/>
              <a:t>, že pustíme hudbu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689184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20688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sz="4400" b="1" dirty="0">
                <a:solidFill>
                  <a:srgbClr val="FF0000"/>
                </a:solidFill>
              </a:rPr>
              <a:t>ANY v záporných větách</a:t>
            </a:r>
          </a:p>
          <a:p>
            <a:r>
              <a:rPr lang="cs-CZ" dirty="0"/>
              <a:t>V záporných větách používáme ANY ve významu 'žádný</a:t>
            </a:r>
            <a:r>
              <a:rPr lang="cs-CZ" dirty="0" smtClean="0"/>
              <a:t>'.</a:t>
            </a:r>
          </a:p>
          <a:p>
            <a:endParaRPr lang="cs-CZ" dirty="0"/>
          </a:p>
          <a:p>
            <a:r>
              <a:rPr lang="cs-CZ" b="1" dirty="0" err="1"/>
              <a:t>There</a:t>
            </a:r>
            <a:r>
              <a:rPr lang="cs-CZ" b="1" dirty="0"/>
              <a:t> </a:t>
            </a:r>
            <a:r>
              <a:rPr lang="cs-CZ" b="1" dirty="0" err="1"/>
              <a:t>aren't</a:t>
            </a:r>
            <a:r>
              <a:rPr lang="cs-CZ" b="1" dirty="0"/>
              <a:t> </a:t>
            </a:r>
            <a:r>
              <a:rPr lang="cs-CZ" b="1" dirty="0" err="1"/>
              <a:t>any</a:t>
            </a:r>
            <a:r>
              <a:rPr lang="cs-CZ" b="1" dirty="0"/>
              <a:t> </a:t>
            </a:r>
            <a:r>
              <a:rPr lang="cs-CZ" b="1" dirty="0" err="1"/>
              <a:t>people</a:t>
            </a:r>
            <a:r>
              <a:rPr lang="cs-CZ" b="1" dirty="0"/>
              <a:t> in </a:t>
            </a:r>
            <a:r>
              <a:rPr lang="cs-CZ" b="1" dirty="0" err="1"/>
              <a:t>the</a:t>
            </a:r>
            <a:r>
              <a:rPr lang="cs-CZ" b="1" dirty="0"/>
              <a:t> street.</a:t>
            </a:r>
            <a:r>
              <a:rPr lang="cs-CZ" dirty="0"/>
              <a:t>  </a:t>
            </a:r>
            <a:br>
              <a:rPr lang="cs-CZ" dirty="0"/>
            </a:br>
            <a:r>
              <a:rPr lang="cs-CZ" b="1" dirty="0"/>
              <a:t>I </a:t>
            </a:r>
            <a:r>
              <a:rPr lang="cs-CZ" b="1" dirty="0" err="1"/>
              <a:t>haven't</a:t>
            </a:r>
            <a:r>
              <a:rPr lang="cs-CZ" b="1" dirty="0"/>
              <a:t> </a:t>
            </a:r>
            <a:r>
              <a:rPr lang="cs-CZ" b="1" dirty="0" err="1"/>
              <a:t>got</a:t>
            </a:r>
            <a:r>
              <a:rPr lang="cs-CZ" b="1" dirty="0"/>
              <a:t> </a:t>
            </a:r>
            <a:r>
              <a:rPr lang="cs-CZ" b="1" dirty="0" err="1"/>
              <a:t>any</a:t>
            </a:r>
            <a:r>
              <a:rPr lang="cs-CZ" b="1" dirty="0"/>
              <a:t> </a:t>
            </a:r>
            <a:r>
              <a:rPr lang="cs-CZ" b="1" dirty="0" err="1"/>
              <a:t>money</a:t>
            </a:r>
            <a:r>
              <a:rPr lang="cs-CZ" b="1" dirty="0"/>
              <a:t> in my </a:t>
            </a:r>
            <a:r>
              <a:rPr lang="cs-CZ" b="1" dirty="0" err="1"/>
              <a:t>pocket</a:t>
            </a:r>
            <a:r>
              <a:rPr lang="cs-CZ" b="1" dirty="0"/>
              <a:t>.</a:t>
            </a:r>
            <a:r>
              <a:rPr lang="cs-CZ" dirty="0"/>
              <a:t> 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06232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Doplň SOME/ANY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There</a:t>
            </a:r>
            <a:r>
              <a:rPr lang="cs-CZ" dirty="0" smtClean="0"/>
              <a:t>  are…………..</a:t>
            </a:r>
            <a:r>
              <a:rPr lang="cs-CZ" dirty="0" err="1" smtClean="0"/>
              <a:t>new</a:t>
            </a:r>
            <a:r>
              <a:rPr lang="cs-CZ" dirty="0" smtClean="0"/>
              <a:t> </a:t>
            </a:r>
            <a:r>
              <a:rPr lang="cs-CZ" dirty="0" err="1" smtClean="0"/>
              <a:t>films</a:t>
            </a:r>
            <a:r>
              <a:rPr lang="cs-CZ" dirty="0" smtClean="0"/>
              <a:t> on TV.</a:t>
            </a:r>
          </a:p>
          <a:p>
            <a:r>
              <a:rPr lang="cs-CZ" dirty="0" err="1" smtClean="0"/>
              <a:t>There</a:t>
            </a:r>
            <a:r>
              <a:rPr lang="cs-CZ" dirty="0" smtClean="0"/>
              <a:t>  </a:t>
            </a:r>
            <a:r>
              <a:rPr lang="cs-CZ" dirty="0" err="1" smtClean="0"/>
              <a:t>aren</a:t>
            </a:r>
            <a:r>
              <a:rPr lang="cs-CZ" dirty="0" smtClean="0"/>
              <a:t>´t ………..</a:t>
            </a:r>
            <a:r>
              <a:rPr lang="cs-CZ" dirty="0" err="1" smtClean="0"/>
              <a:t>letters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.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didn´t</a:t>
            </a:r>
            <a:r>
              <a:rPr lang="cs-CZ" dirty="0" smtClean="0"/>
              <a:t> make ……..  </a:t>
            </a:r>
            <a:r>
              <a:rPr lang="cs-CZ" dirty="0" err="1"/>
              <a:t>m</a:t>
            </a:r>
            <a:r>
              <a:rPr lang="cs-CZ" dirty="0" err="1" smtClean="0"/>
              <a:t>istakes</a:t>
            </a:r>
            <a:r>
              <a:rPr lang="cs-CZ" dirty="0" smtClean="0"/>
              <a:t>.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haven´t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 ………. </a:t>
            </a:r>
            <a:r>
              <a:rPr lang="cs-CZ" dirty="0" err="1"/>
              <a:t>b</a:t>
            </a:r>
            <a:r>
              <a:rPr lang="cs-CZ" dirty="0" err="1" smtClean="0"/>
              <a:t>read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    </a:t>
            </a:r>
            <a:r>
              <a:rPr lang="cs-CZ" dirty="0" err="1" smtClean="0"/>
              <a:t>I´m</a:t>
            </a:r>
            <a:r>
              <a:rPr lang="cs-CZ" dirty="0" smtClean="0"/>
              <a:t> </a:t>
            </a:r>
            <a:r>
              <a:rPr lang="cs-CZ" dirty="0" err="1" smtClean="0"/>
              <a:t>going</a:t>
            </a:r>
            <a:r>
              <a:rPr lang="cs-CZ" dirty="0" smtClean="0"/>
              <a:t> to </a:t>
            </a:r>
            <a:r>
              <a:rPr lang="cs-CZ" dirty="0" err="1" smtClean="0"/>
              <a:t>buy</a:t>
            </a:r>
            <a:r>
              <a:rPr lang="cs-CZ" dirty="0" smtClean="0"/>
              <a:t>  ……………. .</a:t>
            </a:r>
          </a:p>
          <a:p>
            <a:r>
              <a:rPr lang="cs-CZ" dirty="0" err="1" smtClean="0"/>
              <a:t>Don´t</a:t>
            </a:r>
            <a:r>
              <a:rPr lang="cs-CZ" dirty="0" smtClean="0"/>
              <a:t> </a:t>
            </a:r>
            <a:r>
              <a:rPr lang="cs-CZ" dirty="0" err="1" smtClean="0"/>
              <a:t>buy</a:t>
            </a:r>
            <a:r>
              <a:rPr lang="cs-CZ" dirty="0" smtClean="0"/>
              <a:t> ………… </a:t>
            </a:r>
            <a:r>
              <a:rPr lang="cs-CZ" dirty="0" err="1" smtClean="0"/>
              <a:t>rice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there</a:t>
            </a:r>
            <a:r>
              <a:rPr lang="cs-CZ" dirty="0" smtClean="0"/>
              <a:t> ……….. </a:t>
            </a:r>
            <a:r>
              <a:rPr lang="cs-CZ" dirty="0" err="1" smtClean="0"/>
              <a:t>ice</a:t>
            </a:r>
            <a:r>
              <a:rPr lang="cs-CZ" dirty="0" smtClean="0"/>
              <a:t> </a:t>
            </a:r>
            <a:r>
              <a:rPr lang="cs-CZ" dirty="0" err="1" smtClean="0"/>
              <a:t>cream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fridge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074875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/>
              <a:t>There</a:t>
            </a:r>
            <a:r>
              <a:rPr lang="cs-CZ" dirty="0"/>
              <a:t> </a:t>
            </a:r>
            <a:r>
              <a:rPr lang="cs-CZ" dirty="0" smtClean="0"/>
              <a:t>are </a:t>
            </a:r>
            <a:r>
              <a:rPr lang="cs-CZ" b="1" dirty="0" err="1" smtClean="0">
                <a:solidFill>
                  <a:srgbClr val="FF0000"/>
                </a:solidFill>
              </a:rPr>
              <a:t>some</a:t>
            </a:r>
            <a:r>
              <a:rPr lang="cs-CZ" dirty="0" smtClean="0"/>
              <a:t> </a:t>
            </a:r>
            <a:r>
              <a:rPr lang="cs-CZ" dirty="0" err="1" smtClean="0"/>
              <a:t>new</a:t>
            </a:r>
            <a:r>
              <a:rPr lang="cs-CZ" dirty="0" smtClean="0"/>
              <a:t> </a:t>
            </a:r>
            <a:r>
              <a:rPr lang="cs-CZ" dirty="0" err="1"/>
              <a:t>films</a:t>
            </a:r>
            <a:r>
              <a:rPr lang="cs-CZ" dirty="0"/>
              <a:t> on TV.</a:t>
            </a:r>
          </a:p>
          <a:p>
            <a:r>
              <a:rPr lang="cs-CZ" dirty="0" err="1"/>
              <a:t>There</a:t>
            </a:r>
            <a:r>
              <a:rPr lang="cs-CZ" dirty="0"/>
              <a:t> </a:t>
            </a:r>
            <a:r>
              <a:rPr lang="cs-CZ" dirty="0" err="1"/>
              <a:t>aren´t</a:t>
            </a:r>
            <a:r>
              <a:rPr lang="cs-CZ" dirty="0"/>
              <a:t>  </a:t>
            </a:r>
            <a:r>
              <a:rPr lang="cs-CZ" b="1" dirty="0" err="1" smtClean="0">
                <a:solidFill>
                  <a:srgbClr val="FF0000"/>
                </a:solidFill>
              </a:rPr>
              <a:t>any</a:t>
            </a:r>
            <a:r>
              <a:rPr lang="cs-CZ" dirty="0" smtClean="0"/>
              <a:t> </a:t>
            </a:r>
            <a:r>
              <a:rPr lang="cs-CZ" dirty="0" err="1" smtClean="0"/>
              <a:t>letters</a:t>
            </a:r>
            <a:r>
              <a:rPr lang="cs-CZ" dirty="0" smtClean="0"/>
              <a:t> </a:t>
            </a:r>
            <a:r>
              <a:rPr lang="cs-CZ" dirty="0" err="1"/>
              <a:t>for</a:t>
            </a:r>
            <a:r>
              <a:rPr lang="cs-CZ" dirty="0"/>
              <a:t> </a:t>
            </a:r>
            <a:r>
              <a:rPr lang="cs-CZ" dirty="0" err="1"/>
              <a:t>you</a:t>
            </a:r>
            <a:r>
              <a:rPr lang="cs-CZ" dirty="0"/>
              <a:t>.</a:t>
            </a:r>
          </a:p>
          <a:p>
            <a:r>
              <a:rPr lang="cs-CZ" dirty="0"/>
              <a:t>I </a:t>
            </a:r>
            <a:r>
              <a:rPr lang="cs-CZ" dirty="0" err="1"/>
              <a:t>didn´t</a:t>
            </a:r>
            <a:r>
              <a:rPr lang="cs-CZ" dirty="0"/>
              <a:t> make </a:t>
            </a:r>
            <a:r>
              <a:rPr lang="cs-CZ" b="1" dirty="0" err="1" smtClean="0">
                <a:solidFill>
                  <a:srgbClr val="FF0000"/>
                </a:solidFill>
              </a:rPr>
              <a:t>any</a:t>
            </a:r>
            <a:r>
              <a:rPr lang="cs-CZ" dirty="0" smtClean="0"/>
              <a:t>  </a:t>
            </a:r>
            <a:r>
              <a:rPr lang="cs-CZ" dirty="0" err="1" smtClean="0"/>
              <a:t>mistakes</a:t>
            </a:r>
            <a:r>
              <a:rPr lang="cs-CZ" dirty="0"/>
              <a:t>.</a:t>
            </a:r>
          </a:p>
          <a:p>
            <a:r>
              <a:rPr lang="cs-CZ" dirty="0"/>
              <a:t>I </a:t>
            </a:r>
            <a:r>
              <a:rPr lang="cs-CZ" dirty="0" err="1"/>
              <a:t>haven´t</a:t>
            </a:r>
            <a:r>
              <a:rPr lang="cs-CZ" dirty="0"/>
              <a:t> </a:t>
            </a:r>
            <a:r>
              <a:rPr lang="cs-CZ" dirty="0" err="1"/>
              <a:t>got</a:t>
            </a:r>
            <a:r>
              <a:rPr lang="cs-CZ" dirty="0"/>
              <a:t>  </a:t>
            </a:r>
            <a:r>
              <a:rPr lang="cs-CZ" b="1" dirty="0" err="1" smtClean="0">
                <a:solidFill>
                  <a:srgbClr val="FF0000"/>
                </a:solidFill>
              </a:rPr>
              <a:t>any</a:t>
            </a:r>
            <a:r>
              <a:rPr lang="cs-CZ" dirty="0" smtClean="0"/>
              <a:t> </a:t>
            </a:r>
            <a:r>
              <a:rPr lang="cs-CZ" dirty="0" err="1" smtClean="0"/>
              <a:t>bread</a:t>
            </a:r>
            <a:r>
              <a:rPr lang="cs-CZ" dirty="0" smtClean="0"/>
              <a:t> </a:t>
            </a:r>
            <a:r>
              <a:rPr lang="cs-CZ" dirty="0" err="1"/>
              <a:t>for</a:t>
            </a:r>
            <a:r>
              <a:rPr lang="cs-CZ" dirty="0"/>
              <a:t> </a:t>
            </a:r>
            <a:r>
              <a:rPr lang="cs-CZ" dirty="0" err="1"/>
              <a:t>you</a:t>
            </a:r>
            <a:r>
              <a:rPr lang="cs-CZ" dirty="0"/>
              <a:t>.</a:t>
            </a:r>
          </a:p>
          <a:p>
            <a:pPr marL="0" indent="0">
              <a:buNone/>
            </a:pPr>
            <a:r>
              <a:rPr lang="cs-CZ" dirty="0" smtClean="0"/>
              <a:t>    </a:t>
            </a:r>
            <a:r>
              <a:rPr lang="cs-CZ" dirty="0" err="1" smtClean="0"/>
              <a:t>I´m</a:t>
            </a:r>
            <a:r>
              <a:rPr lang="cs-CZ" dirty="0" smtClean="0"/>
              <a:t> </a:t>
            </a:r>
            <a:r>
              <a:rPr lang="cs-CZ" dirty="0" err="1"/>
              <a:t>going</a:t>
            </a:r>
            <a:r>
              <a:rPr lang="cs-CZ" dirty="0"/>
              <a:t> to </a:t>
            </a:r>
            <a:r>
              <a:rPr lang="cs-CZ" dirty="0" err="1"/>
              <a:t>buy</a:t>
            </a:r>
            <a:r>
              <a:rPr lang="cs-CZ" dirty="0"/>
              <a:t> </a:t>
            </a:r>
            <a:r>
              <a:rPr lang="cs-CZ" dirty="0" smtClean="0"/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some</a:t>
            </a:r>
            <a:r>
              <a:rPr lang="cs-CZ" dirty="0" smtClean="0"/>
              <a:t>.</a:t>
            </a:r>
            <a:endParaRPr lang="cs-CZ" dirty="0"/>
          </a:p>
          <a:p>
            <a:r>
              <a:rPr lang="cs-CZ" dirty="0" err="1"/>
              <a:t>Don´t</a:t>
            </a:r>
            <a:r>
              <a:rPr lang="cs-CZ" dirty="0"/>
              <a:t> </a:t>
            </a:r>
            <a:r>
              <a:rPr lang="cs-CZ" dirty="0" err="1"/>
              <a:t>buy</a:t>
            </a:r>
            <a:r>
              <a:rPr lang="cs-CZ" dirty="0"/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any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/>
              <a:t>rice</a:t>
            </a:r>
            <a:r>
              <a:rPr lang="cs-CZ" dirty="0"/>
              <a:t>.</a:t>
            </a:r>
          </a:p>
          <a:p>
            <a:r>
              <a:rPr lang="cs-CZ" dirty="0" err="1"/>
              <a:t>Is</a:t>
            </a:r>
            <a:r>
              <a:rPr lang="cs-CZ" dirty="0"/>
              <a:t> </a:t>
            </a:r>
            <a:r>
              <a:rPr lang="cs-CZ" dirty="0" err="1"/>
              <a:t>there</a:t>
            </a:r>
            <a:r>
              <a:rPr lang="cs-CZ" dirty="0"/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any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/>
              <a:t>ice</a:t>
            </a:r>
            <a:r>
              <a:rPr lang="cs-CZ" dirty="0"/>
              <a:t> </a:t>
            </a:r>
            <a:r>
              <a:rPr lang="cs-CZ" dirty="0" err="1"/>
              <a:t>cream</a:t>
            </a:r>
            <a:r>
              <a:rPr lang="cs-CZ" dirty="0"/>
              <a:t> in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 smtClean="0"/>
              <a:t>fridge</a:t>
            </a:r>
            <a:r>
              <a:rPr lang="cs-CZ" dirty="0"/>
              <a:t>?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20719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I´m </a:t>
            </a:r>
            <a:r>
              <a:rPr lang="cs-CZ" dirty="0" err="1" smtClean="0"/>
              <a:t>going</a:t>
            </a:r>
            <a:r>
              <a:rPr lang="cs-CZ" dirty="0" smtClean="0"/>
              <a:t> to </a:t>
            </a:r>
            <a:r>
              <a:rPr lang="cs-CZ" dirty="0" err="1" smtClean="0"/>
              <a:t>buy</a:t>
            </a:r>
            <a:r>
              <a:rPr lang="cs-CZ" dirty="0" smtClean="0"/>
              <a:t> ………….. </a:t>
            </a:r>
            <a:r>
              <a:rPr lang="cs-CZ" dirty="0" err="1" smtClean="0"/>
              <a:t>eggs</a:t>
            </a:r>
            <a:r>
              <a:rPr lang="cs-CZ" dirty="0" smtClean="0"/>
              <a:t>.</a:t>
            </a:r>
          </a:p>
          <a:p>
            <a:r>
              <a:rPr lang="cs-CZ" dirty="0" smtClean="0"/>
              <a:t>2. Do </a:t>
            </a: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need</a:t>
            </a:r>
            <a:r>
              <a:rPr lang="cs-CZ" dirty="0" smtClean="0"/>
              <a:t> …………… </a:t>
            </a:r>
            <a:r>
              <a:rPr lang="cs-CZ" dirty="0" err="1" smtClean="0"/>
              <a:t>water</a:t>
            </a:r>
            <a:r>
              <a:rPr lang="cs-CZ" dirty="0" smtClean="0"/>
              <a:t>?</a:t>
            </a:r>
          </a:p>
          <a:p>
            <a:r>
              <a:rPr lang="cs-CZ" dirty="0" smtClean="0"/>
              <a:t>3. I </a:t>
            </a:r>
            <a:r>
              <a:rPr lang="cs-CZ" dirty="0" err="1" smtClean="0"/>
              <a:t>haven´t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……………  </a:t>
            </a:r>
            <a:r>
              <a:rPr lang="cs-CZ" dirty="0" err="1" smtClean="0"/>
              <a:t>money</a:t>
            </a:r>
            <a:r>
              <a:rPr lang="cs-CZ" dirty="0" smtClean="0"/>
              <a:t>.</a:t>
            </a:r>
          </a:p>
          <a:p>
            <a:r>
              <a:rPr lang="cs-CZ" dirty="0" smtClean="0"/>
              <a:t>4. I´m </a:t>
            </a:r>
            <a:r>
              <a:rPr lang="cs-CZ" dirty="0" err="1" smtClean="0"/>
              <a:t>going</a:t>
            </a:r>
            <a:r>
              <a:rPr lang="cs-CZ" dirty="0" smtClean="0"/>
              <a:t> to </a:t>
            </a:r>
            <a:r>
              <a:rPr lang="cs-CZ" dirty="0" err="1" smtClean="0"/>
              <a:t>the</a:t>
            </a:r>
            <a:r>
              <a:rPr lang="cs-CZ" dirty="0" smtClean="0"/>
              <a:t> post office to </a:t>
            </a:r>
            <a:r>
              <a:rPr lang="cs-CZ" dirty="0" err="1" smtClean="0"/>
              <a:t>buy</a:t>
            </a:r>
            <a:r>
              <a:rPr lang="cs-CZ" dirty="0" smtClean="0"/>
              <a:t> ………… </a:t>
            </a:r>
            <a:r>
              <a:rPr lang="cs-CZ" dirty="0" err="1" smtClean="0"/>
              <a:t>postcards</a:t>
            </a:r>
            <a:r>
              <a:rPr lang="cs-CZ" dirty="0" smtClean="0"/>
              <a:t>.</a:t>
            </a:r>
          </a:p>
          <a:p>
            <a:r>
              <a:rPr lang="cs-CZ" dirty="0" smtClean="0"/>
              <a:t>5. I </a:t>
            </a:r>
            <a:r>
              <a:rPr lang="cs-CZ" dirty="0" err="1" smtClean="0"/>
              <a:t>didn´t</a:t>
            </a:r>
            <a:r>
              <a:rPr lang="cs-CZ" dirty="0" smtClean="0"/>
              <a:t> </a:t>
            </a:r>
            <a:r>
              <a:rPr lang="cs-CZ" dirty="0" err="1" smtClean="0"/>
              <a:t>see</a:t>
            </a:r>
            <a:r>
              <a:rPr lang="cs-CZ" dirty="0"/>
              <a:t> </a:t>
            </a:r>
            <a:r>
              <a:rPr lang="cs-CZ" dirty="0" smtClean="0"/>
              <a:t>……………. </a:t>
            </a:r>
            <a:r>
              <a:rPr lang="cs-CZ" dirty="0" err="1"/>
              <a:t>f</a:t>
            </a:r>
            <a:r>
              <a:rPr lang="cs-CZ" dirty="0" err="1" smtClean="0"/>
              <a:t>riends</a:t>
            </a:r>
            <a:r>
              <a:rPr lang="cs-CZ" dirty="0" smtClean="0"/>
              <a:t> </a:t>
            </a:r>
            <a:r>
              <a:rPr lang="cs-CZ" dirty="0" err="1" smtClean="0"/>
              <a:t>yesterday</a:t>
            </a:r>
            <a:r>
              <a:rPr lang="cs-CZ" dirty="0" smtClean="0"/>
              <a:t>.</a:t>
            </a:r>
          </a:p>
          <a:p>
            <a:r>
              <a:rPr lang="cs-CZ" dirty="0" smtClean="0"/>
              <a:t>6.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………….. pens?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28369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67544" y="1628800"/>
            <a:ext cx="8208912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/>
              <a:t>1</a:t>
            </a:r>
            <a:r>
              <a:rPr lang="cs-CZ" sz="3600" dirty="0" smtClean="0"/>
              <a:t>. I´m </a:t>
            </a:r>
            <a:r>
              <a:rPr lang="cs-CZ" sz="3600" dirty="0" err="1"/>
              <a:t>going</a:t>
            </a:r>
            <a:r>
              <a:rPr lang="cs-CZ" sz="3600" dirty="0"/>
              <a:t> to </a:t>
            </a:r>
            <a:r>
              <a:rPr lang="cs-CZ" sz="3600" dirty="0" err="1"/>
              <a:t>buy</a:t>
            </a:r>
            <a:r>
              <a:rPr lang="cs-CZ" sz="3600" dirty="0"/>
              <a:t> </a:t>
            </a:r>
            <a:r>
              <a:rPr lang="cs-CZ" sz="3600" dirty="0" smtClean="0"/>
              <a:t> </a:t>
            </a:r>
            <a:r>
              <a:rPr lang="cs-CZ" sz="3600" b="1" dirty="0" smtClean="0">
                <a:solidFill>
                  <a:srgbClr val="FF0000"/>
                </a:solidFill>
              </a:rPr>
              <a:t>SOME</a:t>
            </a:r>
            <a:r>
              <a:rPr lang="cs-CZ" sz="3600" dirty="0" smtClean="0"/>
              <a:t>  </a:t>
            </a:r>
            <a:r>
              <a:rPr lang="cs-CZ" sz="3600" dirty="0" err="1"/>
              <a:t>eggs</a:t>
            </a:r>
            <a:r>
              <a:rPr lang="cs-CZ" sz="3600" dirty="0"/>
              <a:t>.</a:t>
            </a:r>
          </a:p>
          <a:p>
            <a:r>
              <a:rPr lang="cs-CZ" sz="3600" dirty="0"/>
              <a:t>2. Do </a:t>
            </a:r>
            <a:r>
              <a:rPr lang="cs-CZ" sz="3600" dirty="0" err="1"/>
              <a:t>we</a:t>
            </a:r>
            <a:r>
              <a:rPr lang="cs-CZ" sz="3600" dirty="0"/>
              <a:t> </a:t>
            </a:r>
            <a:r>
              <a:rPr lang="cs-CZ" sz="3600" dirty="0" err="1"/>
              <a:t>need</a:t>
            </a:r>
            <a:r>
              <a:rPr lang="cs-CZ" sz="3600" dirty="0"/>
              <a:t>  </a:t>
            </a:r>
            <a:r>
              <a:rPr lang="cs-CZ" sz="3600" b="1" dirty="0" smtClean="0">
                <a:solidFill>
                  <a:srgbClr val="FF0000"/>
                </a:solidFill>
              </a:rPr>
              <a:t>ANY</a:t>
            </a:r>
            <a:r>
              <a:rPr lang="cs-CZ" sz="3600" dirty="0" smtClean="0">
                <a:solidFill>
                  <a:srgbClr val="FF0000"/>
                </a:solidFill>
              </a:rPr>
              <a:t> </a:t>
            </a:r>
            <a:r>
              <a:rPr lang="cs-CZ" sz="3600" dirty="0" err="1"/>
              <a:t>water</a:t>
            </a:r>
            <a:r>
              <a:rPr lang="cs-CZ" sz="3600" dirty="0"/>
              <a:t>?</a:t>
            </a:r>
          </a:p>
          <a:p>
            <a:r>
              <a:rPr lang="cs-CZ" sz="3600" dirty="0"/>
              <a:t>3. I </a:t>
            </a:r>
            <a:r>
              <a:rPr lang="cs-CZ" sz="3600" dirty="0" err="1"/>
              <a:t>haven´t</a:t>
            </a:r>
            <a:r>
              <a:rPr lang="cs-CZ" sz="3600" dirty="0"/>
              <a:t> </a:t>
            </a:r>
            <a:r>
              <a:rPr lang="cs-CZ" sz="3600" dirty="0" err="1" smtClean="0"/>
              <a:t>got</a:t>
            </a:r>
            <a:r>
              <a:rPr lang="cs-CZ" sz="3600" dirty="0"/>
              <a:t> </a:t>
            </a:r>
            <a:r>
              <a:rPr lang="cs-CZ" sz="3600" dirty="0" smtClean="0"/>
              <a:t> </a:t>
            </a:r>
            <a:r>
              <a:rPr lang="cs-CZ" sz="3600" b="1" dirty="0" smtClean="0">
                <a:solidFill>
                  <a:srgbClr val="FF0000"/>
                </a:solidFill>
              </a:rPr>
              <a:t>ANY</a:t>
            </a:r>
            <a:r>
              <a:rPr lang="cs-CZ" sz="3600" dirty="0" smtClean="0"/>
              <a:t>  </a:t>
            </a:r>
            <a:r>
              <a:rPr lang="cs-CZ" sz="3600" dirty="0" err="1"/>
              <a:t>money</a:t>
            </a:r>
            <a:r>
              <a:rPr lang="cs-CZ" sz="3600" dirty="0"/>
              <a:t>.</a:t>
            </a:r>
          </a:p>
          <a:p>
            <a:r>
              <a:rPr lang="cs-CZ" sz="3600" dirty="0"/>
              <a:t>4</a:t>
            </a:r>
            <a:r>
              <a:rPr lang="cs-CZ" sz="3600" dirty="0" smtClean="0"/>
              <a:t>. I´m </a:t>
            </a:r>
            <a:r>
              <a:rPr lang="cs-CZ" sz="3600" dirty="0" err="1"/>
              <a:t>going</a:t>
            </a:r>
            <a:r>
              <a:rPr lang="cs-CZ" sz="3600" dirty="0"/>
              <a:t> to </a:t>
            </a:r>
            <a:r>
              <a:rPr lang="cs-CZ" sz="3600" dirty="0" err="1"/>
              <a:t>the</a:t>
            </a:r>
            <a:r>
              <a:rPr lang="cs-CZ" sz="3600" dirty="0"/>
              <a:t> post office to </a:t>
            </a:r>
            <a:r>
              <a:rPr lang="cs-CZ" sz="3600" dirty="0" err="1" smtClean="0"/>
              <a:t>buy</a:t>
            </a:r>
            <a:r>
              <a:rPr lang="cs-CZ" sz="3600" dirty="0" smtClean="0"/>
              <a:t>  </a:t>
            </a:r>
            <a:r>
              <a:rPr lang="cs-CZ" sz="3600" b="1" dirty="0" smtClean="0">
                <a:solidFill>
                  <a:srgbClr val="FF0000"/>
                </a:solidFill>
              </a:rPr>
              <a:t>SOME</a:t>
            </a:r>
            <a:r>
              <a:rPr lang="cs-CZ" sz="3600" dirty="0" smtClean="0">
                <a:solidFill>
                  <a:srgbClr val="FF0000"/>
                </a:solidFill>
              </a:rPr>
              <a:t> </a:t>
            </a:r>
            <a:r>
              <a:rPr lang="cs-CZ" sz="3600" dirty="0" err="1"/>
              <a:t>postcards</a:t>
            </a:r>
            <a:r>
              <a:rPr lang="cs-CZ" sz="3600" dirty="0"/>
              <a:t>.</a:t>
            </a:r>
          </a:p>
          <a:p>
            <a:r>
              <a:rPr lang="cs-CZ" sz="3600" dirty="0"/>
              <a:t>5. I </a:t>
            </a:r>
            <a:r>
              <a:rPr lang="cs-CZ" sz="3600" dirty="0" err="1"/>
              <a:t>didn´t</a:t>
            </a:r>
            <a:r>
              <a:rPr lang="cs-CZ" sz="3600" dirty="0"/>
              <a:t> </a:t>
            </a:r>
            <a:r>
              <a:rPr lang="cs-CZ" sz="3600" dirty="0" err="1"/>
              <a:t>see</a:t>
            </a:r>
            <a:r>
              <a:rPr lang="cs-CZ" sz="3600" dirty="0"/>
              <a:t>  </a:t>
            </a:r>
            <a:r>
              <a:rPr lang="cs-CZ" sz="3600" dirty="0" smtClean="0"/>
              <a:t> </a:t>
            </a:r>
            <a:r>
              <a:rPr lang="cs-CZ" sz="3600" b="1" dirty="0" smtClean="0">
                <a:solidFill>
                  <a:srgbClr val="FF0000"/>
                </a:solidFill>
              </a:rPr>
              <a:t>ANY</a:t>
            </a:r>
            <a:r>
              <a:rPr lang="cs-CZ" sz="3600" dirty="0" smtClean="0"/>
              <a:t>   </a:t>
            </a:r>
            <a:r>
              <a:rPr lang="cs-CZ" sz="3600" dirty="0" err="1"/>
              <a:t>friends</a:t>
            </a:r>
            <a:r>
              <a:rPr lang="cs-CZ" sz="3600" dirty="0"/>
              <a:t> </a:t>
            </a:r>
            <a:r>
              <a:rPr lang="cs-CZ" sz="3600" dirty="0" err="1"/>
              <a:t>yesterday</a:t>
            </a:r>
            <a:r>
              <a:rPr lang="cs-CZ" sz="3600" dirty="0"/>
              <a:t>.</a:t>
            </a:r>
          </a:p>
          <a:p>
            <a:r>
              <a:rPr lang="cs-CZ" sz="3600" dirty="0"/>
              <a:t>6</a:t>
            </a:r>
            <a:r>
              <a:rPr lang="cs-CZ" sz="3600" dirty="0" smtClean="0"/>
              <a:t>. </a:t>
            </a:r>
            <a:r>
              <a:rPr lang="cs-CZ" sz="3600" dirty="0" err="1" smtClean="0"/>
              <a:t>Have</a:t>
            </a:r>
            <a:r>
              <a:rPr lang="cs-CZ" sz="3600" dirty="0" smtClean="0"/>
              <a:t> </a:t>
            </a:r>
            <a:r>
              <a:rPr lang="cs-CZ" sz="3600" dirty="0" err="1"/>
              <a:t>you</a:t>
            </a:r>
            <a:r>
              <a:rPr lang="cs-CZ" sz="3600" dirty="0"/>
              <a:t> </a:t>
            </a:r>
            <a:r>
              <a:rPr lang="cs-CZ" sz="3600" dirty="0" err="1"/>
              <a:t>got</a:t>
            </a:r>
            <a:r>
              <a:rPr lang="cs-CZ" sz="3600" dirty="0"/>
              <a:t>  </a:t>
            </a:r>
            <a:r>
              <a:rPr lang="cs-CZ" sz="3600" dirty="0" smtClean="0"/>
              <a:t> </a:t>
            </a:r>
            <a:r>
              <a:rPr lang="cs-CZ" sz="3600" b="1" dirty="0" smtClean="0">
                <a:solidFill>
                  <a:srgbClr val="FF0000"/>
                </a:solidFill>
              </a:rPr>
              <a:t>ANY</a:t>
            </a:r>
            <a:r>
              <a:rPr lang="cs-CZ" sz="3600" dirty="0" smtClean="0"/>
              <a:t>   </a:t>
            </a:r>
            <a:r>
              <a:rPr lang="cs-CZ" sz="3600" dirty="0"/>
              <a:t>pens?</a:t>
            </a:r>
          </a:p>
        </p:txBody>
      </p:sp>
    </p:spTree>
    <p:extLst>
      <p:ext uri="{BB962C8B-B14F-4D97-AF65-F5344CB8AC3E}">
        <p14:creationId xmlns:p14="http://schemas.microsoft.com/office/powerpoint/2010/main" xmlns="" val="35061388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Pracovní list </a:t>
            </a:r>
            <a:r>
              <a:rPr lang="cs-CZ" sz="3200" dirty="0" smtClean="0"/>
              <a:t>doplň </a:t>
            </a:r>
            <a:r>
              <a:rPr lang="cs-CZ" sz="3200" dirty="0" err="1" smtClean="0"/>
              <a:t>some</a:t>
            </a:r>
            <a:r>
              <a:rPr lang="cs-CZ" sz="3200" dirty="0" smtClean="0"/>
              <a:t>/</a:t>
            </a:r>
            <a:r>
              <a:rPr lang="cs-CZ" sz="3200" dirty="0" err="1" smtClean="0"/>
              <a:t>any</a:t>
            </a:r>
            <a:endParaRPr lang="cs-CZ" sz="3200" dirty="0"/>
          </a:p>
        </p:txBody>
      </p:sp>
      <p:sp>
        <p:nvSpPr>
          <p:cNvPr id="4" name="Obdélník 3"/>
          <p:cNvSpPr/>
          <p:nvPr/>
        </p:nvSpPr>
        <p:spPr>
          <a:xfrm>
            <a:off x="627375" y="1772816"/>
            <a:ext cx="6246440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1.I´m </a:t>
            </a:r>
            <a:r>
              <a:rPr lang="cs-CZ" dirty="0" err="1"/>
              <a:t>going</a:t>
            </a:r>
            <a:r>
              <a:rPr lang="cs-CZ" dirty="0"/>
              <a:t> to </a:t>
            </a:r>
            <a:r>
              <a:rPr lang="cs-CZ" dirty="0" err="1"/>
              <a:t>buy</a:t>
            </a:r>
            <a:r>
              <a:rPr lang="cs-CZ" dirty="0"/>
              <a:t> ………….. </a:t>
            </a:r>
            <a:r>
              <a:rPr lang="cs-CZ" dirty="0" err="1"/>
              <a:t>eggs</a:t>
            </a:r>
            <a:r>
              <a:rPr lang="cs-CZ" dirty="0"/>
              <a:t>.</a:t>
            </a:r>
          </a:p>
          <a:p>
            <a:r>
              <a:rPr lang="cs-CZ" dirty="0"/>
              <a:t>2. Do </a:t>
            </a:r>
            <a:r>
              <a:rPr lang="cs-CZ" dirty="0" err="1"/>
              <a:t>we</a:t>
            </a:r>
            <a:r>
              <a:rPr lang="cs-CZ" dirty="0"/>
              <a:t> </a:t>
            </a:r>
            <a:r>
              <a:rPr lang="cs-CZ" dirty="0" err="1"/>
              <a:t>need</a:t>
            </a:r>
            <a:r>
              <a:rPr lang="cs-CZ" dirty="0"/>
              <a:t> …………… </a:t>
            </a:r>
            <a:r>
              <a:rPr lang="cs-CZ" dirty="0" err="1"/>
              <a:t>water</a:t>
            </a:r>
            <a:r>
              <a:rPr lang="cs-CZ" dirty="0"/>
              <a:t>?</a:t>
            </a:r>
          </a:p>
          <a:p>
            <a:r>
              <a:rPr lang="cs-CZ" dirty="0"/>
              <a:t>3. I </a:t>
            </a:r>
            <a:r>
              <a:rPr lang="cs-CZ" dirty="0" err="1"/>
              <a:t>haven´t</a:t>
            </a:r>
            <a:r>
              <a:rPr lang="cs-CZ" dirty="0"/>
              <a:t> </a:t>
            </a:r>
            <a:r>
              <a:rPr lang="cs-CZ" dirty="0" err="1"/>
              <a:t>got</a:t>
            </a:r>
            <a:r>
              <a:rPr lang="cs-CZ" dirty="0"/>
              <a:t>……………  </a:t>
            </a:r>
            <a:r>
              <a:rPr lang="cs-CZ" dirty="0" err="1"/>
              <a:t>money</a:t>
            </a:r>
            <a:r>
              <a:rPr lang="cs-CZ" dirty="0"/>
              <a:t>.</a:t>
            </a:r>
          </a:p>
          <a:p>
            <a:r>
              <a:rPr lang="cs-CZ" dirty="0"/>
              <a:t>4.I´m </a:t>
            </a:r>
            <a:r>
              <a:rPr lang="cs-CZ" dirty="0" err="1"/>
              <a:t>going</a:t>
            </a:r>
            <a:r>
              <a:rPr lang="cs-CZ" dirty="0"/>
              <a:t> to </a:t>
            </a:r>
            <a:r>
              <a:rPr lang="cs-CZ" dirty="0" err="1"/>
              <a:t>the</a:t>
            </a:r>
            <a:r>
              <a:rPr lang="cs-CZ" dirty="0"/>
              <a:t> post </a:t>
            </a:r>
            <a:r>
              <a:rPr lang="cs-CZ" dirty="0" err="1"/>
              <a:t>office</a:t>
            </a:r>
            <a:r>
              <a:rPr lang="cs-CZ" dirty="0"/>
              <a:t> to </a:t>
            </a:r>
            <a:r>
              <a:rPr lang="cs-CZ" dirty="0" err="1"/>
              <a:t>buy</a:t>
            </a:r>
            <a:r>
              <a:rPr lang="cs-CZ" dirty="0"/>
              <a:t> ………… </a:t>
            </a:r>
            <a:r>
              <a:rPr lang="cs-CZ" dirty="0" err="1"/>
              <a:t>postcards</a:t>
            </a:r>
            <a:r>
              <a:rPr lang="cs-CZ" dirty="0"/>
              <a:t>.</a:t>
            </a:r>
          </a:p>
          <a:p>
            <a:r>
              <a:rPr lang="cs-CZ" dirty="0"/>
              <a:t>5. I </a:t>
            </a:r>
            <a:r>
              <a:rPr lang="cs-CZ" dirty="0" err="1"/>
              <a:t>didn´t</a:t>
            </a:r>
            <a:r>
              <a:rPr lang="cs-CZ" dirty="0"/>
              <a:t> </a:t>
            </a:r>
            <a:r>
              <a:rPr lang="cs-CZ" dirty="0" err="1"/>
              <a:t>see</a:t>
            </a:r>
            <a:r>
              <a:rPr lang="cs-CZ" dirty="0"/>
              <a:t> ……………. </a:t>
            </a:r>
            <a:r>
              <a:rPr lang="cs-CZ" dirty="0" err="1"/>
              <a:t>friends</a:t>
            </a:r>
            <a:r>
              <a:rPr lang="cs-CZ" dirty="0"/>
              <a:t> </a:t>
            </a:r>
            <a:r>
              <a:rPr lang="cs-CZ" dirty="0" err="1"/>
              <a:t>yesterday</a:t>
            </a:r>
            <a:r>
              <a:rPr lang="cs-CZ" dirty="0"/>
              <a:t>.</a:t>
            </a:r>
          </a:p>
          <a:p>
            <a:r>
              <a:rPr lang="cs-CZ" dirty="0"/>
              <a:t>6.Have </a:t>
            </a:r>
            <a:r>
              <a:rPr lang="cs-CZ" dirty="0" err="1"/>
              <a:t>you</a:t>
            </a:r>
            <a:r>
              <a:rPr lang="cs-CZ" dirty="0"/>
              <a:t> </a:t>
            </a:r>
            <a:r>
              <a:rPr lang="cs-CZ" dirty="0" err="1"/>
              <a:t>got</a:t>
            </a:r>
            <a:r>
              <a:rPr lang="cs-CZ" dirty="0"/>
              <a:t> ………….. pens</a:t>
            </a:r>
            <a:r>
              <a:rPr lang="cs-CZ" dirty="0" smtClean="0"/>
              <a:t>?</a:t>
            </a:r>
          </a:p>
          <a:p>
            <a:endParaRPr lang="cs-CZ" dirty="0"/>
          </a:p>
          <a:p>
            <a:r>
              <a:rPr lang="cs-CZ" dirty="0"/>
              <a:t>1.I´m </a:t>
            </a:r>
            <a:r>
              <a:rPr lang="cs-CZ" dirty="0" err="1"/>
              <a:t>going</a:t>
            </a:r>
            <a:r>
              <a:rPr lang="cs-CZ" dirty="0"/>
              <a:t> to </a:t>
            </a:r>
            <a:r>
              <a:rPr lang="cs-CZ" dirty="0" err="1"/>
              <a:t>buy</a:t>
            </a:r>
            <a:r>
              <a:rPr lang="cs-CZ" dirty="0"/>
              <a:t> ………….. </a:t>
            </a:r>
            <a:r>
              <a:rPr lang="cs-CZ" dirty="0" err="1"/>
              <a:t>eggs</a:t>
            </a:r>
            <a:r>
              <a:rPr lang="cs-CZ" dirty="0"/>
              <a:t>.</a:t>
            </a:r>
          </a:p>
          <a:p>
            <a:r>
              <a:rPr lang="cs-CZ" dirty="0"/>
              <a:t>2. Do </a:t>
            </a:r>
            <a:r>
              <a:rPr lang="cs-CZ" dirty="0" err="1"/>
              <a:t>we</a:t>
            </a:r>
            <a:r>
              <a:rPr lang="cs-CZ" dirty="0"/>
              <a:t> </a:t>
            </a:r>
            <a:r>
              <a:rPr lang="cs-CZ" dirty="0" err="1"/>
              <a:t>need</a:t>
            </a:r>
            <a:r>
              <a:rPr lang="cs-CZ" dirty="0"/>
              <a:t> …………… </a:t>
            </a:r>
            <a:r>
              <a:rPr lang="cs-CZ" dirty="0" err="1"/>
              <a:t>water</a:t>
            </a:r>
            <a:r>
              <a:rPr lang="cs-CZ" dirty="0"/>
              <a:t>?</a:t>
            </a:r>
          </a:p>
          <a:p>
            <a:r>
              <a:rPr lang="cs-CZ" dirty="0"/>
              <a:t>3. I </a:t>
            </a:r>
            <a:r>
              <a:rPr lang="cs-CZ" dirty="0" err="1"/>
              <a:t>haven´t</a:t>
            </a:r>
            <a:r>
              <a:rPr lang="cs-CZ" dirty="0"/>
              <a:t> </a:t>
            </a:r>
            <a:r>
              <a:rPr lang="cs-CZ" dirty="0" err="1"/>
              <a:t>got</a:t>
            </a:r>
            <a:r>
              <a:rPr lang="cs-CZ" dirty="0"/>
              <a:t>……………  </a:t>
            </a:r>
            <a:r>
              <a:rPr lang="cs-CZ" dirty="0" err="1"/>
              <a:t>money</a:t>
            </a:r>
            <a:r>
              <a:rPr lang="cs-CZ" dirty="0"/>
              <a:t>.</a:t>
            </a:r>
          </a:p>
          <a:p>
            <a:r>
              <a:rPr lang="cs-CZ" dirty="0"/>
              <a:t>4.I´m </a:t>
            </a:r>
            <a:r>
              <a:rPr lang="cs-CZ" dirty="0" err="1"/>
              <a:t>going</a:t>
            </a:r>
            <a:r>
              <a:rPr lang="cs-CZ" dirty="0"/>
              <a:t> to </a:t>
            </a:r>
            <a:r>
              <a:rPr lang="cs-CZ" dirty="0" err="1"/>
              <a:t>the</a:t>
            </a:r>
            <a:r>
              <a:rPr lang="cs-CZ" dirty="0"/>
              <a:t> post </a:t>
            </a:r>
            <a:r>
              <a:rPr lang="cs-CZ" dirty="0" err="1"/>
              <a:t>office</a:t>
            </a:r>
            <a:r>
              <a:rPr lang="cs-CZ" dirty="0"/>
              <a:t> to </a:t>
            </a:r>
            <a:r>
              <a:rPr lang="cs-CZ" dirty="0" err="1"/>
              <a:t>buy</a:t>
            </a:r>
            <a:r>
              <a:rPr lang="cs-CZ" dirty="0"/>
              <a:t> ………… </a:t>
            </a:r>
            <a:r>
              <a:rPr lang="cs-CZ" dirty="0" err="1"/>
              <a:t>postcards</a:t>
            </a:r>
            <a:r>
              <a:rPr lang="cs-CZ" dirty="0"/>
              <a:t>.</a:t>
            </a:r>
          </a:p>
          <a:p>
            <a:r>
              <a:rPr lang="cs-CZ" dirty="0"/>
              <a:t>5. I </a:t>
            </a:r>
            <a:r>
              <a:rPr lang="cs-CZ" dirty="0" err="1"/>
              <a:t>didn´t</a:t>
            </a:r>
            <a:r>
              <a:rPr lang="cs-CZ" dirty="0"/>
              <a:t> </a:t>
            </a:r>
            <a:r>
              <a:rPr lang="cs-CZ" dirty="0" err="1"/>
              <a:t>see</a:t>
            </a:r>
            <a:r>
              <a:rPr lang="cs-CZ" dirty="0"/>
              <a:t> ……………. </a:t>
            </a:r>
            <a:r>
              <a:rPr lang="cs-CZ" dirty="0" err="1"/>
              <a:t>friends</a:t>
            </a:r>
            <a:r>
              <a:rPr lang="cs-CZ" dirty="0"/>
              <a:t> </a:t>
            </a:r>
            <a:r>
              <a:rPr lang="cs-CZ" dirty="0" err="1"/>
              <a:t>yesterday</a:t>
            </a:r>
            <a:r>
              <a:rPr lang="cs-CZ" dirty="0"/>
              <a:t>.</a:t>
            </a:r>
          </a:p>
          <a:p>
            <a:r>
              <a:rPr lang="cs-CZ" dirty="0"/>
              <a:t>6.Have </a:t>
            </a:r>
            <a:r>
              <a:rPr lang="cs-CZ" dirty="0" err="1"/>
              <a:t>you</a:t>
            </a:r>
            <a:r>
              <a:rPr lang="cs-CZ" dirty="0"/>
              <a:t> </a:t>
            </a:r>
            <a:r>
              <a:rPr lang="cs-CZ" dirty="0" err="1"/>
              <a:t>got</a:t>
            </a:r>
            <a:r>
              <a:rPr lang="cs-CZ" dirty="0"/>
              <a:t> ………….. pens?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199230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Text: vlastní autorské dílo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399394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263</TotalTime>
  <Words>541</Words>
  <Application>Microsoft Office PowerPoint</Application>
  <PresentationFormat>Předvádění na obrazovce (4:3)</PresentationFormat>
  <Paragraphs>74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Snímek 1</vt:lpstr>
      <vt:lpstr>Anotace</vt:lpstr>
      <vt:lpstr>Snímek 3</vt:lpstr>
      <vt:lpstr>Snímek 4</vt:lpstr>
      <vt:lpstr>*Poznámka </vt:lpstr>
      <vt:lpstr>Snímek 6</vt:lpstr>
      <vt:lpstr>Doplň SOME/ANY</vt:lpstr>
      <vt:lpstr>Řešení </vt:lpstr>
      <vt:lpstr>Test</vt:lpstr>
      <vt:lpstr>Řešení</vt:lpstr>
      <vt:lpstr>Pracovní list doplň some/any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Adéla</dc:creator>
  <cp:lastModifiedBy>ZŠ Uh.Ostroh</cp:lastModifiedBy>
  <cp:revision>12</cp:revision>
  <dcterms:created xsi:type="dcterms:W3CDTF">2011-12-10T18:37:23Z</dcterms:created>
  <dcterms:modified xsi:type="dcterms:W3CDTF">2011-12-16T14:03:34Z</dcterms:modified>
</cp:coreProperties>
</file>