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0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591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36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1" dirty="0" smtClean="0"/>
            <a:t>VY_32_INOVACE_06_AJ_20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rgbClr val="FF0000"/>
              </a:solidFill>
            </a:rPr>
            <a:t>Mgr. Ilona </a:t>
          </a:r>
          <a:r>
            <a:rPr lang="cs-CZ" sz="2000" dirty="0" err="1" smtClean="0">
              <a:solidFill>
                <a:srgbClr val="FF0000"/>
              </a:solidFill>
            </a:rPr>
            <a:t>Jurčeková</a:t>
          </a:r>
          <a:endParaRPr lang="cs-CZ" sz="2000" dirty="0">
            <a:solidFill>
              <a:srgbClr val="FF0000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AJ-7.B – Určité/neurčité členy</a:t>
          </a:r>
          <a:endParaRPr lang="cs-CZ" sz="2000" dirty="0">
            <a:solidFill>
              <a:srgbClr val="FF0000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-423" custLinFactNeighborY="-151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558FED9-261A-4A05-9775-92DEB8681E85}" type="presOf" srcId="{B651F6E3-6281-48DB-9319-2AEAFDAE7572}" destId="{6BB5E863-4638-4E1D-BFDE-399D028AC4ED}" srcOrd="1" destOrd="0" presId="urn:microsoft.com/office/officeart/2005/8/layout/target3"/>
    <dgm:cxn modelId="{F59E1F91-73FE-47C9-9174-55A39229EBB5}" type="presOf" srcId="{D1D4F407-5343-4D3F-B5B9-D407B03CAEB4}" destId="{AED2198E-93D5-4001-81B4-73124B309672}" srcOrd="1" destOrd="0" presId="urn:microsoft.com/office/officeart/2005/8/layout/target3"/>
    <dgm:cxn modelId="{29D5A65A-9D1F-4C9B-8C3E-6DE9FCACA400}" type="presOf" srcId="{D1B46980-6531-4606-95E6-44980827E919}" destId="{2BE915AB-18AA-4053-B92C-3BFC9ED204BB}" srcOrd="1" destOrd="0" presId="urn:microsoft.com/office/officeart/2005/8/layout/target3"/>
    <dgm:cxn modelId="{5C0F5929-6180-42DD-8794-E3152BD9DCAA}" type="presOf" srcId="{D8197B8C-B260-4A16-BDF4-0947B075E274}" destId="{25B08C86-7E15-44DC-BE7F-FFB55DD49D12}" srcOrd="0" destOrd="0" presId="urn:microsoft.com/office/officeart/2005/8/layout/target3"/>
    <dgm:cxn modelId="{94713DF5-2B00-4634-92DC-6D81DDA1DC2E}" type="presOf" srcId="{D1D4F407-5343-4D3F-B5B9-D407B03CAEB4}" destId="{D005CE8C-CC26-4C3E-AC11-E15060ECD759}" srcOrd="0" destOrd="0" presId="urn:microsoft.com/office/officeart/2005/8/layout/target3"/>
    <dgm:cxn modelId="{6AEB5E71-E68F-4ABE-9A79-2882B88182A7}" type="presOf" srcId="{D8197B8C-B260-4A16-BDF4-0947B075E274}" destId="{5A5FFA88-C948-4069-8E93-59FA12366E83}" srcOrd="1" destOrd="0" presId="urn:microsoft.com/office/officeart/2005/8/layout/target3"/>
    <dgm:cxn modelId="{930C797F-5D60-4053-9DD7-2115050DE2A9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C8B6E66-71BF-4FE8-92B2-4E2871D3F064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012C7E8-FD41-47DC-BBBC-8304120604A6}" type="presOf" srcId="{757F3AB3-0718-4624-B441-E567A8F0AB56}" destId="{333A1088-737F-45CB-B68E-254E46348037}" srcOrd="0" destOrd="0" presId="urn:microsoft.com/office/officeart/2005/8/layout/target3"/>
    <dgm:cxn modelId="{6496603B-2D3D-4D9D-A29F-ABCDD38648E5}" type="presOf" srcId="{4C35D32F-0EAB-4CD7-82EE-45574DC2A586}" destId="{8BEBB6EC-1DAA-4CAC-8A25-BC0FCBD5DBD5}" srcOrd="0" destOrd="0" presId="urn:microsoft.com/office/officeart/2005/8/layout/target3"/>
    <dgm:cxn modelId="{9211A6F7-A7FD-41DD-8577-7C9E16277B42}" type="presOf" srcId="{B651F6E3-6281-48DB-9319-2AEAFDAE7572}" destId="{619D679B-A015-4ECF-8348-D1034C574F40}" srcOrd="0" destOrd="0" presId="urn:microsoft.com/office/officeart/2005/8/layout/target3"/>
    <dgm:cxn modelId="{67687AD6-A93F-4CA3-89A7-18BF29A9B0DF}" type="presParOf" srcId="{333A1088-737F-45CB-B68E-254E46348037}" destId="{F5ABB229-8D3B-4694-996A-96F23CF14429}" srcOrd="0" destOrd="0" presId="urn:microsoft.com/office/officeart/2005/8/layout/target3"/>
    <dgm:cxn modelId="{2FB28E96-4D2F-4E43-A7D9-D43F1B5BFF2A}" type="presParOf" srcId="{333A1088-737F-45CB-B68E-254E46348037}" destId="{F41139FD-01EE-4571-8B17-4FB00FC51163}" srcOrd="1" destOrd="0" presId="urn:microsoft.com/office/officeart/2005/8/layout/target3"/>
    <dgm:cxn modelId="{0E8B6869-4623-4CA5-BB2C-0A3C76123DF8}" type="presParOf" srcId="{333A1088-737F-45CB-B68E-254E46348037}" destId="{D005CE8C-CC26-4C3E-AC11-E15060ECD759}" srcOrd="2" destOrd="0" presId="urn:microsoft.com/office/officeart/2005/8/layout/target3"/>
    <dgm:cxn modelId="{9C1096F5-B432-4793-B83F-44CDF97831D9}" type="presParOf" srcId="{333A1088-737F-45CB-B68E-254E46348037}" destId="{2C702D82-9B77-49B7-9568-BB8EB47C3372}" srcOrd="3" destOrd="0" presId="urn:microsoft.com/office/officeart/2005/8/layout/target3"/>
    <dgm:cxn modelId="{3127FA4D-2252-4CDB-A248-95B4AFD975AA}" type="presParOf" srcId="{333A1088-737F-45CB-B68E-254E46348037}" destId="{A52A0455-90FF-4808-ABD0-F02540D31D5A}" srcOrd="4" destOrd="0" presId="urn:microsoft.com/office/officeart/2005/8/layout/target3"/>
    <dgm:cxn modelId="{F480E17F-8466-4194-BF6E-AA97829A75AD}" type="presParOf" srcId="{333A1088-737F-45CB-B68E-254E46348037}" destId="{6140AFEC-043D-4C43-A2F9-D0F5331DF3A3}" srcOrd="5" destOrd="0" presId="urn:microsoft.com/office/officeart/2005/8/layout/target3"/>
    <dgm:cxn modelId="{AF6E540B-355B-49F2-B6B6-B6181975AEBF}" type="presParOf" srcId="{333A1088-737F-45CB-B68E-254E46348037}" destId="{9358AC05-5D7D-4327-9F80-1AD486AEA664}" srcOrd="6" destOrd="0" presId="urn:microsoft.com/office/officeart/2005/8/layout/target3"/>
    <dgm:cxn modelId="{952817EE-9802-42F7-8F6F-C67050C5E6E5}" type="presParOf" srcId="{333A1088-737F-45CB-B68E-254E46348037}" destId="{313FC574-E1CD-4FB4-B054-0B805CE0447D}" srcOrd="7" destOrd="0" presId="urn:microsoft.com/office/officeart/2005/8/layout/target3"/>
    <dgm:cxn modelId="{35D5B126-D2E3-4E16-8D8A-8D9417806985}" type="presParOf" srcId="{333A1088-737F-45CB-B68E-254E46348037}" destId="{619D679B-A015-4ECF-8348-D1034C574F40}" srcOrd="8" destOrd="0" presId="urn:microsoft.com/office/officeart/2005/8/layout/target3"/>
    <dgm:cxn modelId="{80632478-C17A-44A2-9AB9-F856688218BB}" type="presParOf" srcId="{333A1088-737F-45CB-B68E-254E46348037}" destId="{322283A8-4A27-4CDA-BAE3-F381106A9174}" srcOrd="9" destOrd="0" presId="urn:microsoft.com/office/officeart/2005/8/layout/target3"/>
    <dgm:cxn modelId="{56850FB3-E1FB-4DC9-BFA2-14B25E854227}" type="presParOf" srcId="{333A1088-737F-45CB-B68E-254E46348037}" destId="{FFC9F71D-1B4F-4AD9-A4A6-86ADEFC8AF5C}" srcOrd="10" destOrd="0" presId="urn:microsoft.com/office/officeart/2005/8/layout/target3"/>
    <dgm:cxn modelId="{44A60701-61EB-416D-8018-F9F504D61C98}" type="presParOf" srcId="{333A1088-737F-45CB-B68E-254E46348037}" destId="{25B08C86-7E15-44DC-BE7F-FFB55DD49D12}" srcOrd="11" destOrd="0" presId="urn:microsoft.com/office/officeart/2005/8/layout/target3"/>
    <dgm:cxn modelId="{59FE0283-40C8-482E-916F-A88AF09E5504}" type="presParOf" srcId="{333A1088-737F-45CB-B68E-254E46348037}" destId="{76644BE8-9D7C-4C09-B250-3D10AF48CBB7}" srcOrd="12" destOrd="0" presId="urn:microsoft.com/office/officeart/2005/8/layout/target3"/>
    <dgm:cxn modelId="{DA5EB4C8-E7DB-42B2-A049-99AFEA0C6056}" type="presParOf" srcId="{333A1088-737F-45CB-B68E-254E46348037}" destId="{EE85B701-7295-41C0-BA7A-34D3756A2AE6}" srcOrd="13" destOrd="0" presId="urn:microsoft.com/office/officeart/2005/8/layout/target3"/>
    <dgm:cxn modelId="{666C0960-B7D6-4919-ABAD-BC273F537476}" type="presParOf" srcId="{333A1088-737F-45CB-B68E-254E46348037}" destId="{8BEBB6EC-1DAA-4CAC-8A25-BC0FCBD5DBD5}" srcOrd="14" destOrd="0" presId="urn:microsoft.com/office/officeart/2005/8/layout/target3"/>
    <dgm:cxn modelId="{E16843AF-917F-4EB0-BAD8-034426771BCC}" type="presParOf" srcId="{333A1088-737F-45CB-B68E-254E46348037}" destId="{AED2198E-93D5-4001-81B4-73124B309672}" srcOrd="15" destOrd="0" presId="urn:microsoft.com/office/officeart/2005/8/layout/target3"/>
    <dgm:cxn modelId="{23F46632-FEBA-44FE-80D4-326B458B1371}" type="presParOf" srcId="{333A1088-737F-45CB-B68E-254E46348037}" destId="{2BE915AB-18AA-4053-B92C-3BFC9ED204BB}" srcOrd="16" destOrd="0" presId="urn:microsoft.com/office/officeart/2005/8/layout/target3"/>
    <dgm:cxn modelId="{61A7B349-A4E3-4AC8-AE07-3C7DCB4B5877}" type="presParOf" srcId="{333A1088-737F-45CB-B68E-254E46348037}" destId="{6BB5E863-4638-4E1D-BFDE-399D028AC4ED}" srcOrd="17" destOrd="0" presId="urn:microsoft.com/office/officeart/2005/8/layout/target3"/>
    <dgm:cxn modelId="{8577A8AF-A09B-49F3-8BCD-9B4C6F31BFCD}" type="presParOf" srcId="{333A1088-737F-45CB-B68E-254E46348037}" destId="{5A5FFA88-C948-4069-8E93-59FA12366E83}" srcOrd="18" destOrd="0" presId="urn:microsoft.com/office/officeart/2005/8/layout/target3"/>
    <dgm:cxn modelId="{1E4936D6-5D59-4268-8DE3-C310B9DEC90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46368" y="377141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rgbClr val="FF0000"/>
              </a:solidFill>
            </a:rPr>
            <a:t>Mgr. Ilona </a:t>
          </a:r>
          <a:r>
            <a:rPr lang="cs-CZ" sz="2000" kern="1200" dirty="0" err="1" smtClean="0">
              <a:solidFill>
                <a:srgbClr val="FF0000"/>
              </a:solidFill>
            </a:rPr>
            <a:t>Jurčeková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46368" y="377141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1" kern="1200" dirty="0" smtClean="0"/>
            <a:t>VY_32_INOVACE_06_AJ_20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kern="1200" dirty="0" smtClean="0"/>
            <a:t>AJ-7.B </a:t>
          </a:r>
          <a:r>
            <a:rPr lang="cs-CZ" sz="2000" kern="1200" dirty="0" smtClean="0"/>
            <a:t>– </a:t>
          </a:r>
          <a:r>
            <a:rPr lang="cs-CZ" sz="2000" kern="1200" dirty="0" smtClean="0"/>
            <a:t>Určité/neurčité členy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FA96-7737-4827-AA8E-9697FBDB0A20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2CE7-18D4-4EE3-8D1A-1798771179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8365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FA96-7737-4827-AA8E-9697FBDB0A20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2CE7-18D4-4EE3-8D1A-1798771179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9173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FA96-7737-4827-AA8E-9697FBDB0A20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2CE7-18D4-4EE3-8D1A-1798771179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5132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FA96-7737-4827-AA8E-9697FBDB0A20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2CE7-18D4-4EE3-8D1A-1798771179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0030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FA96-7737-4827-AA8E-9697FBDB0A20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2CE7-18D4-4EE3-8D1A-1798771179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7174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FA96-7737-4827-AA8E-9697FBDB0A20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2CE7-18D4-4EE3-8D1A-1798771179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0072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FA96-7737-4827-AA8E-9697FBDB0A20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2CE7-18D4-4EE3-8D1A-1798771179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9991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FA96-7737-4827-AA8E-9697FBDB0A20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2CE7-18D4-4EE3-8D1A-1798771179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3723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FA96-7737-4827-AA8E-9697FBDB0A20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2CE7-18D4-4EE3-8D1A-1798771179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58093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FA96-7737-4827-AA8E-9697FBDB0A20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2CE7-18D4-4EE3-8D1A-1798771179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2172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FA96-7737-4827-AA8E-9697FBDB0A20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D2CE7-18D4-4EE3-8D1A-1798771179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96977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3FA96-7737-4827-AA8E-9697FBDB0A20}" type="datetimeFigureOut">
              <a:rPr lang="cs-CZ" smtClean="0"/>
              <a:pPr/>
              <a:t>16.12.2011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D2CE7-18D4-4EE3-8D1A-1798771179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8983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07588214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724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materiál vychází z potřeb učebnice Project2  (červený). Problematice členů se věnuji pouze v rozsahu, který je potřebný pro část Unit 4 </a:t>
            </a:r>
            <a:r>
              <a:rPr lang="cs-CZ" dirty="0" err="1" smtClean="0"/>
              <a:t>Food</a:t>
            </a:r>
            <a:r>
              <a:rPr lang="cs-CZ" dirty="0" smtClean="0"/>
              <a:t>.</a:t>
            </a:r>
          </a:p>
          <a:p>
            <a:r>
              <a:rPr lang="cs-CZ" dirty="0" smtClean="0"/>
              <a:t>Ve třídě se mi osvědčilo před vyplněním pracovního listu nejdříve označit počitatelná a nepočitatelná podstatná jména (C x  UC) a současně promítnout barevnou tabulku (č. 5)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0700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Určité a neurčité členy v souvislém textu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25989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34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Člen neurčitý (</a:t>
            </a:r>
            <a:r>
              <a:rPr lang="cs-CZ" sz="3400" b="1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The</a:t>
            </a:r>
            <a:r>
              <a:rPr lang="cs-CZ" sz="34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3400" b="1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Indefinite</a:t>
            </a:r>
            <a:r>
              <a:rPr lang="cs-CZ" sz="34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3400" b="1" dirty="0" err="1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Article</a:t>
            </a:r>
            <a:r>
              <a:rPr lang="cs-CZ" sz="3400" b="1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)</a:t>
            </a:r>
          </a:p>
          <a:p>
            <a:pPr>
              <a:buNone/>
            </a:pPr>
            <a:r>
              <a:rPr lang="cs-CZ" b="1" dirty="0" smtClean="0"/>
              <a:t>  </a:t>
            </a:r>
            <a:endParaRPr lang="cs-CZ" b="1" dirty="0" smtClean="0"/>
          </a:p>
          <a:p>
            <a:r>
              <a:rPr lang="cs-CZ" dirty="0" smtClean="0"/>
              <a:t>1.      Má </a:t>
            </a:r>
            <a:r>
              <a:rPr lang="cs-CZ" dirty="0" smtClean="0"/>
              <a:t>tvar</a:t>
            </a:r>
            <a:r>
              <a:rPr lang="cs-CZ" b="1" dirty="0" smtClean="0"/>
              <a:t> ”</a:t>
            </a:r>
            <a:r>
              <a:rPr lang="cs-CZ" b="1" dirty="0" smtClean="0">
                <a:solidFill>
                  <a:srgbClr val="FF0000"/>
                </a:solidFill>
              </a:rPr>
              <a:t>A</a:t>
            </a:r>
            <a:r>
              <a:rPr lang="cs-CZ" b="1" dirty="0" smtClean="0"/>
              <a:t>” před </a:t>
            </a:r>
            <a:r>
              <a:rPr lang="cs-CZ" i="1" dirty="0" smtClean="0"/>
              <a:t>vyslovovanou</a:t>
            </a:r>
            <a:r>
              <a:rPr lang="cs-CZ" b="1" dirty="0" smtClean="0"/>
              <a:t> </a:t>
            </a:r>
            <a:r>
              <a:rPr lang="cs-CZ" b="1" u="sng" dirty="0" smtClean="0"/>
              <a:t>souhláskou</a:t>
            </a:r>
            <a:r>
              <a:rPr lang="cs-CZ" b="1" dirty="0" smtClean="0"/>
              <a:t> (</a:t>
            </a:r>
            <a:r>
              <a:rPr lang="cs-CZ" dirty="0" smtClean="0"/>
              <a:t>a boy, a </a:t>
            </a:r>
            <a:r>
              <a:rPr lang="cs-CZ" dirty="0" err="1" smtClean="0"/>
              <a:t>year</a:t>
            </a:r>
            <a:r>
              <a:rPr lang="cs-CZ" dirty="0" smtClean="0"/>
              <a:t>, a university, a </a:t>
            </a:r>
            <a:r>
              <a:rPr lang="cs-CZ" dirty="0" err="1" smtClean="0"/>
              <a:t>yellow</a:t>
            </a:r>
            <a:r>
              <a:rPr lang="cs-CZ" dirty="0" smtClean="0"/>
              <a:t> </a:t>
            </a:r>
            <a:r>
              <a:rPr lang="cs-CZ" dirty="0" err="1" smtClean="0"/>
              <a:t>apple</a:t>
            </a:r>
            <a:r>
              <a:rPr lang="cs-CZ" dirty="0" smtClean="0"/>
              <a:t>) a tvar ”</a:t>
            </a:r>
            <a:r>
              <a:rPr lang="cs-CZ" b="1" dirty="0" smtClean="0">
                <a:solidFill>
                  <a:srgbClr val="00B050"/>
                </a:solidFill>
              </a:rPr>
              <a:t>AN</a:t>
            </a:r>
            <a:r>
              <a:rPr lang="cs-CZ" dirty="0" smtClean="0"/>
              <a:t>” před </a:t>
            </a:r>
            <a:r>
              <a:rPr lang="cs-CZ" i="1" dirty="0" smtClean="0"/>
              <a:t>vyslovovanou</a:t>
            </a:r>
            <a:r>
              <a:rPr lang="cs-CZ" b="1" i="1" dirty="0" smtClean="0"/>
              <a:t> </a:t>
            </a:r>
            <a:r>
              <a:rPr lang="cs-CZ" b="1" u="sng" dirty="0" smtClean="0"/>
              <a:t>samohláskou</a:t>
            </a:r>
            <a:r>
              <a:rPr lang="cs-CZ" u="sng" dirty="0" smtClean="0"/>
              <a:t> </a:t>
            </a:r>
            <a:r>
              <a:rPr lang="cs-CZ" dirty="0" smtClean="0"/>
              <a:t>(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apple</a:t>
            </a:r>
            <a:r>
              <a:rPr lang="cs-CZ" dirty="0" smtClean="0"/>
              <a:t>,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orange</a:t>
            </a:r>
            <a:r>
              <a:rPr lang="cs-CZ" dirty="0" smtClean="0"/>
              <a:t>,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hour</a:t>
            </a:r>
            <a:r>
              <a:rPr lang="cs-CZ" dirty="0" smtClean="0"/>
              <a:t>,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honest</a:t>
            </a:r>
            <a:r>
              <a:rPr lang="cs-CZ" dirty="0" smtClean="0"/>
              <a:t> man). </a:t>
            </a:r>
          </a:p>
          <a:p>
            <a:r>
              <a:rPr lang="cs-CZ" dirty="0" smtClean="0"/>
              <a:t>2.      </a:t>
            </a:r>
            <a:r>
              <a:rPr lang="cs-CZ" dirty="0" err="1" smtClean="0"/>
              <a:t>Používame</a:t>
            </a:r>
            <a:r>
              <a:rPr lang="cs-CZ" dirty="0" smtClean="0"/>
              <a:t> je ve spojení s osobami, s  věcmi, o kterých </a:t>
            </a:r>
            <a:r>
              <a:rPr lang="cs-CZ" dirty="0" smtClean="0"/>
              <a:t> </a:t>
            </a:r>
            <a:r>
              <a:rPr lang="cs-CZ" dirty="0" smtClean="0"/>
              <a:t>se zmiňujeme  </a:t>
            </a:r>
            <a:r>
              <a:rPr lang="cs-CZ" b="1" dirty="0" smtClean="0"/>
              <a:t>poprvé</a:t>
            </a:r>
            <a:r>
              <a:rPr lang="cs-CZ" dirty="0" smtClean="0"/>
              <a:t> a nejsou blíže určeny.</a:t>
            </a:r>
            <a:endParaRPr lang="cs-CZ" dirty="0" smtClean="0"/>
          </a:p>
          <a:p>
            <a:r>
              <a:rPr lang="cs-CZ" dirty="0" smtClean="0"/>
              <a:t>3.      Používá se pouze před </a:t>
            </a:r>
            <a:r>
              <a:rPr lang="cs-CZ" b="1" dirty="0" smtClean="0"/>
              <a:t>počitatelnými podstatnými jmény </a:t>
            </a:r>
            <a:r>
              <a:rPr lang="cs-CZ" dirty="0" smtClean="0"/>
              <a:t>v</a:t>
            </a:r>
            <a:r>
              <a:rPr lang="cs-CZ" b="1" dirty="0" smtClean="0"/>
              <a:t> jednotném čísle </a:t>
            </a:r>
            <a:r>
              <a:rPr lang="cs-CZ" dirty="0" smtClean="0"/>
              <a:t>a jeho význam je NĚJAKÝ,JEDEN, JAKÝSI. Z toho vyplývá, že pro podstatná jména </a:t>
            </a:r>
            <a:r>
              <a:rPr lang="cs-CZ" i="1" dirty="0" smtClean="0"/>
              <a:t>v množném čísle</a:t>
            </a:r>
            <a:r>
              <a:rPr lang="cs-CZ" dirty="0" smtClean="0"/>
              <a:t> </a:t>
            </a:r>
            <a:r>
              <a:rPr lang="cs-CZ" i="1" dirty="0" smtClean="0"/>
              <a:t>se</a:t>
            </a:r>
            <a:r>
              <a:rPr lang="cs-CZ" dirty="0" smtClean="0"/>
              <a:t> neurčitý člen </a:t>
            </a:r>
            <a:r>
              <a:rPr lang="cs-CZ" i="1" dirty="0" smtClean="0"/>
              <a:t>nepoužívá</a:t>
            </a:r>
            <a:r>
              <a:rPr lang="cs-CZ" dirty="0" smtClean="0"/>
              <a:t>. </a:t>
            </a:r>
          </a:p>
          <a:p>
            <a:r>
              <a:rPr lang="cs-CZ" dirty="0" smtClean="0"/>
              <a:t>4.      Před podstatným jménem </a:t>
            </a:r>
            <a:r>
              <a:rPr lang="cs-CZ" b="1" dirty="0" smtClean="0"/>
              <a:t>v množném čísle </a:t>
            </a:r>
            <a:r>
              <a:rPr lang="cs-CZ" dirty="0" smtClean="0"/>
              <a:t>a před </a:t>
            </a:r>
            <a:r>
              <a:rPr lang="cs-CZ" b="1" dirty="0" smtClean="0"/>
              <a:t>nepočitatelným</a:t>
            </a:r>
            <a:r>
              <a:rPr lang="cs-CZ" dirty="0" smtClean="0"/>
              <a:t> jménem můžeme neurčitý člen nahradit zájmenem </a:t>
            </a:r>
            <a:r>
              <a:rPr lang="cs-CZ" b="1" dirty="0" smtClean="0"/>
              <a:t>SOME</a:t>
            </a:r>
            <a:r>
              <a:rPr lang="cs-CZ" dirty="0" smtClean="0"/>
              <a:t>. </a:t>
            </a:r>
            <a:r>
              <a:rPr lang="cs-CZ" dirty="0" smtClean="0"/>
              <a:t> (</a:t>
            </a:r>
            <a:r>
              <a:rPr lang="cs-CZ" dirty="0" err="1" smtClean="0"/>
              <a:t>Ineed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pen</a:t>
            </a:r>
            <a:r>
              <a:rPr lang="cs-CZ" b="1" dirty="0" smtClean="0"/>
              <a:t>s</a:t>
            </a:r>
            <a:r>
              <a:rPr lang="cs-CZ" dirty="0" smtClean="0"/>
              <a:t>. I </a:t>
            </a:r>
            <a:r>
              <a:rPr lang="cs-CZ" dirty="0" err="1" smtClean="0"/>
              <a:t>need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bread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6959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684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Člen určitý (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The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Definite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tx2">
                    <a:lumMod val="75000"/>
                  </a:schemeClr>
                </a:solidFill>
              </a:rPr>
              <a:t>Article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endParaRPr lang="cs-CZ" dirty="0" smtClean="0"/>
          </a:p>
          <a:p>
            <a:r>
              <a:rPr lang="cs-CZ" dirty="0" smtClean="0"/>
              <a:t>Stojí </a:t>
            </a:r>
            <a:r>
              <a:rPr lang="cs-CZ" dirty="0" smtClean="0"/>
              <a:t>před podstatnými jmény, které </a:t>
            </a:r>
            <a:r>
              <a:rPr lang="cs-CZ" i="1" dirty="0" smtClean="0"/>
              <a:t>už známe</a:t>
            </a:r>
            <a:r>
              <a:rPr lang="cs-CZ" dirty="0" smtClean="0"/>
              <a:t>, o kterých </a:t>
            </a:r>
            <a:r>
              <a:rPr lang="cs-CZ" i="1" dirty="0" smtClean="0"/>
              <a:t>už byla </a:t>
            </a:r>
            <a:r>
              <a:rPr lang="cs-CZ" i="1" dirty="0" smtClean="0"/>
              <a:t>řeč</a:t>
            </a:r>
            <a:r>
              <a:rPr lang="cs-CZ" dirty="0" smtClean="0"/>
              <a:t>.</a:t>
            </a:r>
          </a:p>
          <a:p>
            <a:r>
              <a:rPr lang="cs-CZ" dirty="0" smtClean="0"/>
              <a:t>Má stejný tvar </a:t>
            </a:r>
            <a:r>
              <a:rPr lang="cs-CZ" b="1" dirty="0" smtClean="0"/>
              <a:t>"</a:t>
            </a:r>
            <a:r>
              <a:rPr lang="cs-CZ" b="1" dirty="0" smtClean="0"/>
              <a:t>THE" </a:t>
            </a:r>
            <a:r>
              <a:rPr lang="cs-CZ" dirty="0" smtClean="0"/>
              <a:t>pro </a:t>
            </a:r>
            <a:r>
              <a:rPr lang="cs-CZ" i="1" dirty="0" smtClean="0"/>
              <a:t>jednotné</a:t>
            </a:r>
            <a:r>
              <a:rPr lang="cs-CZ" dirty="0" smtClean="0"/>
              <a:t> i </a:t>
            </a:r>
            <a:r>
              <a:rPr lang="cs-CZ" i="1" dirty="0" smtClean="0"/>
              <a:t>množné číslo </a:t>
            </a:r>
            <a:r>
              <a:rPr lang="cs-CZ" dirty="0" smtClean="0"/>
              <a:t>počitatelných podstatných jmen i pro nepočitatelná podstatná jména a má význam jako oslabené ukazovací zájmeno TEN. Většinou ho </a:t>
            </a:r>
            <a:r>
              <a:rPr lang="cs-CZ" i="1" dirty="0" smtClean="0"/>
              <a:t>nepřekládáme</a:t>
            </a:r>
            <a:r>
              <a:rPr lang="cs-CZ" dirty="0" smtClean="0"/>
              <a:t>. </a:t>
            </a:r>
          </a:p>
          <a:p>
            <a:r>
              <a:rPr lang="cs-CZ" dirty="0" smtClean="0"/>
              <a:t>Určitý člen specifikuje a určuje jedince, takže je zřejmé, o kterého jedince tohoto  názvu jde. Jeho úkolem je </a:t>
            </a:r>
            <a:r>
              <a:rPr lang="cs-CZ" i="1" dirty="0" smtClean="0"/>
              <a:t>zdůraznit</a:t>
            </a:r>
            <a:r>
              <a:rPr lang="cs-CZ" dirty="0" smtClean="0"/>
              <a:t>, </a:t>
            </a:r>
            <a:r>
              <a:rPr lang="cs-CZ" i="1" dirty="0" smtClean="0"/>
              <a:t>konkretizovat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684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28596" y="2071678"/>
          <a:ext cx="8301038" cy="359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4512"/>
                <a:gridCol w="3071834"/>
                <a:gridCol w="3514692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Počitatelná </a:t>
                      </a:r>
                      <a:r>
                        <a:rPr lang="cs-CZ" dirty="0" err="1" smtClean="0"/>
                        <a:t>podst</a:t>
                      </a:r>
                      <a:r>
                        <a:rPr lang="cs-CZ" dirty="0" smtClean="0"/>
                        <a:t>. jména  </a:t>
                      </a:r>
                    </a:p>
                    <a:p>
                      <a:r>
                        <a:rPr lang="cs-CZ" dirty="0" smtClean="0"/>
                        <a:t> COUNTABLE  </a:t>
                      </a:r>
                      <a:r>
                        <a:rPr lang="cs-CZ" sz="2000" b="0" dirty="0" smtClean="0">
                          <a:solidFill>
                            <a:schemeClr val="tx1"/>
                          </a:solidFill>
                        </a:rPr>
                        <a:t>C</a:t>
                      </a:r>
                      <a:endParaRPr lang="cs-CZ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C591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Nepočitatelná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podst</a:t>
                      </a:r>
                      <a:r>
                        <a:rPr lang="cs-CZ" baseline="0" dirty="0" smtClean="0"/>
                        <a:t>.  jména</a:t>
                      </a:r>
                    </a:p>
                    <a:p>
                      <a:r>
                        <a:rPr lang="cs-CZ" dirty="0" smtClean="0"/>
                        <a:t>UNCOUNTABLE  </a:t>
                      </a:r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UC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Člen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="1" baseline="0" dirty="0" smtClean="0"/>
                        <a:t>neurčitý</a:t>
                      </a:r>
                      <a:endParaRPr lang="cs-CZ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A </a:t>
                      </a:r>
                      <a:r>
                        <a:rPr lang="cs-CZ" dirty="0" err="1" smtClean="0"/>
                        <a:t>pen</a:t>
                      </a:r>
                      <a:endParaRPr lang="cs-CZ" dirty="0" smtClean="0"/>
                    </a:p>
                    <a:p>
                      <a:pPr algn="ctr"/>
                      <a:r>
                        <a:rPr lang="cs-CZ" dirty="0" err="1" smtClean="0"/>
                        <a:t>An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apple</a:t>
                      </a:r>
                      <a:endParaRPr lang="cs-CZ" dirty="0" smtClean="0"/>
                    </a:p>
                    <a:p>
                      <a:pPr algn="ctr"/>
                      <a:r>
                        <a:rPr lang="cs-CZ" dirty="0" err="1" smtClean="0"/>
                        <a:t>Some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apples</a:t>
                      </a:r>
                      <a:r>
                        <a:rPr lang="cs-CZ" dirty="0" smtClean="0"/>
                        <a:t> (mn.č.)</a:t>
                      </a:r>
                    </a:p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a/</a:t>
                      </a:r>
                      <a:r>
                        <a:rPr lang="cs-CZ" dirty="0" err="1" smtClean="0"/>
                        <a:t>an</a:t>
                      </a:r>
                      <a:r>
                        <a:rPr lang="cs-CZ" dirty="0" smtClean="0"/>
                        <a:t>    0</a:t>
                      </a:r>
                    </a:p>
                    <a:p>
                      <a:pPr algn="ctr"/>
                      <a:r>
                        <a:rPr lang="cs-CZ" dirty="0" err="1" smtClean="0"/>
                        <a:t>Some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meat</a:t>
                      </a:r>
                      <a:endParaRPr lang="cs-CZ" dirty="0" smtClean="0"/>
                    </a:p>
                    <a:p>
                      <a:pPr algn="ctr"/>
                      <a:endParaRPr lang="cs-CZ" dirty="0"/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Člen </a:t>
                      </a:r>
                      <a:r>
                        <a:rPr lang="cs-CZ" i="1" dirty="0" smtClean="0"/>
                        <a:t>určitý</a:t>
                      </a:r>
                      <a:endParaRPr lang="cs-CZ" i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pPr algn="ctr"/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pen</a:t>
                      </a:r>
                      <a:endParaRPr lang="cs-CZ" dirty="0" smtClean="0"/>
                    </a:p>
                    <a:p>
                      <a:pPr algn="ctr"/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apple</a:t>
                      </a:r>
                      <a:r>
                        <a:rPr lang="cs-CZ" dirty="0" smtClean="0"/>
                        <a:t> </a:t>
                      </a:r>
                    </a:p>
                    <a:p>
                      <a:pPr algn="ctr"/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apples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pPr algn="ctr"/>
                      <a:r>
                        <a:rPr lang="cs-CZ" dirty="0" err="1" smtClean="0"/>
                        <a:t>The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meat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928694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/>
              <a:t>Doplň </a:t>
            </a:r>
            <a:r>
              <a:rPr lang="cs-CZ" sz="3600" b="1" dirty="0" smtClean="0"/>
              <a:t>a/</a:t>
            </a:r>
            <a:r>
              <a:rPr lang="cs-CZ" sz="3600" b="1" dirty="0" err="1" smtClean="0"/>
              <a:t>an</a:t>
            </a:r>
            <a:r>
              <a:rPr lang="cs-CZ" sz="3600" b="1" dirty="0" smtClean="0"/>
              <a:t>/</a:t>
            </a:r>
            <a:r>
              <a:rPr lang="cs-CZ" sz="3600" b="1" dirty="0" err="1" smtClean="0"/>
              <a:t>some</a:t>
            </a:r>
            <a:r>
              <a:rPr lang="cs-CZ" sz="3600" b="1" dirty="0" smtClean="0"/>
              <a:t>/</a:t>
            </a:r>
            <a:r>
              <a:rPr lang="cs-CZ" sz="3600" b="1" dirty="0" err="1" smtClean="0"/>
              <a:t>the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Model  </a:t>
            </a:r>
            <a:r>
              <a:rPr lang="cs-CZ" dirty="0" err="1" smtClean="0"/>
              <a:t>aeroplane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800" dirty="0" smtClean="0"/>
              <a:t>To </a:t>
            </a:r>
            <a:r>
              <a:rPr lang="cs-CZ" sz="2800" dirty="0" err="1" smtClean="0"/>
              <a:t>make</a:t>
            </a:r>
            <a:r>
              <a:rPr lang="cs-CZ" sz="2800" dirty="0" smtClean="0"/>
              <a:t> </a:t>
            </a:r>
            <a:r>
              <a:rPr lang="cs-CZ" sz="2800" dirty="0" err="1" smtClean="0"/>
              <a:t>this</a:t>
            </a:r>
            <a:r>
              <a:rPr lang="cs-CZ" sz="2800" dirty="0" smtClean="0"/>
              <a:t> model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need</a:t>
            </a:r>
            <a:r>
              <a:rPr lang="cs-CZ" sz="2800" dirty="0" smtClean="0"/>
              <a:t> </a:t>
            </a:r>
            <a:r>
              <a:rPr lang="cs-CZ" sz="2800" dirty="0" smtClean="0"/>
              <a:t>……………….</a:t>
            </a:r>
            <a:r>
              <a:rPr lang="cs-CZ" sz="2800" dirty="0" err="1" smtClean="0"/>
              <a:t>paper</a:t>
            </a:r>
            <a:r>
              <a:rPr lang="cs-CZ" sz="2800" dirty="0" smtClean="0"/>
              <a:t>,………….</a:t>
            </a:r>
            <a:r>
              <a:rPr lang="cs-CZ" sz="2800" dirty="0" err="1" smtClean="0"/>
              <a:t>plastic</a:t>
            </a:r>
            <a:r>
              <a:rPr lang="cs-CZ" sz="2800" dirty="0" smtClean="0"/>
              <a:t> </a:t>
            </a:r>
            <a:r>
              <a:rPr lang="cs-CZ" sz="2800" dirty="0" err="1" smtClean="0"/>
              <a:t>cup</a:t>
            </a:r>
            <a:r>
              <a:rPr lang="cs-CZ" sz="2800" dirty="0" smtClean="0"/>
              <a:t>, a </a:t>
            </a:r>
            <a:r>
              <a:rPr lang="cs-CZ" sz="2800" dirty="0" err="1" smtClean="0"/>
              <a:t>pencil</a:t>
            </a:r>
            <a:r>
              <a:rPr lang="cs-CZ" sz="2800" dirty="0" smtClean="0"/>
              <a:t>,……………</a:t>
            </a:r>
            <a:r>
              <a:rPr lang="cs-CZ" sz="2800" dirty="0" err="1" smtClean="0"/>
              <a:t>scissors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…………….</a:t>
            </a:r>
            <a:r>
              <a:rPr lang="cs-CZ" sz="2800" dirty="0" err="1" smtClean="0"/>
              <a:t>glue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err="1" smtClean="0"/>
              <a:t>First</a:t>
            </a:r>
            <a:r>
              <a:rPr lang="cs-CZ" sz="2800" dirty="0" smtClean="0"/>
              <a:t> put ……………. </a:t>
            </a:r>
            <a:r>
              <a:rPr lang="cs-CZ" sz="2800" dirty="0" err="1" smtClean="0"/>
              <a:t>plastic</a:t>
            </a:r>
            <a:r>
              <a:rPr lang="cs-CZ" sz="2800" dirty="0" smtClean="0"/>
              <a:t> </a:t>
            </a:r>
            <a:r>
              <a:rPr lang="cs-CZ" sz="2800" dirty="0" err="1" smtClean="0"/>
              <a:t>cup</a:t>
            </a:r>
            <a:r>
              <a:rPr lang="cs-CZ" sz="2800" dirty="0" smtClean="0"/>
              <a:t> </a:t>
            </a:r>
            <a:r>
              <a:rPr lang="cs-CZ" sz="2800" dirty="0" smtClean="0"/>
              <a:t>on</a:t>
            </a:r>
          </a:p>
          <a:p>
            <a:pPr>
              <a:buNone/>
            </a:pPr>
            <a:r>
              <a:rPr lang="cs-CZ" sz="2800" dirty="0" smtClean="0"/>
              <a:t> </a:t>
            </a:r>
            <a:r>
              <a:rPr lang="cs-CZ" sz="2800" dirty="0" smtClean="0"/>
              <a:t>…………… </a:t>
            </a:r>
            <a:r>
              <a:rPr lang="cs-CZ" sz="2800" dirty="0" err="1" smtClean="0"/>
              <a:t>paper</a:t>
            </a:r>
            <a:r>
              <a:rPr lang="cs-CZ" sz="2800" dirty="0" smtClean="0"/>
              <a:t>. </a:t>
            </a:r>
            <a:r>
              <a:rPr lang="cs-CZ" sz="2800" dirty="0" err="1" smtClean="0"/>
              <a:t>With</a:t>
            </a:r>
            <a:r>
              <a:rPr lang="cs-CZ" sz="2800" dirty="0" smtClean="0"/>
              <a:t>  …………..  </a:t>
            </a:r>
            <a:r>
              <a:rPr lang="cs-CZ" sz="2800" dirty="0" err="1" smtClean="0"/>
              <a:t>pencil</a:t>
            </a:r>
            <a:r>
              <a:rPr lang="cs-CZ" sz="2800" dirty="0" smtClean="0"/>
              <a:t> </a:t>
            </a:r>
            <a:r>
              <a:rPr lang="cs-CZ" sz="2800" dirty="0" err="1" smtClean="0"/>
              <a:t>draw</a:t>
            </a:r>
            <a:r>
              <a:rPr lang="cs-CZ" sz="2800" dirty="0" smtClean="0"/>
              <a:t>  ………… </a:t>
            </a:r>
            <a:r>
              <a:rPr lang="cs-CZ" sz="2800" dirty="0" err="1" smtClean="0"/>
              <a:t>circle</a:t>
            </a:r>
            <a:r>
              <a:rPr lang="cs-CZ" sz="2800" dirty="0" smtClean="0"/>
              <a:t> </a:t>
            </a:r>
            <a:r>
              <a:rPr lang="cs-CZ" sz="2800" dirty="0" err="1" smtClean="0"/>
              <a:t>round</a:t>
            </a:r>
            <a:r>
              <a:rPr lang="cs-CZ" sz="2800" dirty="0" smtClean="0"/>
              <a:t>  …………  </a:t>
            </a:r>
            <a:r>
              <a:rPr lang="cs-CZ" sz="2800" dirty="0" err="1" smtClean="0"/>
              <a:t>cup</a:t>
            </a:r>
            <a:r>
              <a:rPr lang="cs-CZ" sz="2800" dirty="0" smtClean="0"/>
              <a:t>. </a:t>
            </a:r>
            <a:r>
              <a:rPr lang="cs-CZ" sz="2800" dirty="0" err="1" smtClean="0"/>
              <a:t>Now</a:t>
            </a:r>
            <a:r>
              <a:rPr lang="cs-CZ" sz="2800" dirty="0" smtClean="0"/>
              <a:t> </a:t>
            </a:r>
            <a:r>
              <a:rPr lang="cs-CZ" sz="2800" dirty="0" err="1" smtClean="0"/>
              <a:t>take</a:t>
            </a:r>
            <a:r>
              <a:rPr lang="cs-CZ" sz="2800" dirty="0" smtClean="0"/>
              <a:t>  ……….. </a:t>
            </a:r>
            <a:r>
              <a:rPr lang="cs-CZ" sz="2800" dirty="0" err="1" smtClean="0"/>
              <a:t>scissors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cut</a:t>
            </a:r>
            <a:r>
              <a:rPr lang="cs-CZ" sz="2800" dirty="0" smtClean="0"/>
              <a:t> </a:t>
            </a:r>
            <a:r>
              <a:rPr lang="cs-CZ" sz="2800" dirty="0" err="1" smtClean="0"/>
              <a:t>out</a:t>
            </a:r>
            <a:r>
              <a:rPr lang="cs-CZ" sz="2800" dirty="0" smtClean="0"/>
              <a:t> …………. </a:t>
            </a:r>
            <a:r>
              <a:rPr lang="cs-CZ" sz="2800" dirty="0" err="1" smtClean="0"/>
              <a:t>circle</a:t>
            </a:r>
            <a:r>
              <a:rPr lang="cs-CZ" sz="2800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Model  </a:t>
            </a:r>
            <a:r>
              <a:rPr lang="cs-CZ" dirty="0" err="1" smtClean="0"/>
              <a:t>aeroplane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To </a:t>
            </a:r>
            <a:r>
              <a:rPr lang="cs-CZ" dirty="0" err="1" smtClean="0"/>
              <a:t>make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model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r>
              <a:rPr lang="cs-CZ" dirty="0" smtClean="0"/>
              <a:t> </a:t>
            </a:r>
            <a:r>
              <a:rPr lang="cs-CZ" dirty="0" smtClean="0"/>
              <a:t>  </a:t>
            </a:r>
            <a:r>
              <a:rPr lang="cs-CZ" dirty="0" err="1" smtClean="0">
                <a:solidFill>
                  <a:srgbClr val="7030A0"/>
                </a:solidFill>
              </a:rPr>
              <a:t>some</a:t>
            </a:r>
            <a:r>
              <a:rPr lang="cs-CZ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 </a:t>
            </a:r>
            <a:r>
              <a:rPr lang="cs-CZ" dirty="0" err="1" smtClean="0"/>
              <a:t>paper</a:t>
            </a:r>
            <a:r>
              <a:rPr lang="cs-CZ" dirty="0" smtClean="0"/>
              <a:t>,       </a:t>
            </a:r>
            <a:r>
              <a:rPr lang="cs-CZ" dirty="0" smtClean="0">
                <a:solidFill>
                  <a:srgbClr val="7030A0"/>
                </a:solidFill>
              </a:rPr>
              <a:t>a  </a:t>
            </a:r>
            <a:r>
              <a:rPr lang="cs-CZ" dirty="0" err="1" smtClean="0"/>
              <a:t>plastic</a:t>
            </a:r>
            <a:r>
              <a:rPr lang="cs-CZ" dirty="0" smtClean="0"/>
              <a:t> </a:t>
            </a:r>
            <a:r>
              <a:rPr lang="cs-CZ" dirty="0" err="1" smtClean="0"/>
              <a:t>cup</a:t>
            </a:r>
            <a:r>
              <a:rPr lang="cs-CZ" dirty="0" smtClean="0"/>
              <a:t>, a </a:t>
            </a:r>
            <a:r>
              <a:rPr lang="cs-CZ" dirty="0" err="1" smtClean="0"/>
              <a:t>pencil</a:t>
            </a:r>
            <a:r>
              <a:rPr lang="cs-CZ" dirty="0" smtClean="0"/>
              <a:t>, </a:t>
            </a:r>
            <a:r>
              <a:rPr lang="cs-CZ" dirty="0" err="1" smtClean="0">
                <a:solidFill>
                  <a:srgbClr val="7030A0"/>
                </a:solidFill>
              </a:rPr>
              <a:t>some</a:t>
            </a:r>
            <a:r>
              <a:rPr lang="cs-CZ" dirty="0" smtClean="0"/>
              <a:t> </a:t>
            </a:r>
            <a:r>
              <a:rPr lang="cs-CZ" dirty="0" err="1" smtClean="0"/>
              <a:t>scissors</a:t>
            </a:r>
            <a:r>
              <a:rPr lang="cs-CZ" dirty="0" smtClean="0"/>
              <a:t> 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7030A0"/>
                </a:solidFill>
              </a:rPr>
              <a:t>some</a:t>
            </a:r>
            <a:r>
              <a:rPr lang="cs-CZ" dirty="0" smtClean="0"/>
              <a:t>  </a:t>
            </a:r>
            <a:r>
              <a:rPr lang="cs-CZ" dirty="0" err="1" smtClean="0"/>
              <a:t>glue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First</a:t>
            </a:r>
            <a:r>
              <a:rPr lang="cs-CZ" dirty="0" smtClean="0"/>
              <a:t> put </a:t>
            </a:r>
            <a:r>
              <a:rPr lang="cs-CZ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</a:t>
            </a:r>
            <a:r>
              <a:rPr lang="cs-CZ" dirty="0" err="1" smtClean="0"/>
              <a:t>plastic</a:t>
            </a:r>
            <a:r>
              <a:rPr lang="cs-CZ" dirty="0" smtClean="0"/>
              <a:t> </a:t>
            </a:r>
            <a:r>
              <a:rPr lang="cs-CZ" dirty="0" err="1" smtClean="0"/>
              <a:t>cup</a:t>
            </a:r>
            <a:r>
              <a:rPr lang="cs-CZ" dirty="0" smtClean="0"/>
              <a:t> on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</a:t>
            </a:r>
            <a:r>
              <a:rPr lang="cs-CZ" dirty="0" err="1" smtClean="0"/>
              <a:t>paper</a:t>
            </a:r>
            <a:r>
              <a:rPr lang="cs-CZ" dirty="0" smtClean="0"/>
              <a:t>. </a:t>
            </a:r>
            <a:r>
              <a:rPr lang="cs-CZ" dirty="0" err="1" smtClean="0"/>
              <a:t>With</a:t>
            </a:r>
            <a:r>
              <a:rPr lang="cs-CZ" dirty="0" smtClean="0"/>
              <a:t>  </a:t>
            </a:r>
            <a:r>
              <a:rPr lang="cs-CZ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 </a:t>
            </a:r>
            <a:r>
              <a:rPr lang="cs-CZ" dirty="0" err="1" smtClean="0"/>
              <a:t>pencil</a:t>
            </a:r>
            <a:r>
              <a:rPr lang="cs-CZ" dirty="0" smtClean="0"/>
              <a:t> </a:t>
            </a:r>
            <a:r>
              <a:rPr lang="cs-CZ" dirty="0" err="1" smtClean="0"/>
              <a:t>draw</a:t>
            </a:r>
            <a:r>
              <a:rPr lang="cs-CZ" dirty="0" smtClean="0"/>
              <a:t>  </a:t>
            </a:r>
            <a:r>
              <a:rPr lang="cs-CZ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</a:t>
            </a:r>
            <a:r>
              <a:rPr lang="cs-CZ" dirty="0" err="1" smtClean="0"/>
              <a:t>circle</a:t>
            </a:r>
            <a:r>
              <a:rPr lang="cs-CZ" dirty="0" smtClean="0"/>
              <a:t> </a:t>
            </a:r>
            <a:r>
              <a:rPr lang="cs-CZ" dirty="0" err="1" smtClean="0"/>
              <a:t>round</a:t>
            </a:r>
            <a:r>
              <a:rPr lang="cs-CZ" dirty="0" smtClean="0"/>
              <a:t>  </a:t>
            </a:r>
            <a:r>
              <a:rPr lang="cs-CZ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 </a:t>
            </a:r>
            <a:r>
              <a:rPr lang="cs-CZ" dirty="0" err="1" smtClean="0"/>
              <a:t>cup</a:t>
            </a:r>
            <a:r>
              <a:rPr lang="cs-CZ" dirty="0" smtClean="0"/>
              <a:t>. </a:t>
            </a:r>
            <a:r>
              <a:rPr lang="cs-CZ" dirty="0" err="1" smtClean="0"/>
              <a:t>Now</a:t>
            </a:r>
            <a:r>
              <a:rPr lang="cs-CZ" dirty="0" smtClean="0"/>
              <a:t> </a:t>
            </a:r>
            <a:r>
              <a:rPr lang="cs-CZ" dirty="0" err="1" smtClean="0"/>
              <a:t>take</a:t>
            </a:r>
            <a:r>
              <a:rPr lang="cs-CZ" dirty="0" smtClean="0"/>
              <a:t>  </a:t>
            </a:r>
            <a:r>
              <a:rPr lang="cs-CZ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</a:t>
            </a:r>
            <a:r>
              <a:rPr lang="cs-CZ" dirty="0" err="1" smtClean="0"/>
              <a:t>scissors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cut</a:t>
            </a:r>
            <a:r>
              <a:rPr lang="cs-CZ" dirty="0" smtClean="0"/>
              <a:t> </a:t>
            </a:r>
            <a:r>
              <a:rPr lang="cs-CZ" dirty="0" err="1" smtClean="0"/>
              <a:t>out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</a:t>
            </a:r>
            <a:r>
              <a:rPr lang="cs-CZ" dirty="0" err="1" smtClean="0"/>
              <a:t>circle</a:t>
            </a:r>
            <a:r>
              <a:rPr lang="cs-CZ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Test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b="1" dirty="0" smtClean="0"/>
              <a:t>Doplň </a:t>
            </a:r>
            <a:r>
              <a:rPr lang="cs-CZ" b="1" dirty="0" smtClean="0"/>
              <a:t>a/</a:t>
            </a:r>
            <a:r>
              <a:rPr lang="cs-CZ" b="1" dirty="0" err="1" smtClean="0"/>
              <a:t>an</a:t>
            </a:r>
            <a:r>
              <a:rPr lang="cs-CZ" b="1" dirty="0" smtClean="0"/>
              <a:t>/</a:t>
            </a:r>
            <a:r>
              <a:rPr lang="cs-CZ" b="1" dirty="0" err="1" smtClean="0"/>
              <a:t>some</a:t>
            </a:r>
            <a:r>
              <a:rPr lang="cs-CZ" b="1" dirty="0" smtClean="0"/>
              <a:t>/</a:t>
            </a:r>
            <a:r>
              <a:rPr lang="cs-CZ" b="1" dirty="0" err="1" smtClean="0"/>
              <a:t>the</a:t>
            </a:r>
            <a:endParaRPr lang="cs-CZ" b="1" dirty="0" smtClean="0"/>
          </a:p>
          <a:p>
            <a:pPr>
              <a:buNone/>
            </a:pPr>
            <a:r>
              <a:rPr lang="cs-CZ" dirty="0" err="1" smtClean="0"/>
              <a:t>Today</a:t>
            </a:r>
            <a:r>
              <a:rPr lang="cs-CZ" dirty="0" smtClean="0"/>
              <a:t>  </a:t>
            </a:r>
            <a:r>
              <a:rPr lang="cs-CZ" dirty="0" err="1" smtClean="0"/>
              <a:t>we’re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 to </a:t>
            </a:r>
            <a:r>
              <a:rPr lang="cs-CZ" dirty="0" err="1" smtClean="0"/>
              <a:t>make</a:t>
            </a:r>
            <a:r>
              <a:rPr lang="cs-CZ" dirty="0" smtClean="0"/>
              <a:t>   ………….. </a:t>
            </a:r>
            <a:r>
              <a:rPr lang="cs-CZ" dirty="0" err="1" smtClean="0"/>
              <a:t>tomato</a:t>
            </a:r>
            <a:r>
              <a:rPr lang="cs-CZ" dirty="0" smtClean="0"/>
              <a:t> </a:t>
            </a:r>
            <a:r>
              <a:rPr lang="cs-CZ" dirty="0" err="1" smtClean="0"/>
              <a:t>soup</a:t>
            </a:r>
            <a:r>
              <a:rPr lang="cs-CZ" dirty="0" smtClean="0"/>
              <a:t>. 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recipe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r>
              <a:rPr lang="cs-CZ" dirty="0" smtClean="0"/>
              <a:t>  ………..     </a:t>
            </a:r>
            <a:r>
              <a:rPr lang="cs-CZ" dirty="0" err="1" smtClean="0"/>
              <a:t>tin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tomatoes</a:t>
            </a:r>
            <a:r>
              <a:rPr lang="cs-CZ" dirty="0" smtClean="0"/>
              <a:t>  ………..  </a:t>
            </a:r>
            <a:r>
              <a:rPr lang="cs-CZ" dirty="0" err="1" smtClean="0"/>
              <a:t>onion</a:t>
            </a:r>
            <a:r>
              <a:rPr lang="cs-CZ" dirty="0" smtClean="0"/>
              <a:t>,   …………  salt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pepper</a:t>
            </a:r>
            <a:r>
              <a:rPr lang="cs-CZ" dirty="0" smtClean="0"/>
              <a:t>, ………….  </a:t>
            </a:r>
            <a:r>
              <a:rPr lang="cs-CZ" dirty="0" err="1" smtClean="0"/>
              <a:t>oil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 ……………..   </a:t>
            </a:r>
            <a:r>
              <a:rPr lang="cs-CZ" dirty="0" err="1" smtClean="0"/>
              <a:t>water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peel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slice</a:t>
            </a:r>
            <a:r>
              <a:rPr lang="cs-CZ" dirty="0" smtClean="0"/>
              <a:t>   …………  </a:t>
            </a:r>
            <a:r>
              <a:rPr lang="cs-CZ" dirty="0" err="1" smtClean="0"/>
              <a:t>onion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Heat</a:t>
            </a:r>
            <a:r>
              <a:rPr lang="cs-CZ" dirty="0" smtClean="0"/>
              <a:t>  ……..   </a:t>
            </a:r>
            <a:r>
              <a:rPr lang="cs-CZ" dirty="0" err="1" smtClean="0"/>
              <a:t>oil</a:t>
            </a:r>
            <a:r>
              <a:rPr lang="cs-CZ" dirty="0" smtClean="0"/>
              <a:t> in  ………….  </a:t>
            </a:r>
            <a:r>
              <a:rPr lang="cs-CZ" dirty="0" err="1" smtClean="0"/>
              <a:t>frying</a:t>
            </a:r>
            <a:r>
              <a:rPr lang="cs-CZ" dirty="0" smtClean="0"/>
              <a:t> pan. </a:t>
            </a:r>
            <a:r>
              <a:rPr lang="cs-CZ" dirty="0" err="1" smtClean="0"/>
              <a:t>When</a:t>
            </a:r>
            <a:r>
              <a:rPr lang="cs-CZ" dirty="0" smtClean="0"/>
              <a:t>  …………..  </a:t>
            </a:r>
            <a:r>
              <a:rPr lang="cs-CZ" dirty="0" err="1" smtClean="0"/>
              <a:t>oil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hot</a:t>
            </a:r>
            <a:r>
              <a:rPr lang="cs-CZ" dirty="0" smtClean="0"/>
              <a:t>, put  ……    </a:t>
            </a:r>
            <a:r>
              <a:rPr lang="cs-CZ" dirty="0" err="1" smtClean="0"/>
              <a:t>onion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 ……….. </a:t>
            </a:r>
            <a:r>
              <a:rPr lang="cs-CZ" dirty="0" err="1" smtClean="0"/>
              <a:t>frying</a:t>
            </a:r>
            <a:r>
              <a:rPr lang="cs-CZ" dirty="0" smtClean="0"/>
              <a:t> pan.</a:t>
            </a:r>
          </a:p>
          <a:p>
            <a:pPr>
              <a:buNone/>
            </a:pPr>
            <a:r>
              <a:rPr lang="cs-CZ" dirty="0" err="1" smtClean="0"/>
              <a:t>Now</a:t>
            </a:r>
            <a:r>
              <a:rPr lang="cs-CZ" dirty="0" smtClean="0"/>
              <a:t> open …………  </a:t>
            </a:r>
            <a:r>
              <a:rPr lang="cs-CZ" dirty="0" err="1" smtClean="0"/>
              <a:t>tin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tomatoes</a:t>
            </a:r>
            <a:r>
              <a:rPr lang="cs-CZ" dirty="0" smtClean="0"/>
              <a:t>  </a:t>
            </a:r>
            <a:r>
              <a:rPr lang="cs-CZ" dirty="0" err="1" smtClean="0"/>
              <a:t>and</a:t>
            </a:r>
            <a:r>
              <a:rPr lang="cs-CZ" dirty="0" smtClean="0"/>
              <a:t> put  ……………  </a:t>
            </a:r>
            <a:r>
              <a:rPr lang="cs-CZ" dirty="0" err="1" smtClean="0"/>
              <a:t>tomatoes</a:t>
            </a:r>
            <a:r>
              <a:rPr lang="cs-CZ" dirty="0" smtClean="0"/>
              <a:t>   </a:t>
            </a:r>
            <a:r>
              <a:rPr lang="cs-CZ" dirty="0" err="1" smtClean="0"/>
              <a:t>into</a:t>
            </a:r>
            <a:r>
              <a:rPr lang="cs-CZ" dirty="0" smtClean="0"/>
              <a:t>  ………….   </a:t>
            </a:r>
            <a:r>
              <a:rPr lang="cs-CZ" dirty="0" err="1" smtClean="0"/>
              <a:t>frying</a:t>
            </a:r>
            <a:r>
              <a:rPr lang="cs-CZ" dirty="0" smtClean="0"/>
              <a:t> pan </a:t>
            </a:r>
            <a:r>
              <a:rPr lang="cs-CZ" dirty="0" err="1" smtClean="0"/>
              <a:t>with</a:t>
            </a:r>
            <a:r>
              <a:rPr lang="cs-CZ" dirty="0" smtClean="0"/>
              <a:t> ………..     </a:t>
            </a:r>
            <a:r>
              <a:rPr lang="cs-CZ" dirty="0" err="1" smtClean="0"/>
              <a:t>onion</a:t>
            </a:r>
            <a:r>
              <a:rPr lang="cs-CZ" dirty="0" smtClean="0"/>
              <a:t>. </a:t>
            </a:r>
            <a:r>
              <a:rPr lang="cs-CZ" dirty="0" err="1" smtClean="0"/>
              <a:t>Next</a:t>
            </a:r>
            <a:r>
              <a:rPr lang="cs-CZ" dirty="0" smtClean="0"/>
              <a:t> . . 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testu (1)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smtClean="0"/>
              <a:t>Doplň </a:t>
            </a:r>
            <a:r>
              <a:rPr lang="cs-CZ" b="1" dirty="0" smtClean="0"/>
              <a:t>a/</a:t>
            </a:r>
            <a:r>
              <a:rPr lang="cs-CZ" b="1" dirty="0" err="1" smtClean="0"/>
              <a:t>an</a:t>
            </a:r>
            <a:r>
              <a:rPr lang="cs-CZ" b="1" dirty="0" smtClean="0"/>
              <a:t>/</a:t>
            </a:r>
            <a:r>
              <a:rPr lang="cs-CZ" b="1" dirty="0" err="1" smtClean="0"/>
              <a:t>some</a:t>
            </a:r>
            <a:r>
              <a:rPr lang="cs-CZ" b="1" dirty="0" smtClean="0"/>
              <a:t>/</a:t>
            </a:r>
            <a:r>
              <a:rPr lang="cs-CZ" b="1" dirty="0" err="1" smtClean="0"/>
              <a:t>she</a:t>
            </a:r>
            <a:endParaRPr lang="cs-CZ" b="1" dirty="0" smtClean="0"/>
          </a:p>
          <a:p>
            <a:pPr>
              <a:buNone/>
            </a:pPr>
            <a:r>
              <a:rPr lang="cs-CZ" dirty="0" err="1" smtClean="0"/>
              <a:t>Today</a:t>
            </a:r>
            <a:r>
              <a:rPr lang="cs-CZ" dirty="0" smtClean="0"/>
              <a:t>  </a:t>
            </a:r>
            <a:r>
              <a:rPr lang="cs-CZ" dirty="0" err="1" smtClean="0"/>
              <a:t>we’re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 to </a:t>
            </a:r>
            <a:r>
              <a:rPr lang="cs-CZ" dirty="0" err="1" smtClean="0"/>
              <a:t>make</a:t>
            </a:r>
            <a:r>
              <a:rPr lang="cs-CZ" dirty="0" smtClean="0"/>
              <a:t>   </a:t>
            </a:r>
            <a:r>
              <a:rPr lang="cs-CZ" i="1" dirty="0" err="1" smtClean="0">
                <a:solidFill>
                  <a:srgbClr val="7030A0"/>
                </a:solidFill>
              </a:rPr>
              <a:t>some</a:t>
            </a:r>
            <a:r>
              <a:rPr lang="cs-CZ" i="1" dirty="0" smtClean="0">
                <a:solidFill>
                  <a:srgbClr val="7030A0"/>
                </a:solidFill>
              </a:rPr>
              <a:t> </a:t>
            </a:r>
            <a:r>
              <a:rPr lang="cs-CZ" dirty="0" smtClean="0"/>
              <a:t> </a:t>
            </a:r>
            <a:r>
              <a:rPr lang="cs-CZ" dirty="0" err="1" smtClean="0"/>
              <a:t>tomato</a:t>
            </a:r>
            <a:r>
              <a:rPr lang="cs-CZ" dirty="0" smtClean="0"/>
              <a:t> </a:t>
            </a:r>
            <a:r>
              <a:rPr lang="cs-CZ" dirty="0" err="1" smtClean="0"/>
              <a:t>soup</a:t>
            </a:r>
            <a:r>
              <a:rPr lang="cs-CZ" dirty="0" smtClean="0"/>
              <a:t>. 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recipe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r>
              <a:rPr lang="cs-CZ" dirty="0" smtClean="0"/>
              <a:t>  </a:t>
            </a:r>
            <a:r>
              <a:rPr lang="cs-CZ" i="1" dirty="0" smtClean="0">
                <a:solidFill>
                  <a:srgbClr val="7030A0"/>
                </a:solidFill>
              </a:rPr>
              <a:t>a  </a:t>
            </a:r>
            <a:r>
              <a:rPr lang="cs-CZ" dirty="0" err="1" smtClean="0"/>
              <a:t>tin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tomatoes</a:t>
            </a:r>
            <a:r>
              <a:rPr lang="cs-CZ" dirty="0" smtClean="0"/>
              <a:t>  </a:t>
            </a:r>
            <a:r>
              <a:rPr lang="cs-CZ" i="1" dirty="0" err="1" smtClean="0">
                <a:solidFill>
                  <a:srgbClr val="7030A0"/>
                </a:solidFill>
              </a:rPr>
              <a:t>an</a:t>
            </a:r>
            <a:r>
              <a:rPr lang="cs-CZ" dirty="0" smtClean="0"/>
              <a:t>  </a:t>
            </a:r>
            <a:r>
              <a:rPr lang="cs-CZ" dirty="0" err="1" smtClean="0"/>
              <a:t>onion</a:t>
            </a:r>
            <a:r>
              <a:rPr lang="cs-CZ" dirty="0" smtClean="0"/>
              <a:t>,  </a:t>
            </a:r>
            <a:r>
              <a:rPr lang="cs-CZ" i="1" dirty="0" err="1" smtClean="0">
                <a:solidFill>
                  <a:srgbClr val="7030A0"/>
                </a:solidFill>
              </a:rPr>
              <a:t>some</a:t>
            </a:r>
            <a:r>
              <a:rPr lang="cs-CZ" dirty="0" smtClean="0"/>
              <a:t> salt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pepper</a:t>
            </a:r>
            <a:r>
              <a:rPr lang="cs-CZ" dirty="0" smtClean="0"/>
              <a:t>, </a:t>
            </a:r>
            <a:r>
              <a:rPr lang="cs-CZ" i="1" dirty="0" err="1" smtClean="0">
                <a:solidFill>
                  <a:srgbClr val="7030A0"/>
                </a:solidFill>
              </a:rPr>
              <a:t>some</a:t>
            </a:r>
            <a:r>
              <a:rPr lang="cs-CZ" dirty="0" smtClean="0"/>
              <a:t> </a:t>
            </a:r>
            <a:r>
              <a:rPr lang="cs-CZ" dirty="0" err="1" smtClean="0"/>
              <a:t>oil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 </a:t>
            </a:r>
            <a:r>
              <a:rPr lang="cs-CZ" i="1" dirty="0" err="1" smtClean="0">
                <a:solidFill>
                  <a:srgbClr val="7030A0"/>
                </a:solidFill>
              </a:rPr>
              <a:t>some</a:t>
            </a:r>
            <a:r>
              <a:rPr lang="cs-CZ" dirty="0" smtClean="0"/>
              <a:t>   </a:t>
            </a:r>
            <a:r>
              <a:rPr lang="cs-CZ" dirty="0" err="1" smtClean="0"/>
              <a:t>water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peel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slice</a:t>
            </a:r>
            <a:r>
              <a:rPr lang="cs-CZ" dirty="0" smtClean="0"/>
              <a:t>   </a:t>
            </a:r>
            <a:r>
              <a:rPr lang="cs-CZ" i="1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 </a:t>
            </a:r>
            <a:r>
              <a:rPr lang="cs-CZ" dirty="0" err="1" smtClean="0"/>
              <a:t>onion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Heat</a:t>
            </a:r>
            <a:r>
              <a:rPr lang="cs-CZ" dirty="0" smtClean="0"/>
              <a:t>  </a:t>
            </a:r>
            <a:r>
              <a:rPr lang="cs-CZ" i="1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  </a:t>
            </a:r>
            <a:r>
              <a:rPr lang="cs-CZ" dirty="0" err="1" smtClean="0"/>
              <a:t>oil</a:t>
            </a:r>
            <a:r>
              <a:rPr lang="cs-CZ" dirty="0" smtClean="0"/>
              <a:t> in </a:t>
            </a:r>
            <a:r>
              <a:rPr lang="cs-CZ" i="1" dirty="0" smtClean="0">
                <a:solidFill>
                  <a:srgbClr val="7030A0"/>
                </a:solidFill>
              </a:rPr>
              <a:t> a </a:t>
            </a:r>
            <a:r>
              <a:rPr lang="cs-CZ" dirty="0" err="1" smtClean="0"/>
              <a:t>frying</a:t>
            </a:r>
            <a:r>
              <a:rPr lang="cs-CZ" dirty="0" smtClean="0"/>
              <a:t> </a:t>
            </a:r>
            <a:r>
              <a:rPr lang="cs-CZ" dirty="0" smtClean="0"/>
              <a:t>pan. </a:t>
            </a:r>
            <a:r>
              <a:rPr lang="cs-CZ" dirty="0" err="1" smtClean="0"/>
              <a:t>When</a:t>
            </a:r>
            <a:r>
              <a:rPr lang="cs-CZ" dirty="0" smtClean="0"/>
              <a:t>  </a:t>
            </a:r>
            <a:r>
              <a:rPr lang="cs-CZ" i="1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</a:t>
            </a:r>
            <a:r>
              <a:rPr lang="cs-CZ" dirty="0" err="1" smtClean="0"/>
              <a:t>oil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hot</a:t>
            </a:r>
            <a:r>
              <a:rPr lang="cs-CZ" dirty="0" smtClean="0"/>
              <a:t>, put  </a:t>
            </a:r>
            <a:r>
              <a:rPr lang="cs-CZ" i="1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   </a:t>
            </a:r>
            <a:r>
              <a:rPr lang="cs-CZ" dirty="0" err="1" smtClean="0"/>
              <a:t>onion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smtClean="0"/>
              <a:t>   </a:t>
            </a:r>
            <a:r>
              <a:rPr lang="cs-CZ" i="1" dirty="0" err="1" smtClean="0">
                <a:solidFill>
                  <a:srgbClr val="7030A0"/>
                </a:solidFill>
              </a:rPr>
              <a:t>the</a:t>
            </a:r>
            <a:r>
              <a:rPr lang="cs-CZ" i="1" dirty="0" smtClean="0">
                <a:solidFill>
                  <a:srgbClr val="7030A0"/>
                </a:solidFill>
              </a:rPr>
              <a:t>  </a:t>
            </a:r>
            <a:r>
              <a:rPr lang="cs-CZ" dirty="0" smtClean="0"/>
              <a:t> </a:t>
            </a:r>
            <a:r>
              <a:rPr lang="cs-CZ" dirty="0" err="1" smtClean="0"/>
              <a:t>frying</a:t>
            </a:r>
            <a:r>
              <a:rPr lang="cs-CZ" dirty="0" smtClean="0"/>
              <a:t> </a:t>
            </a:r>
            <a:r>
              <a:rPr lang="cs-CZ" dirty="0" smtClean="0"/>
              <a:t>pan.</a:t>
            </a:r>
          </a:p>
          <a:p>
            <a:pPr>
              <a:buNone/>
            </a:pPr>
            <a:r>
              <a:rPr lang="cs-CZ" dirty="0" err="1" smtClean="0"/>
              <a:t>Now</a:t>
            </a:r>
            <a:r>
              <a:rPr lang="cs-CZ" dirty="0" smtClean="0"/>
              <a:t> open </a:t>
            </a:r>
            <a:r>
              <a:rPr lang="cs-CZ" i="1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 </a:t>
            </a:r>
            <a:r>
              <a:rPr lang="cs-CZ" dirty="0" err="1" smtClean="0"/>
              <a:t>tin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tomatoes</a:t>
            </a:r>
            <a:r>
              <a:rPr lang="cs-CZ" dirty="0" smtClean="0"/>
              <a:t>  </a:t>
            </a:r>
            <a:r>
              <a:rPr lang="cs-CZ" dirty="0" err="1" smtClean="0"/>
              <a:t>and</a:t>
            </a:r>
            <a:r>
              <a:rPr lang="cs-CZ" dirty="0" smtClean="0"/>
              <a:t> put  </a:t>
            </a:r>
            <a:r>
              <a:rPr lang="cs-CZ" i="1" dirty="0" err="1" smtClean="0">
                <a:solidFill>
                  <a:srgbClr val="7030A0"/>
                </a:solidFill>
              </a:rPr>
              <a:t>some</a:t>
            </a:r>
            <a:r>
              <a:rPr lang="cs-CZ" dirty="0" smtClean="0"/>
              <a:t>  </a:t>
            </a:r>
            <a:r>
              <a:rPr lang="cs-CZ" dirty="0" err="1" smtClean="0"/>
              <a:t>tomatoes</a:t>
            </a:r>
            <a:r>
              <a:rPr lang="cs-CZ" dirty="0" smtClean="0"/>
              <a:t>   </a:t>
            </a:r>
            <a:r>
              <a:rPr lang="cs-CZ" dirty="0" err="1" smtClean="0"/>
              <a:t>into</a:t>
            </a:r>
            <a:r>
              <a:rPr lang="cs-CZ" dirty="0" smtClean="0"/>
              <a:t>  </a:t>
            </a:r>
            <a:r>
              <a:rPr lang="cs-CZ" i="1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  </a:t>
            </a:r>
            <a:r>
              <a:rPr lang="cs-CZ" dirty="0" err="1" smtClean="0"/>
              <a:t>frying</a:t>
            </a:r>
            <a:r>
              <a:rPr lang="cs-CZ" dirty="0" smtClean="0"/>
              <a:t> pan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smtClean="0"/>
              <a:t>  </a:t>
            </a:r>
            <a:r>
              <a:rPr lang="cs-CZ" i="1" dirty="0" err="1" smtClean="0">
                <a:solidFill>
                  <a:srgbClr val="7030A0"/>
                </a:solidFill>
              </a:rPr>
              <a:t>the</a:t>
            </a:r>
            <a:r>
              <a:rPr lang="cs-CZ" dirty="0" smtClean="0"/>
              <a:t>    </a:t>
            </a:r>
            <a:r>
              <a:rPr lang="cs-CZ" dirty="0" err="1" smtClean="0"/>
              <a:t>onion</a:t>
            </a:r>
            <a:r>
              <a:rPr lang="cs-CZ" dirty="0" smtClean="0"/>
              <a:t>. </a:t>
            </a:r>
            <a:r>
              <a:rPr lang="cs-CZ" dirty="0" err="1" smtClean="0"/>
              <a:t>Next</a:t>
            </a:r>
            <a:r>
              <a:rPr lang="cs-CZ" dirty="0" smtClean="0"/>
              <a:t> . . 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500726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b="1" dirty="0" smtClean="0"/>
              <a:t>Doplň A/</a:t>
            </a:r>
            <a:r>
              <a:rPr lang="cs-CZ" b="1" dirty="0" err="1" smtClean="0"/>
              <a:t>An</a:t>
            </a:r>
            <a:r>
              <a:rPr lang="cs-CZ" b="1" dirty="0" smtClean="0"/>
              <a:t>/</a:t>
            </a:r>
            <a:r>
              <a:rPr lang="cs-CZ" b="1" dirty="0" err="1" smtClean="0"/>
              <a:t>Some</a:t>
            </a:r>
            <a:r>
              <a:rPr lang="cs-CZ" b="1" dirty="0" smtClean="0"/>
              <a:t>/</a:t>
            </a:r>
            <a:r>
              <a:rPr lang="cs-CZ" b="1" dirty="0" err="1" smtClean="0"/>
              <a:t>The</a:t>
            </a:r>
            <a:endParaRPr lang="cs-CZ" b="1" dirty="0" smtClean="0"/>
          </a:p>
          <a:p>
            <a:pPr>
              <a:buNone/>
            </a:pPr>
            <a:r>
              <a:rPr lang="cs-CZ" dirty="0" smtClean="0"/>
              <a:t>Model  </a:t>
            </a:r>
            <a:r>
              <a:rPr lang="cs-CZ" dirty="0" err="1" smtClean="0"/>
              <a:t>aeroplane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To </a:t>
            </a:r>
            <a:r>
              <a:rPr lang="cs-CZ" dirty="0" err="1" smtClean="0"/>
              <a:t>make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model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r>
              <a:rPr lang="cs-CZ" dirty="0" smtClean="0"/>
              <a:t> ………………. </a:t>
            </a:r>
            <a:r>
              <a:rPr lang="cs-CZ" dirty="0" err="1" smtClean="0"/>
              <a:t>paper</a:t>
            </a:r>
            <a:r>
              <a:rPr lang="cs-CZ" dirty="0" smtClean="0"/>
              <a:t>,………….</a:t>
            </a:r>
            <a:r>
              <a:rPr lang="cs-CZ" dirty="0" err="1" smtClean="0"/>
              <a:t>plastic</a:t>
            </a:r>
            <a:r>
              <a:rPr lang="cs-CZ" dirty="0" smtClean="0"/>
              <a:t> </a:t>
            </a:r>
            <a:r>
              <a:rPr lang="cs-CZ" dirty="0" err="1" smtClean="0"/>
              <a:t>cup</a:t>
            </a:r>
            <a:r>
              <a:rPr lang="cs-CZ" dirty="0" smtClean="0"/>
              <a:t>, a </a:t>
            </a:r>
            <a:r>
              <a:rPr lang="cs-CZ" dirty="0" err="1" smtClean="0"/>
              <a:t>pencil</a:t>
            </a:r>
            <a:r>
              <a:rPr lang="cs-CZ" dirty="0" smtClean="0"/>
              <a:t>,……………</a:t>
            </a:r>
            <a:r>
              <a:rPr lang="cs-CZ" dirty="0" err="1" smtClean="0"/>
              <a:t>scissors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…………….</a:t>
            </a:r>
            <a:r>
              <a:rPr lang="cs-CZ" dirty="0" err="1" smtClean="0"/>
              <a:t>glue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First</a:t>
            </a:r>
            <a:r>
              <a:rPr lang="cs-CZ" dirty="0" smtClean="0"/>
              <a:t> put ……………. </a:t>
            </a:r>
            <a:r>
              <a:rPr lang="cs-CZ" dirty="0" err="1" smtClean="0"/>
              <a:t>plastic</a:t>
            </a:r>
            <a:r>
              <a:rPr lang="cs-CZ" dirty="0" smtClean="0"/>
              <a:t> </a:t>
            </a:r>
            <a:r>
              <a:rPr lang="cs-CZ" dirty="0" err="1" smtClean="0"/>
              <a:t>cup</a:t>
            </a:r>
            <a:r>
              <a:rPr lang="cs-CZ" dirty="0" smtClean="0"/>
              <a:t> on …………… </a:t>
            </a:r>
            <a:r>
              <a:rPr lang="cs-CZ" dirty="0" err="1" smtClean="0"/>
              <a:t>paper</a:t>
            </a:r>
            <a:r>
              <a:rPr lang="cs-CZ" dirty="0" smtClean="0"/>
              <a:t>. </a:t>
            </a:r>
            <a:r>
              <a:rPr lang="cs-CZ" dirty="0" err="1" smtClean="0"/>
              <a:t>With</a:t>
            </a:r>
            <a:r>
              <a:rPr lang="cs-CZ" dirty="0" smtClean="0"/>
              <a:t>  …………..  </a:t>
            </a:r>
            <a:r>
              <a:rPr lang="cs-CZ" dirty="0" err="1" smtClean="0"/>
              <a:t>pencil</a:t>
            </a:r>
            <a:r>
              <a:rPr lang="cs-CZ" dirty="0" smtClean="0"/>
              <a:t> </a:t>
            </a:r>
            <a:r>
              <a:rPr lang="cs-CZ" dirty="0" err="1" smtClean="0"/>
              <a:t>draw</a:t>
            </a:r>
            <a:r>
              <a:rPr lang="cs-CZ" dirty="0" smtClean="0"/>
              <a:t>  ………… </a:t>
            </a:r>
            <a:r>
              <a:rPr lang="cs-CZ" dirty="0" err="1" smtClean="0"/>
              <a:t>circle</a:t>
            </a:r>
            <a:r>
              <a:rPr lang="cs-CZ" dirty="0" smtClean="0"/>
              <a:t> </a:t>
            </a:r>
            <a:r>
              <a:rPr lang="cs-CZ" dirty="0" err="1" smtClean="0"/>
              <a:t>round</a:t>
            </a:r>
            <a:r>
              <a:rPr lang="cs-CZ" dirty="0" smtClean="0"/>
              <a:t>  …………  </a:t>
            </a:r>
            <a:r>
              <a:rPr lang="cs-CZ" dirty="0" err="1" smtClean="0"/>
              <a:t>cup</a:t>
            </a:r>
            <a:r>
              <a:rPr lang="cs-CZ" dirty="0" smtClean="0"/>
              <a:t>. </a:t>
            </a:r>
            <a:r>
              <a:rPr lang="cs-CZ" dirty="0" err="1" smtClean="0"/>
              <a:t>Now</a:t>
            </a:r>
            <a:r>
              <a:rPr lang="cs-CZ" dirty="0" smtClean="0"/>
              <a:t> </a:t>
            </a:r>
            <a:r>
              <a:rPr lang="cs-CZ" dirty="0" err="1" smtClean="0"/>
              <a:t>take</a:t>
            </a:r>
            <a:r>
              <a:rPr lang="cs-CZ" dirty="0" smtClean="0"/>
              <a:t>  ……….. </a:t>
            </a:r>
            <a:r>
              <a:rPr lang="cs-CZ" dirty="0" err="1" smtClean="0"/>
              <a:t>scissors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cut</a:t>
            </a:r>
            <a:r>
              <a:rPr lang="cs-CZ" dirty="0" smtClean="0"/>
              <a:t> </a:t>
            </a:r>
            <a:r>
              <a:rPr lang="cs-CZ" dirty="0" err="1" smtClean="0"/>
              <a:t>out</a:t>
            </a:r>
            <a:r>
              <a:rPr lang="cs-CZ" dirty="0" smtClean="0"/>
              <a:t> …………. </a:t>
            </a:r>
            <a:r>
              <a:rPr lang="cs-CZ" dirty="0" err="1" smtClean="0"/>
              <a:t>circle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 </a:t>
            </a:r>
            <a:r>
              <a:rPr lang="cs-CZ" b="1" dirty="0" smtClean="0"/>
              <a:t>Doplň </a:t>
            </a:r>
            <a:r>
              <a:rPr lang="cs-CZ" b="1" dirty="0" smtClean="0"/>
              <a:t>A/</a:t>
            </a:r>
            <a:r>
              <a:rPr lang="cs-CZ" b="1" dirty="0" err="1" smtClean="0"/>
              <a:t>An</a:t>
            </a:r>
            <a:r>
              <a:rPr lang="cs-CZ" b="1" dirty="0" smtClean="0"/>
              <a:t>/</a:t>
            </a:r>
            <a:r>
              <a:rPr lang="cs-CZ" b="1" dirty="0" err="1" smtClean="0"/>
              <a:t>Some</a:t>
            </a:r>
            <a:r>
              <a:rPr lang="cs-CZ" b="1" dirty="0" smtClean="0"/>
              <a:t>/</a:t>
            </a:r>
            <a:r>
              <a:rPr lang="cs-CZ" b="1" dirty="0" err="1" smtClean="0"/>
              <a:t>The</a:t>
            </a:r>
            <a:r>
              <a:rPr lang="cs-CZ" b="1" dirty="0" smtClean="0"/>
              <a:t> (1)</a:t>
            </a:r>
            <a:endParaRPr lang="cs-CZ" b="1" dirty="0" smtClean="0"/>
          </a:p>
          <a:p>
            <a:pPr>
              <a:buNone/>
            </a:pPr>
            <a:r>
              <a:rPr lang="cs-CZ" dirty="0" err="1" smtClean="0"/>
              <a:t>Today</a:t>
            </a:r>
            <a:r>
              <a:rPr lang="cs-CZ" dirty="0" smtClean="0"/>
              <a:t>  </a:t>
            </a:r>
            <a:r>
              <a:rPr lang="cs-CZ" dirty="0" err="1" smtClean="0"/>
              <a:t>we’re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 to </a:t>
            </a:r>
            <a:r>
              <a:rPr lang="cs-CZ" dirty="0" err="1" smtClean="0"/>
              <a:t>make</a:t>
            </a:r>
            <a:r>
              <a:rPr lang="cs-CZ" dirty="0" smtClean="0"/>
              <a:t>   ………….. </a:t>
            </a:r>
            <a:r>
              <a:rPr lang="cs-CZ" dirty="0" err="1" smtClean="0"/>
              <a:t>tomato</a:t>
            </a:r>
            <a:r>
              <a:rPr lang="cs-CZ" dirty="0" smtClean="0"/>
              <a:t> </a:t>
            </a:r>
            <a:r>
              <a:rPr lang="cs-CZ" dirty="0" err="1" smtClean="0"/>
              <a:t>soup</a:t>
            </a:r>
            <a:r>
              <a:rPr lang="cs-CZ" dirty="0" smtClean="0"/>
              <a:t>. 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recipe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r>
              <a:rPr lang="cs-CZ" dirty="0" smtClean="0"/>
              <a:t>  ………..     </a:t>
            </a:r>
            <a:r>
              <a:rPr lang="cs-CZ" dirty="0" err="1" smtClean="0"/>
              <a:t>tin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tomatoes</a:t>
            </a:r>
            <a:r>
              <a:rPr lang="cs-CZ" dirty="0" smtClean="0"/>
              <a:t>  ………..  </a:t>
            </a:r>
            <a:r>
              <a:rPr lang="cs-CZ" dirty="0" err="1" smtClean="0"/>
              <a:t>onion</a:t>
            </a:r>
            <a:r>
              <a:rPr lang="cs-CZ" dirty="0" smtClean="0"/>
              <a:t>,   …………  salt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pepper</a:t>
            </a:r>
            <a:r>
              <a:rPr lang="cs-CZ" dirty="0" smtClean="0"/>
              <a:t>, ………….  </a:t>
            </a:r>
            <a:r>
              <a:rPr lang="cs-CZ" dirty="0" err="1" smtClean="0"/>
              <a:t>oil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 ……………..   </a:t>
            </a:r>
            <a:r>
              <a:rPr lang="cs-CZ" dirty="0" err="1" smtClean="0"/>
              <a:t>water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peel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slice</a:t>
            </a:r>
            <a:r>
              <a:rPr lang="cs-CZ" dirty="0" smtClean="0"/>
              <a:t>   …………  </a:t>
            </a:r>
            <a:r>
              <a:rPr lang="cs-CZ" dirty="0" err="1" smtClean="0"/>
              <a:t>onion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Heat</a:t>
            </a:r>
            <a:r>
              <a:rPr lang="cs-CZ" dirty="0" smtClean="0"/>
              <a:t>  ……..   </a:t>
            </a:r>
            <a:r>
              <a:rPr lang="cs-CZ" dirty="0" err="1" smtClean="0"/>
              <a:t>oil</a:t>
            </a:r>
            <a:r>
              <a:rPr lang="cs-CZ" dirty="0" smtClean="0"/>
              <a:t> in  ………….  </a:t>
            </a:r>
            <a:r>
              <a:rPr lang="cs-CZ" dirty="0" err="1" smtClean="0"/>
              <a:t>frying</a:t>
            </a:r>
            <a:r>
              <a:rPr lang="cs-CZ" dirty="0" smtClean="0"/>
              <a:t> pan. </a:t>
            </a:r>
            <a:r>
              <a:rPr lang="cs-CZ" dirty="0" err="1" smtClean="0"/>
              <a:t>When</a:t>
            </a:r>
            <a:r>
              <a:rPr lang="cs-CZ" dirty="0" smtClean="0"/>
              <a:t>  …………..  </a:t>
            </a:r>
            <a:r>
              <a:rPr lang="cs-CZ" dirty="0" err="1" smtClean="0"/>
              <a:t>oil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hot</a:t>
            </a:r>
            <a:r>
              <a:rPr lang="cs-CZ" dirty="0" smtClean="0"/>
              <a:t>, put  ……    </a:t>
            </a:r>
            <a:r>
              <a:rPr lang="cs-CZ" dirty="0" err="1" smtClean="0"/>
              <a:t>onion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 ……….. </a:t>
            </a:r>
            <a:r>
              <a:rPr lang="cs-CZ" dirty="0" err="1" smtClean="0"/>
              <a:t>frying</a:t>
            </a:r>
            <a:r>
              <a:rPr lang="cs-CZ" dirty="0" smtClean="0"/>
              <a:t> pan.</a:t>
            </a:r>
          </a:p>
          <a:p>
            <a:pPr>
              <a:buNone/>
            </a:pPr>
            <a:r>
              <a:rPr lang="cs-CZ" dirty="0" err="1" smtClean="0"/>
              <a:t>Now</a:t>
            </a:r>
            <a:r>
              <a:rPr lang="cs-CZ" dirty="0" smtClean="0"/>
              <a:t> open …………  </a:t>
            </a:r>
            <a:r>
              <a:rPr lang="cs-CZ" dirty="0" err="1" smtClean="0"/>
              <a:t>tin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tomatoes</a:t>
            </a:r>
            <a:r>
              <a:rPr lang="cs-CZ" dirty="0" smtClean="0"/>
              <a:t>  </a:t>
            </a:r>
            <a:r>
              <a:rPr lang="cs-CZ" dirty="0" err="1" smtClean="0"/>
              <a:t>and</a:t>
            </a:r>
            <a:r>
              <a:rPr lang="cs-CZ" dirty="0" smtClean="0"/>
              <a:t> put  ……………  </a:t>
            </a:r>
            <a:r>
              <a:rPr lang="cs-CZ" dirty="0" err="1" smtClean="0"/>
              <a:t>tomatoes</a:t>
            </a:r>
            <a:r>
              <a:rPr lang="cs-CZ" dirty="0" smtClean="0"/>
              <a:t>   </a:t>
            </a:r>
            <a:r>
              <a:rPr lang="cs-CZ" dirty="0" err="1" smtClean="0"/>
              <a:t>into</a:t>
            </a:r>
            <a:r>
              <a:rPr lang="cs-CZ" dirty="0" smtClean="0"/>
              <a:t>  ………….   </a:t>
            </a:r>
            <a:r>
              <a:rPr lang="cs-CZ" dirty="0" err="1" smtClean="0"/>
              <a:t>frying</a:t>
            </a:r>
            <a:r>
              <a:rPr lang="cs-CZ" dirty="0" smtClean="0"/>
              <a:t> pan </a:t>
            </a:r>
            <a:r>
              <a:rPr lang="cs-CZ" dirty="0" err="1" smtClean="0"/>
              <a:t>with</a:t>
            </a:r>
            <a:r>
              <a:rPr lang="cs-CZ" dirty="0" smtClean="0"/>
              <a:t> ………..     </a:t>
            </a:r>
            <a:r>
              <a:rPr lang="cs-CZ" dirty="0" err="1" smtClean="0"/>
              <a:t>onion</a:t>
            </a:r>
            <a:r>
              <a:rPr lang="cs-CZ" dirty="0" smtClean="0"/>
              <a:t>. </a:t>
            </a:r>
            <a:r>
              <a:rPr lang="cs-CZ" dirty="0" err="1" smtClean="0"/>
              <a:t>Next</a:t>
            </a:r>
            <a:r>
              <a:rPr lang="cs-CZ" dirty="0" smtClean="0"/>
              <a:t> . . .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Doplň A/</a:t>
            </a:r>
            <a:r>
              <a:rPr lang="cs-CZ" b="1" dirty="0" err="1" smtClean="0"/>
              <a:t>An</a:t>
            </a:r>
            <a:r>
              <a:rPr lang="cs-CZ" b="1" dirty="0" smtClean="0"/>
              <a:t>/</a:t>
            </a:r>
            <a:r>
              <a:rPr lang="cs-CZ" b="1" dirty="0" err="1" smtClean="0"/>
              <a:t>Some</a:t>
            </a:r>
            <a:r>
              <a:rPr lang="cs-CZ" b="1" dirty="0" smtClean="0"/>
              <a:t>/</a:t>
            </a:r>
            <a:r>
              <a:rPr lang="cs-CZ" b="1" dirty="0" err="1" smtClean="0"/>
              <a:t>The</a:t>
            </a:r>
            <a:r>
              <a:rPr lang="cs-CZ" b="1" dirty="0" smtClean="0"/>
              <a:t> (2)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Today</a:t>
            </a:r>
            <a:r>
              <a:rPr lang="cs-CZ" dirty="0" smtClean="0"/>
              <a:t>  </a:t>
            </a:r>
            <a:r>
              <a:rPr lang="cs-CZ" dirty="0" err="1" smtClean="0"/>
              <a:t>we’re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 to </a:t>
            </a:r>
            <a:r>
              <a:rPr lang="cs-CZ" dirty="0" err="1" smtClean="0"/>
              <a:t>make</a:t>
            </a:r>
            <a:r>
              <a:rPr lang="cs-CZ" dirty="0" smtClean="0"/>
              <a:t>   ………….. </a:t>
            </a:r>
            <a:r>
              <a:rPr lang="cs-CZ" dirty="0" err="1" smtClean="0"/>
              <a:t>tomato</a:t>
            </a:r>
            <a:r>
              <a:rPr lang="cs-CZ" dirty="0" smtClean="0"/>
              <a:t> </a:t>
            </a:r>
            <a:r>
              <a:rPr lang="cs-CZ" dirty="0" err="1" smtClean="0"/>
              <a:t>soup</a:t>
            </a:r>
            <a:r>
              <a:rPr lang="cs-CZ" dirty="0" smtClean="0"/>
              <a:t>. 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recipe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r>
              <a:rPr lang="cs-CZ" dirty="0" smtClean="0"/>
              <a:t>  ………..     </a:t>
            </a:r>
            <a:r>
              <a:rPr lang="cs-CZ" dirty="0" err="1" smtClean="0"/>
              <a:t>tin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tomatoes</a:t>
            </a:r>
            <a:r>
              <a:rPr lang="cs-CZ" dirty="0" smtClean="0"/>
              <a:t>  ………..  </a:t>
            </a:r>
            <a:r>
              <a:rPr lang="cs-CZ" dirty="0" err="1" smtClean="0"/>
              <a:t>onion</a:t>
            </a:r>
            <a:r>
              <a:rPr lang="cs-CZ" dirty="0" smtClean="0"/>
              <a:t>,   …………  salt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pepper</a:t>
            </a:r>
            <a:r>
              <a:rPr lang="cs-CZ" dirty="0" smtClean="0"/>
              <a:t>, ………….  </a:t>
            </a:r>
            <a:r>
              <a:rPr lang="cs-CZ" dirty="0" err="1" smtClean="0"/>
              <a:t>oil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 ……………..   </a:t>
            </a:r>
            <a:r>
              <a:rPr lang="cs-CZ" dirty="0" err="1" smtClean="0"/>
              <a:t>water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First</a:t>
            </a:r>
            <a:r>
              <a:rPr lang="cs-CZ" dirty="0" smtClean="0"/>
              <a:t> </a:t>
            </a:r>
            <a:r>
              <a:rPr lang="cs-CZ" dirty="0" err="1" smtClean="0"/>
              <a:t>peel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slice</a:t>
            </a:r>
            <a:r>
              <a:rPr lang="cs-CZ" dirty="0" smtClean="0"/>
              <a:t>   …………  </a:t>
            </a:r>
            <a:r>
              <a:rPr lang="cs-CZ" dirty="0" err="1" smtClean="0"/>
              <a:t>onion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Heat</a:t>
            </a:r>
            <a:r>
              <a:rPr lang="cs-CZ" dirty="0" smtClean="0"/>
              <a:t>  ……..   </a:t>
            </a:r>
            <a:r>
              <a:rPr lang="cs-CZ" dirty="0" err="1" smtClean="0"/>
              <a:t>oil</a:t>
            </a:r>
            <a:r>
              <a:rPr lang="cs-CZ" dirty="0" smtClean="0"/>
              <a:t> in  ………….  </a:t>
            </a:r>
            <a:r>
              <a:rPr lang="cs-CZ" dirty="0" err="1" smtClean="0"/>
              <a:t>frying</a:t>
            </a:r>
            <a:r>
              <a:rPr lang="cs-CZ" dirty="0" smtClean="0"/>
              <a:t> pan. </a:t>
            </a:r>
            <a:r>
              <a:rPr lang="cs-CZ" dirty="0" err="1" smtClean="0"/>
              <a:t>When</a:t>
            </a:r>
            <a:r>
              <a:rPr lang="cs-CZ" dirty="0" smtClean="0"/>
              <a:t>  …………..  </a:t>
            </a:r>
            <a:r>
              <a:rPr lang="cs-CZ" dirty="0" err="1" smtClean="0"/>
              <a:t>oil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hot</a:t>
            </a:r>
            <a:r>
              <a:rPr lang="cs-CZ" dirty="0" smtClean="0"/>
              <a:t>, put  ……    </a:t>
            </a:r>
            <a:r>
              <a:rPr lang="cs-CZ" dirty="0" err="1" smtClean="0"/>
              <a:t>onion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 ……….. </a:t>
            </a:r>
            <a:r>
              <a:rPr lang="cs-CZ" dirty="0" err="1" smtClean="0"/>
              <a:t>frying</a:t>
            </a:r>
            <a:r>
              <a:rPr lang="cs-CZ" dirty="0" smtClean="0"/>
              <a:t> pan.</a:t>
            </a:r>
          </a:p>
          <a:p>
            <a:pPr>
              <a:buNone/>
            </a:pPr>
            <a:r>
              <a:rPr lang="cs-CZ" dirty="0" err="1" smtClean="0"/>
              <a:t>Now</a:t>
            </a:r>
            <a:r>
              <a:rPr lang="cs-CZ" dirty="0" smtClean="0"/>
              <a:t> open …………  </a:t>
            </a:r>
            <a:r>
              <a:rPr lang="cs-CZ" dirty="0" err="1" smtClean="0"/>
              <a:t>tin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tomatoes</a:t>
            </a:r>
            <a:r>
              <a:rPr lang="cs-CZ" dirty="0" smtClean="0"/>
              <a:t>  </a:t>
            </a:r>
            <a:r>
              <a:rPr lang="cs-CZ" dirty="0" err="1" smtClean="0"/>
              <a:t>and</a:t>
            </a:r>
            <a:r>
              <a:rPr lang="cs-CZ" dirty="0" smtClean="0"/>
              <a:t> put  ……………  </a:t>
            </a:r>
            <a:r>
              <a:rPr lang="cs-CZ" dirty="0" err="1" smtClean="0"/>
              <a:t>tomatoes</a:t>
            </a:r>
            <a:r>
              <a:rPr lang="cs-CZ" dirty="0" smtClean="0"/>
              <a:t>   </a:t>
            </a:r>
            <a:r>
              <a:rPr lang="cs-CZ" dirty="0" err="1" smtClean="0"/>
              <a:t>into</a:t>
            </a:r>
            <a:r>
              <a:rPr lang="cs-CZ" dirty="0" smtClean="0"/>
              <a:t>  ………….   </a:t>
            </a:r>
            <a:r>
              <a:rPr lang="cs-CZ" dirty="0" err="1" smtClean="0"/>
              <a:t>frying</a:t>
            </a:r>
            <a:r>
              <a:rPr lang="cs-CZ" dirty="0" smtClean="0"/>
              <a:t> pan </a:t>
            </a:r>
            <a:r>
              <a:rPr lang="cs-CZ" dirty="0" err="1" smtClean="0"/>
              <a:t>with</a:t>
            </a:r>
            <a:r>
              <a:rPr lang="cs-CZ" dirty="0" smtClean="0"/>
              <a:t> ………..     </a:t>
            </a:r>
            <a:r>
              <a:rPr lang="cs-CZ" dirty="0" err="1" smtClean="0"/>
              <a:t>onion</a:t>
            </a:r>
            <a:r>
              <a:rPr lang="cs-CZ" dirty="0" smtClean="0"/>
              <a:t>. </a:t>
            </a:r>
            <a:r>
              <a:rPr lang="cs-CZ" dirty="0" err="1" smtClean="0"/>
              <a:t>Then</a:t>
            </a:r>
            <a:r>
              <a:rPr lang="cs-CZ" dirty="0" smtClean="0"/>
              <a:t> </a:t>
            </a:r>
            <a:r>
              <a:rPr lang="cs-CZ" dirty="0" err="1" smtClean="0"/>
              <a:t>add</a:t>
            </a:r>
            <a:r>
              <a:rPr lang="cs-CZ" dirty="0" smtClean="0"/>
              <a:t> ………… </a:t>
            </a:r>
            <a:r>
              <a:rPr lang="cs-CZ" dirty="0" err="1" smtClean="0"/>
              <a:t>flour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fry</a:t>
            </a:r>
            <a:r>
              <a:rPr lang="cs-CZ" dirty="0" smtClean="0"/>
              <a:t>.  </a:t>
            </a:r>
            <a:r>
              <a:rPr lang="cs-CZ" dirty="0" err="1" smtClean="0"/>
              <a:t>Next</a:t>
            </a:r>
            <a:r>
              <a:rPr lang="cs-CZ" dirty="0" smtClean="0"/>
              <a:t>  </a:t>
            </a:r>
            <a:r>
              <a:rPr lang="cs-CZ" dirty="0" err="1" smtClean="0"/>
              <a:t>pour</a:t>
            </a:r>
            <a:r>
              <a:rPr lang="cs-CZ" dirty="0" smtClean="0"/>
              <a:t> ……………</a:t>
            </a:r>
            <a:r>
              <a:rPr lang="cs-CZ" dirty="0" err="1" smtClean="0"/>
              <a:t>water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…………. .</a:t>
            </a:r>
            <a:r>
              <a:rPr lang="cs-CZ" dirty="0" err="1" smtClean="0"/>
              <a:t>saucepan</a:t>
            </a:r>
            <a:r>
              <a:rPr lang="cs-CZ" dirty="0" smtClean="0"/>
              <a:t> </a:t>
            </a:r>
            <a:r>
              <a:rPr lang="cs-CZ" dirty="0" err="1" smtClean="0"/>
              <a:t>or</a:t>
            </a:r>
            <a:r>
              <a:rPr lang="cs-CZ" dirty="0" smtClean="0"/>
              <a:t> …….. pot. </a:t>
            </a:r>
            <a:r>
              <a:rPr lang="cs-CZ" dirty="0" err="1" smtClean="0"/>
              <a:t>Boil</a:t>
            </a:r>
            <a:r>
              <a:rPr lang="cs-CZ" dirty="0" smtClean="0"/>
              <a:t>  ………..</a:t>
            </a:r>
            <a:r>
              <a:rPr lang="cs-CZ" dirty="0" err="1" smtClean="0"/>
              <a:t>water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pour</a:t>
            </a:r>
            <a:r>
              <a:rPr lang="cs-CZ" dirty="0" smtClean="0"/>
              <a:t>  ……… </a:t>
            </a:r>
            <a:r>
              <a:rPr lang="cs-CZ" dirty="0" err="1" smtClean="0"/>
              <a:t>onion</a:t>
            </a:r>
            <a:r>
              <a:rPr lang="cs-CZ" dirty="0" smtClean="0"/>
              <a:t>, ……….</a:t>
            </a:r>
            <a:r>
              <a:rPr lang="cs-CZ" dirty="0" err="1" smtClean="0"/>
              <a:t>oil</a:t>
            </a:r>
            <a:r>
              <a:rPr lang="cs-CZ" dirty="0" smtClean="0"/>
              <a:t>, ……..</a:t>
            </a:r>
            <a:r>
              <a:rPr lang="cs-CZ" dirty="0" err="1" smtClean="0"/>
              <a:t>tomatoes</a:t>
            </a:r>
            <a:r>
              <a:rPr lang="cs-CZ" dirty="0" smtClean="0"/>
              <a:t> . . .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515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Text: vlastní autorské dílo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5981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528</Words>
  <Application>Microsoft Office PowerPoint</Application>
  <PresentationFormat>Předvádění na obrazovce (4:3)</PresentationFormat>
  <Paragraphs>89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Anotace</vt:lpstr>
      <vt:lpstr>Určité a neurčité členy v souvislém textu</vt:lpstr>
      <vt:lpstr>Snímek 4</vt:lpstr>
      <vt:lpstr>Snímek 5</vt:lpstr>
      <vt:lpstr>Doplň a/an/some/the </vt:lpstr>
      <vt:lpstr>Řešení</vt:lpstr>
      <vt:lpstr>Test</vt:lpstr>
      <vt:lpstr>Řešení testu (1)</vt:lpstr>
      <vt:lpstr>Pracovní list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Adéla</dc:creator>
  <cp:lastModifiedBy>ZŠ Uh.Ostroh</cp:lastModifiedBy>
  <cp:revision>14</cp:revision>
  <dcterms:created xsi:type="dcterms:W3CDTF">2011-12-15T21:54:05Z</dcterms:created>
  <dcterms:modified xsi:type="dcterms:W3CDTF">2011-12-16T13:06:59Z</dcterms:modified>
</cp:coreProperties>
</file>