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819400"/>
            <a:ext cx="8442314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Zeměpisné skrývačky 4 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317000" cy="15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00" y="6477000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ZŠ a </a:t>
            </a:r>
            <a:r>
              <a:rPr lang="cs-CZ" sz="1400" smtClean="0"/>
              <a:t>MŠ Hejnice, 2011</a:t>
            </a:r>
            <a:endParaRPr lang="cs-CZ" sz="1400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51520" y="3717032"/>
            <a:ext cx="8892480" cy="2520280"/>
          </a:xfrm>
          <a:prstGeom prst="rect">
            <a:avLst/>
          </a:prstGeom>
        </p:spPr>
        <p:txBody>
          <a:bodyPr lIns="45720" rIns="246888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Najděte ve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větě schovaný zeměpisný pojem.</a:t>
            </a:r>
            <a:b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Např.:  najdi schované město: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600" dirty="0" smtClean="0">
                <a:solidFill>
                  <a:srgbClr val="7030A0"/>
                </a:solidFill>
              </a:rPr>
              <a:t>Starý habr novému porostu uvolnil místo.</a:t>
            </a:r>
            <a:endParaRPr kumimoji="0" lang="cs-CZ" sz="3600" b="0" i="0" u="none" strike="noStrike" kern="1200" cap="none" spc="0" normalizeH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051720" y="5733256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Najděte schované zeměpisné pojmy (jevy v atmosféře):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Ke krmení mladých selat se používá řepa, sát k tomu mohou i mateřské mléko 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Ze závodů mám rád </a:t>
            </a:r>
            <a:r>
              <a:rPr lang="cs-CZ" dirty="0" err="1" smtClean="0"/>
              <a:t>Monzu</a:t>
            </a:r>
            <a:r>
              <a:rPr lang="cs-CZ" dirty="0" smtClean="0"/>
              <a:t>, naopak nesnáším </a:t>
            </a:r>
            <a:r>
              <a:rPr lang="cs-CZ" dirty="0" err="1" smtClean="0"/>
              <a:t>Monte</a:t>
            </a:r>
            <a:r>
              <a:rPr lang="cs-CZ" dirty="0" smtClean="0"/>
              <a:t> </a:t>
            </a:r>
            <a:r>
              <a:rPr lang="cs-CZ" dirty="0" err="1" smtClean="0"/>
              <a:t>Carlo</a:t>
            </a:r>
            <a:r>
              <a:rPr lang="cs-CZ" dirty="0" smtClean="0"/>
              <a:t>, tvrdil  pilot </a:t>
            </a:r>
            <a:r>
              <a:rPr lang="cs-CZ" dirty="0" err="1" smtClean="0"/>
              <a:t>Alonzo</a:t>
            </a:r>
            <a:r>
              <a:rPr lang="cs-CZ" dirty="0" smtClean="0"/>
              <a:t>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Ta polévka je ještě moc horká, nespal si o ni pusu, varovala matka.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380312" y="3284984"/>
            <a:ext cx="1296144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067944" y="4725144"/>
            <a:ext cx="1656184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932040" y="6165304"/>
            <a:ext cx="1224136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Najděte schované zeměpisné pojmy (jevy v atmosféře)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Než si toho někdo vůbec všiml, hasiči dostali nebezpečný požár pod kontrolu.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Používáme antivirový program </a:t>
            </a:r>
            <a:r>
              <a:rPr lang="cs-CZ" dirty="0" err="1" smtClean="0"/>
              <a:t>Antivirin</a:t>
            </a:r>
            <a:r>
              <a:rPr lang="cs-CZ" smtClean="0"/>
              <a:t>,verze </a:t>
            </a:r>
            <a:r>
              <a:rPr lang="cs-CZ" dirty="0" smtClean="0"/>
              <a:t>číslo osm.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Jen si uklízečka postavila na pohyblivé schody kýbl, eskalátor se dal sám do pohybu.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436096" y="3212976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308304" y="4725144"/>
            <a:ext cx="151216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55576" y="6669360"/>
            <a:ext cx="936104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109</TotalTime>
  <Words>122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Lití písma</vt:lpstr>
      <vt:lpstr>Snímek 1</vt:lpstr>
      <vt:lpstr>Najděte schované zeměpisné pojmy (jevy v atmosféře):</vt:lpstr>
      <vt:lpstr>Najděte schované zeměpisné pojmy (jevy v atmosféře)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Místní a světový čas</dc:title>
  <dc:creator>HONZA</dc:creator>
  <cp:lastModifiedBy>expert</cp:lastModifiedBy>
  <cp:revision>17</cp:revision>
  <dcterms:created xsi:type="dcterms:W3CDTF">2011-10-14T07:38:16Z</dcterms:created>
  <dcterms:modified xsi:type="dcterms:W3CDTF">2012-03-13T16:57:58Z</dcterms:modified>
</cp:coreProperties>
</file>