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57" r:id="rId4"/>
    <p:sldId id="258" r:id="rId5"/>
    <p:sldId id="259" r:id="rId6"/>
    <p:sldId id="261" r:id="rId7"/>
    <p:sldId id="260" r:id="rId8"/>
    <p:sldId id="262" r:id="rId9"/>
    <p:sldId id="263" r:id="rId10"/>
    <p:sldId id="265" r:id="rId11"/>
    <p:sldId id="264" r:id="rId12"/>
    <p:sldId id="267" r:id="rId13"/>
    <p:sldId id="268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408" y="15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3638EA06-C307-4322-A571-625970D31ADD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EAD6FBFF-91CC-4D57-8BE4-3876214A8F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3638EA06-C307-4322-A571-625970D31ADD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6FBFF-91CC-4D57-8BE4-3876214A8F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3638EA06-C307-4322-A571-625970D31ADD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EAD6FBFF-91CC-4D57-8BE4-3876214A8F02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638EA06-C307-4322-A571-625970D31ADD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EAD6FBFF-91CC-4D57-8BE4-3876214A8F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3638EA06-C307-4322-A571-625970D31ADD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EAD6FBFF-91CC-4D57-8BE4-3876214A8F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8EA06-C307-4322-A571-625970D31ADD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6FBFF-91CC-4D57-8BE4-3876214A8F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638EA06-C307-4322-A571-625970D31ADD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EAD6FBFF-91CC-4D57-8BE4-3876214A8F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3638EA06-C307-4322-A571-625970D31ADD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EAD6FBFF-91CC-4D57-8BE4-3876214A8F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3638EA06-C307-4322-A571-625970D31ADD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EAD6FBFF-91CC-4D57-8BE4-3876214A8F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8EA06-C307-4322-A571-625970D31ADD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6FBFF-91CC-4D57-8BE4-3876214A8F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8EA06-C307-4322-A571-625970D31ADD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6FBFF-91CC-4D57-8BE4-3876214A8F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3638EA06-C307-4322-A571-625970D31ADD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EAD6FBFF-91CC-4D57-8BE4-3876214A8F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elpforenglish.cz/article/2006071903-jak-na-to-popis-obrazku" TargetMode="External"/><Relationship Id="rId2" Type="http://schemas.openxmlformats.org/officeDocument/2006/relationships/hyperlink" Target="http://www.wallcoo.net/nature/sz197_People_Nature_01/html/wallpaper14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16013" y="1397000"/>
          <a:ext cx="6911975" cy="4121155"/>
        </p:xfrm>
        <a:graphic>
          <a:graphicData uri="http://schemas.openxmlformats.org/drawingml/2006/table">
            <a:tbl>
              <a:tblPr/>
              <a:tblGrid>
                <a:gridCol w="2219325"/>
                <a:gridCol w="4692650"/>
              </a:tblGrid>
              <a:tr h="347663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Digitální učební materiál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796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 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59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 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59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 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Číslo projektu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CZ.1.07/1.5.00/34.0112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Název projektu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Moderní škola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22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Název školy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Střední hotelová škola, s.r.o., Floriánské nám. 350, Kladno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Předmět 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Anglický jazyk  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Tematický okruh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Popis</a:t>
                      </a: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Téma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                  Popis obrázku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Ročník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1.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534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Jméno autora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Mgr. Dalibor Bartoš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20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Datum tvorby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6. 4. 2013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6080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Anotace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Učební materiál má pomoci studentům používat vhodné fráze při </a:t>
                      </a: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popisu obrázku. 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694363"/>
            <a:ext cx="4752975" cy="116363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4" name="Picture 6" descr="logo_sos_bi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288" y="260350"/>
            <a:ext cx="1112837" cy="1055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684213" y="404813"/>
            <a:ext cx="4572000" cy="64611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b="1" i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Střední hotelová škola, s.r.o.</a:t>
            </a:r>
            <a:endParaRPr lang="cs-CZ" sz="1050" dirty="0">
              <a:latin typeface="Arial" pitchFamily="34" charset="0"/>
              <a:cs typeface="Arial" pitchFamily="34" charset="0"/>
            </a:endParaRPr>
          </a:p>
          <a:p>
            <a:pPr eaLnBrk="0" hangingPunct="0">
              <a:defRPr/>
            </a:pPr>
            <a:r>
              <a:rPr lang="cs-CZ" i="1" dirty="0" err="1">
                <a:latin typeface="Arial" pitchFamily="34" charset="0"/>
                <a:ea typeface="Times New Roman" pitchFamily="18" charset="0"/>
                <a:cs typeface="Arial" pitchFamily="34" charset="0"/>
              </a:rPr>
              <a:t>Floriánské</a:t>
            </a:r>
            <a:r>
              <a:rPr lang="cs-CZ" i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 náměstí 350, 272 01 Kladno</a:t>
            </a:r>
            <a:endParaRPr lang="cs-CZ" sz="105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How</a:t>
            </a:r>
            <a:r>
              <a:rPr lang="cs-CZ" dirty="0" smtClean="0"/>
              <a:t> to </a:t>
            </a:r>
            <a:r>
              <a:rPr lang="cs-CZ" dirty="0" err="1" smtClean="0"/>
              <a:t>describe</a:t>
            </a:r>
            <a:r>
              <a:rPr lang="cs-CZ" dirty="0" smtClean="0"/>
              <a:t> a </a:t>
            </a:r>
            <a:r>
              <a:rPr lang="cs-CZ" dirty="0" err="1" smtClean="0"/>
              <a:t>picture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expressions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/are……….in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endParaRPr lang="cs-CZ" dirty="0" smtClean="0"/>
          </a:p>
          <a:p>
            <a:r>
              <a:rPr lang="en-US" dirty="0"/>
              <a:t>there is </a:t>
            </a:r>
            <a:r>
              <a:rPr lang="en-US" b="1" dirty="0"/>
              <a:t>a house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>there is </a:t>
            </a:r>
            <a:r>
              <a:rPr lang="en-US" b="1" dirty="0"/>
              <a:t>some water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>there are </a:t>
            </a:r>
            <a:r>
              <a:rPr lang="en-US" b="1" dirty="0"/>
              <a:t>some </a:t>
            </a:r>
            <a:r>
              <a:rPr lang="en-US" b="1" dirty="0" smtClean="0"/>
              <a:t>people</a:t>
            </a:r>
            <a:endParaRPr lang="cs-CZ" b="1" dirty="0" smtClean="0"/>
          </a:p>
          <a:p>
            <a:r>
              <a:rPr lang="en-US" dirty="0"/>
              <a:t>There are two chairs in the middle of the room.</a:t>
            </a:r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…………….in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photo</a:t>
            </a:r>
            <a:endParaRPr lang="cs-CZ" dirty="0" smtClean="0"/>
          </a:p>
          <a:p>
            <a:r>
              <a:rPr lang="cs-CZ" dirty="0" smtClean="0"/>
              <a:t>The </a:t>
            </a:r>
            <a:r>
              <a:rPr lang="cs-CZ" dirty="0" err="1" smtClean="0"/>
              <a:t>picture</a:t>
            </a:r>
            <a:r>
              <a:rPr lang="cs-CZ" dirty="0" smtClean="0"/>
              <a:t> </a:t>
            </a:r>
            <a:r>
              <a:rPr lang="cs-CZ" dirty="0" err="1" smtClean="0"/>
              <a:t>shows</a:t>
            </a:r>
            <a:r>
              <a:rPr lang="cs-CZ" dirty="0" smtClean="0"/>
              <a:t>……</a:t>
            </a:r>
          </a:p>
          <a:p>
            <a:r>
              <a:rPr lang="cs-CZ" dirty="0" smtClean="0"/>
              <a:t>In the </a:t>
            </a:r>
            <a:r>
              <a:rPr lang="cs-CZ" dirty="0" err="1" smtClean="0"/>
              <a:t>foreground</a:t>
            </a:r>
            <a:r>
              <a:rPr lang="cs-CZ" dirty="0" smtClean="0"/>
              <a:t>/background……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Use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continuous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a man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shopping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for </a:t>
            </a:r>
            <a:r>
              <a:rPr lang="cs-CZ" dirty="0" err="1" smtClean="0"/>
              <a:t>fruit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an open-</a:t>
            </a:r>
            <a:r>
              <a:rPr lang="cs-CZ" dirty="0" err="1" smtClean="0"/>
              <a:t>air</a:t>
            </a:r>
            <a:r>
              <a:rPr lang="cs-CZ" dirty="0" smtClean="0"/>
              <a:t> market.</a:t>
            </a:r>
          </a:p>
          <a:p>
            <a:r>
              <a:rPr lang="cs-CZ" dirty="0" smtClean="0"/>
              <a:t>The children are </a:t>
            </a:r>
            <a:r>
              <a:rPr lang="cs-CZ" dirty="0" err="1" smtClean="0">
                <a:solidFill>
                  <a:srgbClr val="FF0000"/>
                </a:solidFill>
              </a:rPr>
              <a:t>playing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football</a:t>
            </a:r>
            <a:r>
              <a:rPr lang="cs-CZ" dirty="0" smtClean="0"/>
              <a:t> in the </a:t>
            </a:r>
            <a:r>
              <a:rPr lang="cs-CZ" dirty="0" err="1" smtClean="0"/>
              <a:t>picture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Express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own</a:t>
            </a:r>
            <a:r>
              <a:rPr lang="cs-CZ" dirty="0" smtClean="0"/>
              <a:t> </a:t>
            </a:r>
            <a:r>
              <a:rPr lang="cs-CZ" dirty="0" err="1" smtClean="0"/>
              <a:t>opinion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think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…..</a:t>
            </a:r>
          </a:p>
          <a:p>
            <a:r>
              <a:rPr lang="cs-CZ" dirty="0" smtClean="0"/>
              <a:t>In my </a:t>
            </a:r>
            <a:r>
              <a:rPr lang="cs-CZ" dirty="0" err="1" smtClean="0"/>
              <a:t>opinion</a:t>
            </a:r>
            <a:r>
              <a:rPr lang="cs-CZ" dirty="0" smtClean="0"/>
              <a:t>…..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seems</a:t>
            </a:r>
            <a:r>
              <a:rPr lang="cs-CZ" dirty="0" smtClean="0"/>
              <a:t> to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….</a:t>
            </a:r>
          </a:p>
          <a:p>
            <a:r>
              <a:rPr lang="cs-CZ" dirty="0" smtClean="0"/>
              <a:t>On the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hand</a:t>
            </a:r>
            <a:r>
              <a:rPr lang="cs-CZ" dirty="0" smtClean="0"/>
              <a:t>/On the </a:t>
            </a:r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hand</a:t>
            </a:r>
            <a:endParaRPr lang="cs-CZ" dirty="0" smtClean="0"/>
          </a:p>
          <a:p>
            <a:r>
              <a:rPr lang="cs-CZ" dirty="0" smtClean="0"/>
              <a:t>All in all,….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may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….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also</a:t>
            </a:r>
            <a:r>
              <a:rPr lang="cs-CZ" dirty="0" smtClean="0"/>
              <a:t> </a:t>
            </a:r>
            <a:r>
              <a:rPr lang="cs-CZ" dirty="0" err="1" smtClean="0"/>
              <a:t>possible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….</a:t>
            </a:r>
          </a:p>
          <a:p>
            <a:r>
              <a:rPr lang="cs-CZ" dirty="0" smtClean="0"/>
              <a:t>The people in the </a:t>
            </a:r>
            <a:r>
              <a:rPr lang="cs-CZ" dirty="0" err="1" smtClean="0"/>
              <a:t>photo</a:t>
            </a:r>
            <a:r>
              <a:rPr lang="cs-CZ" dirty="0" smtClean="0"/>
              <a:t> look happy/sad </a:t>
            </a:r>
            <a:r>
              <a:rPr lang="cs-CZ" dirty="0" err="1" smtClean="0"/>
              <a:t>because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Compare</a:t>
            </a:r>
            <a:r>
              <a:rPr lang="cs-CZ" dirty="0" smtClean="0"/>
              <a:t> </a:t>
            </a:r>
            <a:r>
              <a:rPr lang="cs-CZ" dirty="0" err="1" smtClean="0"/>
              <a:t>both</a:t>
            </a:r>
            <a:r>
              <a:rPr lang="cs-CZ" dirty="0" smtClean="0"/>
              <a:t> </a:t>
            </a:r>
            <a:r>
              <a:rPr lang="cs-CZ" dirty="0" err="1" smtClean="0"/>
              <a:t>pictures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similar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different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People</a:t>
            </a:r>
          </a:p>
          <a:p>
            <a:r>
              <a:rPr lang="cs-CZ" dirty="0" err="1" smtClean="0"/>
              <a:t>Scenery</a:t>
            </a:r>
            <a:r>
              <a:rPr lang="cs-CZ" dirty="0" smtClean="0"/>
              <a:t>/</a:t>
            </a:r>
            <a:r>
              <a:rPr lang="cs-CZ" dirty="0" err="1" smtClean="0"/>
              <a:t>place</a:t>
            </a:r>
            <a:endParaRPr lang="cs-CZ" dirty="0" smtClean="0"/>
          </a:p>
          <a:p>
            <a:r>
              <a:rPr lang="cs-CZ" dirty="0" smtClean="0"/>
              <a:t>Type of </a:t>
            </a:r>
            <a:r>
              <a:rPr lang="cs-CZ" dirty="0" err="1" smtClean="0"/>
              <a:t>work</a:t>
            </a:r>
            <a:endParaRPr lang="cs-CZ" dirty="0" smtClean="0"/>
          </a:p>
          <a:p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preferences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Compare</a:t>
            </a:r>
            <a:r>
              <a:rPr lang="cs-CZ" dirty="0" smtClean="0"/>
              <a:t> </a:t>
            </a:r>
            <a:r>
              <a:rPr lang="cs-CZ" dirty="0" err="1" smtClean="0"/>
              <a:t>both</a:t>
            </a:r>
            <a:r>
              <a:rPr lang="cs-CZ" dirty="0" smtClean="0"/>
              <a:t> </a:t>
            </a:r>
            <a:r>
              <a:rPr lang="cs-CZ" dirty="0" err="1" smtClean="0"/>
              <a:t>pictures</a:t>
            </a:r>
            <a:r>
              <a:rPr lang="cs-CZ" dirty="0" smtClean="0"/>
              <a:t> – </a:t>
            </a:r>
            <a:r>
              <a:rPr lang="cs-CZ" dirty="0" err="1" smtClean="0"/>
              <a:t>useful</a:t>
            </a:r>
            <a:r>
              <a:rPr lang="cs-CZ" dirty="0" smtClean="0"/>
              <a:t> </a:t>
            </a:r>
            <a:r>
              <a:rPr lang="cs-CZ" dirty="0" err="1" smtClean="0"/>
              <a:t>expressions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Both</a:t>
            </a:r>
            <a:r>
              <a:rPr lang="cs-CZ" dirty="0" smtClean="0"/>
              <a:t> </a:t>
            </a:r>
            <a:r>
              <a:rPr lang="cs-CZ" dirty="0" err="1" smtClean="0"/>
              <a:t>photos</a:t>
            </a:r>
            <a:r>
              <a:rPr lang="cs-CZ" dirty="0" smtClean="0"/>
              <a:t> show</a:t>
            </a:r>
          </a:p>
          <a:p>
            <a:r>
              <a:rPr lang="cs-CZ" dirty="0" smtClean="0"/>
              <a:t>In </a:t>
            </a:r>
            <a:r>
              <a:rPr lang="cs-CZ" dirty="0" err="1" smtClean="0"/>
              <a:t>both</a:t>
            </a:r>
            <a:r>
              <a:rPr lang="cs-CZ" dirty="0" smtClean="0"/>
              <a:t> </a:t>
            </a:r>
            <a:r>
              <a:rPr lang="cs-CZ" dirty="0" err="1" smtClean="0"/>
              <a:t>pictures</a:t>
            </a:r>
            <a:r>
              <a:rPr lang="cs-CZ" dirty="0" smtClean="0"/>
              <a:t> the people are</a:t>
            </a:r>
          </a:p>
          <a:p>
            <a:r>
              <a:rPr lang="cs-CZ" dirty="0" smtClean="0"/>
              <a:t>The man in the </a:t>
            </a:r>
            <a:r>
              <a:rPr lang="cs-CZ" dirty="0" err="1" smtClean="0"/>
              <a:t>photo</a:t>
            </a:r>
            <a:r>
              <a:rPr lang="cs-CZ" dirty="0" smtClean="0"/>
              <a:t> A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taller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than</a:t>
            </a:r>
            <a:r>
              <a:rPr lang="cs-CZ" dirty="0" smtClean="0"/>
              <a:t> the man in the </a:t>
            </a:r>
            <a:r>
              <a:rPr lang="cs-CZ" dirty="0" err="1" smtClean="0"/>
              <a:t>photo</a:t>
            </a:r>
            <a:r>
              <a:rPr lang="cs-CZ" dirty="0" smtClean="0"/>
              <a:t> B</a:t>
            </a:r>
          </a:p>
          <a:p>
            <a:r>
              <a:rPr lang="cs-CZ" dirty="0" smtClean="0"/>
              <a:t>The </a:t>
            </a:r>
            <a:r>
              <a:rPr lang="cs-CZ" dirty="0" err="1" smtClean="0"/>
              <a:t>main</a:t>
            </a:r>
            <a:r>
              <a:rPr lang="cs-CZ" dirty="0" smtClean="0"/>
              <a:t> </a:t>
            </a:r>
            <a:r>
              <a:rPr lang="cs-CZ" dirty="0" err="1" smtClean="0"/>
              <a:t>difference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…..</a:t>
            </a:r>
          </a:p>
          <a:p>
            <a:r>
              <a:rPr lang="cs-CZ" dirty="0" smtClean="0"/>
              <a:t>The </a:t>
            </a:r>
            <a:r>
              <a:rPr lang="cs-CZ" dirty="0" err="1" smtClean="0"/>
              <a:t>similarities</a:t>
            </a:r>
            <a:r>
              <a:rPr lang="cs-CZ" dirty="0" smtClean="0"/>
              <a:t> are…..</a:t>
            </a:r>
          </a:p>
          <a:p>
            <a:r>
              <a:rPr lang="cs-CZ" dirty="0" smtClean="0"/>
              <a:t>In </a:t>
            </a:r>
            <a:r>
              <a:rPr lang="cs-CZ" dirty="0" err="1" smtClean="0"/>
              <a:t>contrast</a:t>
            </a:r>
            <a:r>
              <a:rPr lang="cs-CZ" dirty="0" smtClean="0"/>
              <a:t>,…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On the </a:t>
            </a:r>
            <a:r>
              <a:rPr lang="cs-CZ" dirty="0" err="1" smtClean="0"/>
              <a:t>left</a:t>
            </a:r>
            <a:r>
              <a:rPr lang="cs-CZ" dirty="0" smtClean="0"/>
              <a:t>, on the </a:t>
            </a:r>
            <a:r>
              <a:rPr lang="cs-CZ" dirty="0" err="1" smtClean="0"/>
              <a:t>right</a:t>
            </a:r>
            <a:r>
              <a:rPr lang="cs-CZ" dirty="0" smtClean="0"/>
              <a:t>…</a:t>
            </a:r>
            <a:endParaRPr lang="cs-CZ" dirty="0"/>
          </a:p>
        </p:txBody>
      </p:sp>
      <p:pic>
        <p:nvPicPr>
          <p:cNvPr id="4" name="Zástupný symbol pro obsah 3" descr="obrázek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70113" y="1916832"/>
            <a:ext cx="5286653" cy="367240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Attention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One</a:t>
            </a:r>
            <a:r>
              <a:rPr lang="en-US" dirty="0"/>
              <a:t> man is climbing up the tree and </a:t>
            </a:r>
            <a:r>
              <a:rPr lang="en-US" b="1" dirty="0"/>
              <a:t>the other</a:t>
            </a:r>
            <a:r>
              <a:rPr lang="en-US" dirty="0"/>
              <a:t> is watching </a:t>
            </a:r>
            <a:r>
              <a:rPr lang="en-US" dirty="0" smtClean="0"/>
              <a:t>him</a:t>
            </a:r>
            <a:r>
              <a:rPr lang="cs-CZ" dirty="0" smtClean="0"/>
              <a:t>.</a:t>
            </a:r>
          </a:p>
          <a:p>
            <a:r>
              <a:rPr lang="cs-CZ" dirty="0" smtClean="0"/>
              <a:t>NOT: </a:t>
            </a:r>
            <a:r>
              <a:rPr lang="en-US" b="1" dirty="0"/>
              <a:t>One</a:t>
            </a:r>
            <a:r>
              <a:rPr lang="en-US" dirty="0"/>
              <a:t> man is climbing up the tree and </a:t>
            </a:r>
            <a:r>
              <a:rPr lang="en-US" b="1" dirty="0"/>
              <a:t>the </a:t>
            </a:r>
            <a:r>
              <a:rPr lang="cs-CZ" b="1" strike="sngStrike" dirty="0" err="1" smtClean="0"/>
              <a:t>second</a:t>
            </a:r>
            <a:r>
              <a:rPr lang="en-US" dirty="0"/>
              <a:t> is watching him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may</a:t>
            </a:r>
            <a:r>
              <a:rPr lang="cs-CZ" dirty="0" smtClean="0"/>
              <a:t> help </a:t>
            </a:r>
            <a:r>
              <a:rPr lang="cs-CZ" dirty="0" err="1" smtClean="0"/>
              <a:t>you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endParaRPr lang="cs-CZ" dirty="0" smtClean="0"/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kind</a:t>
            </a:r>
            <a:r>
              <a:rPr lang="cs-CZ" dirty="0" smtClean="0"/>
              <a:t> of </a:t>
            </a:r>
            <a:r>
              <a:rPr lang="cs-CZ" dirty="0" err="1" smtClean="0"/>
              <a:t>place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endParaRPr lang="cs-CZ" dirty="0" smtClean="0"/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wearing</a:t>
            </a:r>
            <a:endParaRPr lang="cs-CZ" dirty="0" smtClean="0"/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guess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the people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Describe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 A</a:t>
            </a:r>
            <a:endParaRPr lang="cs-CZ" dirty="0"/>
          </a:p>
        </p:txBody>
      </p:sp>
      <p:pic>
        <p:nvPicPr>
          <p:cNvPr id="4" name="Zástupný symbol pro obsah 3" descr="lover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64" y="1216782"/>
            <a:ext cx="6195532" cy="4646649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Describe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 B</a:t>
            </a:r>
            <a:endParaRPr lang="cs-CZ" dirty="0"/>
          </a:p>
        </p:txBody>
      </p:sp>
      <p:pic>
        <p:nvPicPr>
          <p:cNvPr id="4" name="Zástupný symbol pro obsah 3" descr="arguing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35237" y="1484784"/>
            <a:ext cx="4669011" cy="455717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Compare</a:t>
            </a:r>
            <a:r>
              <a:rPr lang="cs-CZ" dirty="0" smtClean="0"/>
              <a:t> </a:t>
            </a:r>
            <a:r>
              <a:rPr lang="cs-CZ" dirty="0" err="1" smtClean="0"/>
              <a:t>both</a:t>
            </a:r>
            <a:r>
              <a:rPr lang="cs-CZ" dirty="0" smtClean="0"/>
              <a:t> </a:t>
            </a:r>
            <a:r>
              <a:rPr lang="cs-CZ" dirty="0" err="1" smtClean="0"/>
              <a:t>pictures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NET, </a:t>
            </a:r>
            <a:r>
              <a:rPr lang="cs-CZ" dirty="0" err="1"/>
              <a:t>Wallcoo</a:t>
            </a:r>
            <a:r>
              <a:rPr lang="cs-CZ" dirty="0"/>
              <a:t>. </a:t>
            </a:r>
            <a:r>
              <a:rPr lang="cs-CZ" i="1" dirty="0" err="1"/>
              <a:t>wallcoo.net</a:t>
            </a:r>
            <a:r>
              <a:rPr lang="cs-CZ" dirty="0"/>
              <a:t> [online]. [cit. 7.3.2013].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wallcoo.net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nature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sz197</a:t>
            </a:r>
            <a:r>
              <a:rPr lang="cs-CZ" dirty="0" smtClean="0">
                <a:hlinkClick r:id="rId2"/>
              </a:rPr>
              <a:t>_People_</a:t>
            </a:r>
            <a:r>
              <a:rPr lang="cs-CZ" dirty="0" err="1" smtClean="0">
                <a:hlinkClick r:id="rId2"/>
              </a:rPr>
              <a:t>Nature</a:t>
            </a:r>
            <a:r>
              <a:rPr lang="cs-CZ" dirty="0" smtClean="0">
                <a:hlinkClick r:id="rId2"/>
              </a:rPr>
              <a:t>_01/</a:t>
            </a:r>
            <a:r>
              <a:rPr lang="cs-CZ" dirty="0" err="1" smtClean="0">
                <a:hlinkClick r:id="rId2"/>
              </a:rPr>
              <a:t>html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wallpaper14.html</a:t>
            </a:r>
            <a:endParaRPr lang="cs-CZ" dirty="0" smtClean="0"/>
          </a:p>
          <a:p>
            <a:r>
              <a:rPr lang="pl-PL" dirty="0"/>
              <a:t>VÍT, Marek. </a:t>
            </a:r>
            <a:r>
              <a:rPr lang="pl-PL" i="1" dirty="0"/>
              <a:t>Jak na to: Popis obrázku</a:t>
            </a:r>
            <a:r>
              <a:rPr lang="pl-PL" dirty="0"/>
              <a:t> [online]. [cit. 7.3.2013]. Dostupný na WWW: </a:t>
            </a:r>
            <a:r>
              <a:rPr lang="pl-PL" dirty="0">
                <a:hlinkClick r:id="rId3"/>
              </a:rPr>
              <a:t>http://</a:t>
            </a:r>
            <a:r>
              <a:rPr lang="pl-PL" dirty="0" smtClean="0">
                <a:hlinkClick r:id="rId3"/>
              </a:rPr>
              <a:t>www.helpforenglish.cz/article/2006071903-jak-na-to-popis-obrazku</a:t>
            </a:r>
            <a:endParaRPr lang="pl-PL" dirty="0" smtClean="0"/>
          </a:p>
          <a:p>
            <a:r>
              <a:rPr lang="pl-PL" dirty="0"/>
              <a:t>MANSI, Mansi. </a:t>
            </a:r>
            <a:r>
              <a:rPr lang="pl-PL" i="1" dirty="0"/>
              <a:t>http://omgtoptens.com</a:t>
            </a:r>
            <a:r>
              <a:rPr lang="pl-PL" dirty="0"/>
              <a:t> [online]. [cit. 7.3.2013]. Dostupný na WWW: http://omgtoptens.com/bizarre/top-10-best-ways-to-deal-with-difficult-people/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28934</TotalTime>
  <Words>276</Words>
  <Application>Microsoft Office PowerPoint</Application>
  <PresentationFormat>Předvádění na obrazovce (4:3)</PresentationFormat>
  <Paragraphs>76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Talent</vt:lpstr>
      <vt:lpstr>Snímek 1</vt:lpstr>
      <vt:lpstr>How to describe a picture</vt:lpstr>
      <vt:lpstr>Important expressions</vt:lpstr>
      <vt:lpstr>Use present continuous </vt:lpstr>
      <vt:lpstr>Express your own opinion</vt:lpstr>
      <vt:lpstr>Compare both pictures</vt:lpstr>
      <vt:lpstr>Compare both pictures – useful expressions</vt:lpstr>
      <vt:lpstr>On the left, on the right…</vt:lpstr>
      <vt:lpstr>Attention!</vt:lpstr>
      <vt:lpstr>It may help you</vt:lpstr>
      <vt:lpstr>Describe picture A</vt:lpstr>
      <vt:lpstr>Describe picture B</vt:lpstr>
      <vt:lpstr>Compare both pictures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describe a picture</dc:title>
  <dc:creator>Dalibor Bartoš</dc:creator>
  <cp:lastModifiedBy>Dalibor Bartoš</cp:lastModifiedBy>
  <cp:revision>2</cp:revision>
  <dcterms:created xsi:type="dcterms:W3CDTF">2013-03-07T20:32:06Z</dcterms:created>
  <dcterms:modified xsi:type="dcterms:W3CDTF">2013-04-06T21:26:45Z</dcterms:modified>
</cp:coreProperties>
</file>