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6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C1087DA-7DD6-4AD9-B513-4F619E5A8C98}" type="datetimeFigureOut">
              <a:rPr lang="cs-CZ" smtClean="0"/>
              <a:pPr/>
              <a:t>10.2.2012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819400"/>
            <a:ext cx="8010266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Zeměpisné skrývačky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317000" cy="15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00" y="6477000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ZŠ a </a:t>
            </a:r>
            <a:r>
              <a:rPr lang="cs-CZ" sz="1400" smtClean="0"/>
              <a:t>MŠ Hejnice, 2011</a:t>
            </a:r>
            <a:endParaRPr lang="cs-CZ" sz="1400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51520" y="3717032"/>
            <a:ext cx="8892480" cy="2520280"/>
          </a:xfrm>
          <a:prstGeom prst="rect">
            <a:avLst/>
          </a:prstGeom>
        </p:spPr>
        <p:txBody>
          <a:bodyPr lIns="45720" rIns="246888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Najděte ve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větě schovaný zeměpisný pojem.</a:t>
            </a:r>
            <a:b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Např.:  najdi schované město: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600" dirty="0" smtClean="0">
                <a:solidFill>
                  <a:srgbClr val="7030A0"/>
                </a:solidFill>
              </a:rPr>
              <a:t>Starý habr novému porostu uvolnil místo.</a:t>
            </a:r>
            <a:endParaRPr kumimoji="0" lang="cs-CZ" sz="3600" b="0" i="0" u="none" strike="noStrike" kern="1200" cap="none" spc="0" normalizeH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051720" y="5733256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/>
          <a:lstStyle/>
          <a:p>
            <a:r>
              <a:rPr lang="cs-CZ" dirty="0" smtClean="0"/>
              <a:t>Najděte vesmírná tělesa: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Průvodčí ve vlaku hlásí: Výmar, stanice předměstí, vystupovat.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Na noční jízdu ku Praze měsíc svítil jasným světlem.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Na výstavu přijel i Artur, anglicky mluvící přítel  našeho učitele.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292080" y="3284984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211960" y="4725144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283968" y="6165304"/>
            <a:ext cx="1008112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7344816" cy="1584176"/>
          </a:xfrm>
        </p:spPr>
        <p:txBody>
          <a:bodyPr/>
          <a:lstStyle/>
          <a:p>
            <a:r>
              <a:rPr lang="cs-CZ" dirty="0" smtClean="0"/>
              <a:t>Najděte vesmírná tělesa: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708920"/>
            <a:ext cx="8892480" cy="414908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Konečně Petr našel práci, neboť rakouská firma </a:t>
            </a:r>
            <a:r>
              <a:rPr lang="cs-CZ" dirty="0" err="1" smtClean="0"/>
              <a:t>Silko</a:t>
            </a:r>
            <a:r>
              <a:rPr lang="cs-CZ" dirty="0" smtClean="0"/>
              <a:t> metaře i pokrývače hledala.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Nástupiště, kasa, turnikety i prodejna jízdenek jsou velmi blízko sebe.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Jirka vyšel z domu ven, ušel asi sto metrů a pak vrátil se zpět.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835696" y="3717032"/>
            <a:ext cx="1440160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843808" y="4725144"/>
            <a:ext cx="1296144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779912" y="6165304"/>
            <a:ext cx="1512168" cy="0"/>
          </a:xfrm>
          <a:prstGeom prst="line">
            <a:avLst/>
          </a:prstGeom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52</TotalTime>
  <Words>104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Lití písma</vt:lpstr>
      <vt:lpstr>Snímek 1</vt:lpstr>
      <vt:lpstr>Najděte vesmírná tělesa:</vt:lpstr>
      <vt:lpstr>Najděte vesmírná tělesa: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Místní a světový čas</dc:title>
  <dc:creator>HONZA</dc:creator>
  <cp:lastModifiedBy>HONZA</cp:lastModifiedBy>
  <cp:revision>9</cp:revision>
  <dcterms:created xsi:type="dcterms:W3CDTF">2011-10-14T07:38:16Z</dcterms:created>
  <dcterms:modified xsi:type="dcterms:W3CDTF">2012-02-10T07:28:54Z</dcterms:modified>
</cp:coreProperties>
</file>