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56" r:id="rId3"/>
    <p:sldId id="262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C1087DA-7DD6-4AD9-B513-4F619E5A8C98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819400"/>
            <a:ext cx="8442314" cy="175260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FF00"/>
                </a:solidFill>
              </a:rPr>
              <a:t>Zeměpisné skrývačky 3 </a:t>
            </a:r>
            <a:endParaRPr lang="cs-CZ" sz="6000" dirty="0">
              <a:solidFill>
                <a:srgbClr val="FFFF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0648"/>
            <a:ext cx="7317000" cy="1597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3"/>
          <p:cNvSpPr>
            <a:spLocks noGrp="1"/>
          </p:cNvSpPr>
          <p:nvPr>
            <p:ph type="sldNum" sz="quarter" idx="4294967295"/>
          </p:nvPr>
        </p:nvSpPr>
        <p:spPr>
          <a:xfrm>
            <a:off x="70104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Mgr. Jan Kašpar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2400" y="6477000"/>
            <a:ext cx="2286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1400" dirty="0" smtClean="0"/>
              <a:t>ZŠ a </a:t>
            </a:r>
            <a:r>
              <a:rPr lang="cs-CZ" sz="1400" smtClean="0"/>
              <a:t>MŠ Hejnice, 2011</a:t>
            </a:r>
            <a:endParaRPr lang="cs-CZ" sz="1400" dirty="0"/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51520" y="3717032"/>
            <a:ext cx="8892480" cy="2520280"/>
          </a:xfrm>
          <a:prstGeom prst="rect">
            <a:avLst/>
          </a:prstGeom>
        </p:spPr>
        <p:txBody>
          <a:bodyPr lIns="45720" rIns="246888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Najděte ve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větě schovaný zeměpisný pojem.</a:t>
            </a:r>
            <a:b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Např.:  najdi schované město: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noProof="0" dirty="0" smtClean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lang="cs-CZ" sz="3600" dirty="0" smtClean="0">
                <a:solidFill>
                  <a:srgbClr val="7030A0"/>
                </a:solidFill>
              </a:rPr>
              <a:t>Starý habr novému porostu uvolnil místo.</a:t>
            </a:r>
            <a:endParaRPr kumimoji="0" lang="cs-CZ" sz="3600" b="0" i="0" u="none" strike="noStrike" kern="1200" cap="none" spc="0" normalizeH="0" noProof="0" dirty="0" smtClean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2051720" y="5733256"/>
            <a:ext cx="1008112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88640"/>
            <a:ext cx="7344816" cy="158417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Najděte schované zeměpisné pojmy (tvary povrchu):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708920"/>
            <a:ext cx="8892480" cy="414908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V rybníce byla spousta kaprů, plavali si na hladině i v hloubce.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V truhle ležely drahokamy, smaragdy, rubíny, křišťály i acháty.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Teď už budeme točit naostro, všichni ať jsou připraveni k dobrému výkonu.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148064" y="3284984"/>
            <a:ext cx="1512168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716016" y="4725144"/>
            <a:ext cx="792088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644008" y="6165304"/>
            <a:ext cx="1296144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88640"/>
            <a:ext cx="7344816" cy="1584176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Najděte schované zeměpisné pojmy (děje na povrchu Země</a:t>
            </a:r>
            <a:r>
              <a:rPr lang="cs-CZ" sz="4000" dirty="0" smtClean="0"/>
              <a:t>):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708920"/>
            <a:ext cx="8892480" cy="414908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V zápalu hry Miloš bodl Ivanku nechtěně klackem do nohy.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Podej mi, prosím, pero, ze svého už žádný inkoust nemohu vymačkat.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Skoro všichni žáci jsou zdraví, trochu nás jen zlobí  nachlazení Luboše.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139952" y="3284984"/>
            <a:ext cx="1008112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923928" y="4725144"/>
            <a:ext cx="1152128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436096" y="6165304"/>
            <a:ext cx="720080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91</TotalTime>
  <Words>118</Words>
  <Application>Microsoft Office PowerPoint</Application>
  <PresentationFormat>Předvádění na obrazovce (4:3)</PresentationFormat>
  <Paragraphs>25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Lití písma</vt:lpstr>
      <vt:lpstr>Prezentace aplikace PowerPoint</vt:lpstr>
      <vt:lpstr>Najděte schované zeměpisné pojmy (tvary povrchu):</vt:lpstr>
      <vt:lpstr>Najděte schované zeměpisné pojmy (děje na povrchu Země):</vt:lpstr>
    </vt:vector>
  </TitlesOfParts>
  <Company>ZS HEJNICE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Místní a světový čas</dc:title>
  <dc:creator>HONZA</dc:creator>
  <cp:lastModifiedBy>Martin Králík</cp:lastModifiedBy>
  <cp:revision>15</cp:revision>
  <dcterms:created xsi:type="dcterms:W3CDTF">2011-10-14T07:38:16Z</dcterms:created>
  <dcterms:modified xsi:type="dcterms:W3CDTF">2012-03-13T17:32:40Z</dcterms:modified>
</cp:coreProperties>
</file>