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6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" y="-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819400"/>
            <a:ext cx="8442314" cy="17526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FF00"/>
                </a:solidFill>
              </a:rPr>
              <a:t>Zeměpisné skrývačky 2 </a:t>
            </a:r>
            <a:endParaRPr lang="cs-CZ" sz="6000" dirty="0">
              <a:solidFill>
                <a:srgbClr val="FFFF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648"/>
            <a:ext cx="7317000" cy="1597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2400" y="6477000"/>
            <a:ext cx="228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1400" dirty="0" smtClean="0"/>
              <a:t>ZŠ a </a:t>
            </a:r>
            <a:r>
              <a:rPr lang="cs-CZ" sz="1400" smtClean="0"/>
              <a:t>MŠ Hejnice, 2011</a:t>
            </a:r>
            <a:endParaRPr lang="cs-CZ" sz="1400" dirty="0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51520" y="3717032"/>
            <a:ext cx="8892480" cy="2520280"/>
          </a:xfrm>
          <a:prstGeom prst="rect">
            <a:avLst/>
          </a:prstGeom>
        </p:spPr>
        <p:txBody>
          <a:bodyPr lIns="45720" rIns="246888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Najděte ve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větě schovaný zeměpisný pojem.</a:t>
            </a:r>
            <a:b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Např.:  najdi schované město: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lang="cs-CZ" sz="3600" dirty="0" smtClean="0">
                <a:solidFill>
                  <a:srgbClr val="7030A0"/>
                </a:solidFill>
              </a:rPr>
              <a:t>Starý habr novému porostu uvolnil místo.</a:t>
            </a:r>
            <a:endParaRPr kumimoji="0" lang="cs-CZ" sz="3600" b="0" i="0" u="none" strike="noStrike" kern="1200" cap="none" spc="0" normalizeH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051720" y="5733256"/>
            <a:ext cx="1008112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8640"/>
            <a:ext cx="7344816" cy="1584176"/>
          </a:xfrm>
        </p:spPr>
        <p:txBody>
          <a:bodyPr/>
          <a:lstStyle/>
          <a:p>
            <a:r>
              <a:rPr lang="cs-CZ" dirty="0" smtClean="0"/>
              <a:t>Najděte schované sopky: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708920"/>
            <a:ext cx="8892480" cy="414908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Bylo hezké počasí a výlet na horu Ořešník se všem velmi líbil.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Sotva Karel tu krásnou náves uviděl, hned si tu krajinu zamiloval.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Máš skvělou trefu, Jirko, pochválil trenér svého útočníka.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572000" y="3284984"/>
            <a:ext cx="936104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076056" y="4725144"/>
            <a:ext cx="1008112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131840" y="6237312"/>
            <a:ext cx="792088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8640"/>
            <a:ext cx="7344816" cy="1584176"/>
          </a:xfrm>
        </p:spPr>
        <p:txBody>
          <a:bodyPr/>
          <a:lstStyle/>
          <a:p>
            <a:r>
              <a:rPr lang="cs-CZ" dirty="0" smtClean="0"/>
              <a:t>Najděte schované sopky: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708920"/>
            <a:ext cx="8892480" cy="414908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Dánský astronom </a:t>
            </a:r>
            <a:r>
              <a:rPr lang="cs-CZ" dirty="0" err="1" smtClean="0"/>
              <a:t>Tycho</a:t>
            </a:r>
            <a:r>
              <a:rPr lang="cs-CZ" dirty="0" smtClean="0"/>
              <a:t> </a:t>
            </a:r>
            <a:r>
              <a:rPr lang="cs-CZ" dirty="0" err="1" smtClean="0"/>
              <a:t>Brahe</a:t>
            </a:r>
            <a:r>
              <a:rPr lang="cs-CZ" dirty="0" smtClean="0"/>
              <a:t> kladl důraz i na studium alchymie 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Poutník si sedl pod strom, bol i žal jej v tichém a klidném prostředí rychle opustil.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Bylo mi hned divné, že až sem erupce dosáhla nebývalou silou.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436096" y="3284984"/>
            <a:ext cx="1152128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923928" y="4725144"/>
            <a:ext cx="2088232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076056" y="6165304"/>
            <a:ext cx="1512168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70</TotalTime>
  <Words>106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Lití písma</vt:lpstr>
      <vt:lpstr>Snímek 1</vt:lpstr>
      <vt:lpstr>Najděte schované sopky:</vt:lpstr>
      <vt:lpstr>Najděte schované sopky: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Místní a světový čas</dc:title>
  <dc:creator>HONZA</dc:creator>
  <cp:lastModifiedBy>HONZA</cp:lastModifiedBy>
  <cp:revision>11</cp:revision>
  <dcterms:created xsi:type="dcterms:W3CDTF">2011-10-14T07:38:16Z</dcterms:created>
  <dcterms:modified xsi:type="dcterms:W3CDTF">2012-02-10T07:47:19Z</dcterms:modified>
</cp:coreProperties>
</file>