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56" r:id="rId3"/>
    <p:sldId id="257" r:id="rId4"/>
    <p:sldId id="258" r:id="rId5"/>
    <p:sldId id="261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624" y="79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84250F0E-5A7C-456E-8831-414E9E047B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95C4472-0747-466A-B957-115D2084E2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84250F0E-5A7C-456E-8831-414E9E047B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C4472-0747-466A-B957-115D2084E2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84250F0E-5A7C-456E-8831-414E9E047B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95C4472-0747-466A-B957-115D2084E21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4250F0E-5A7C-456E-8831-414E9E047B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95C4472-0747-466A-B957-115D2084E2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84250F0E-5A7C-456E-8831-414E9E047B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95C4472-0747-466A-B957-115D2084E2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0F0E-5A7C-456E-8831-414E9E047B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C4472-0747-466A-B957-115D2084E2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4250F0E-5A7C-456E-8831-414E9E047B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95C4472-0747-466A-B957-115D2084E2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84250F0E-5A7C-456E-8831-414E9E047B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95C4472-0747-466A-B957-115D2084E2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84250F0E-5A7C-456E-8831-414E9E047B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95C4472-0747-466A-B957-115D2084E2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0F0E-5A7C-456E-8831-414E9E047B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C4472-0747-466A-B957-115D2084E2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0F0E-5A7C-456E-8831-414E9E047B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C4472-0747-466A-B957-115D2084E2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84250F0E-5A7C-456E-8831-414E9E047B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95C4472-0747-466A-B957-115D2084E2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16013" y="1397000"/>
          <a:ext cx="6911975" cy="4121155"/>
        </p:xfrm>
        <a:graphic>
          <a:graphicData uri="http://schemas.openxmlformats.org/drawingml/2006/table">
            <a:tbl>
              <a:tblPr/>
              <a:tblGrid>
                <a:gridCol w="2219325"/>
                <a:gridCol w="4692650"/>
              </a:tblGrid>
              <a:tr h="34766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Digitální učební materiál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96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Číslo projektu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CZ.1.07/1.5.00/34.0112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projektu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Moderní škola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2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školy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Střední hotelová škola, s.r.o., Floriánské nám. 350, Kladno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Předmět 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Anglický jazyk 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Tematický okruh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Zdvořilostní fráze - restaurace</a:t>
                      </a: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Téma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                  Stížnosti hostů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Ročník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3.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Jméno autora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Mgr. Dalibor Bartoš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Datum tvorby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6. 4. 2013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608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Anotace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 materiál má pomoci studentům používat vhodné fráze, když si host stěžuje na poskytované služby </a:t>
                      </a: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restauraci.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694363"/>
            <a:ext cx="4752975" cy="11636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" name="Picture 6" descr="logo_sos_bi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288" y="260350"/>
            <a:ext cx="1112837" cy="1055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84213" y="404813"/>
            <a:ext cx="4572000" cy="6461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b="1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Střední hotelová škola, s.r.o.</a:t>
            </a:r>
            <a:endParaRPr lang="cs-CZ" sz="1050" dirty="0">
              <a:latin typeface="Arial" pitchFamily="34" charset="0"/>
              <a:cs typeface="Arial" pitchFamily="34" charset="0"/>
            </a:endParaRPr>
          </a:p>
          <a:p>
            <a:pPr eaLnBrk="0" hangingPunct="0">
              <a:defRPr/>
            </a:pPr>
            <a:r>
              <a:rPr lang="cs-CZ" i="1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Floriánské</a:t>
            </a:r>
            <a:r>
              <a:rPr lang="cs-CZ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 náměstí 350, 272 01 Kladno</a:t>
            </a:r>
            <a:endParaRPr lang="cs-CZ" sz="105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Dealing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complaints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say</a:t>
            </a:r>
            <a:r>
              <a:rPr lang="cs-CZ" dirty="0" smtClean="0"/>
              <a:t> in the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situations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Sorry</a:t>
            </a:r>
            <a:r>
              <a:rPr lang="cs-CZ" dirty="0" smtClean="0"/>
              <a:t>,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bread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really</a:t>
            </a:r>
            <a:r>
              <a:rPr lang="cs-CZ" dirty="0" smtClean="0"/>
              <a:t> stale.</a:t>
            </a:r>
          </a:p>
          <a:p>
            <a:r>
              <a:rPr lang="cs-CZ" dirty="0" smtClean="0"/>
              <a:t>These </a:t>
            </a:r>
            <a:r>
              <a:rPr lang="cs-CZ" dirty="0" err="1" smtClean="0"/>
              <a:t>vegetables</a:t>
            </a:r>
            <a:r>
              <a:rPr lang="cs-CZ" dirty="0" smtClean="0"/>
              <a:t> are </a:t>
            </a:r>
            <a:r>
              <a:rPr lang="cs-CZ" dirty="0" err="1" smtClean="0"/>
              <a:t>really</a:t>
            </a:r>
            <a:r>
              <a:rPr lang="cs-CZ" dirty="0" smtClean="0"/>
              <a:t> </a:t>
            </a:r>
            <a:r>
              <a:rPr lang="cs-CZ" dirty="0" err="1" smtClean="0"/>
              <a:t>tasteless</a:t>
            </a:r>
            <a:r>
              <a:rPr lang="cs-CZ" dirty="0" smtClean="0"/>
              <a:t>.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no taste </a:t>
            </a:r>
            <a:r>
              <a:rPr lang="cs-CZ" dirty="0" err="1" smtClean="0"/>
              <a:t>at</a:t>
            </a:r>
            <a:r>
              <a:rPr lang="cs-CZ" dirty="0" smtClean="0"/>
              <a:t> all.</a:t>
            </a:r>
          </a:p>
          <a:p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 I </a:t>
            </a:r>
            <a:r>
              <a:rPr lang="cs-CZ" dirty="0" err="1" smtClean="0"/>
              <a:t>can</a:t>
            </a:r>
            <a:r>
              <a:rPr lang="cs-CZ" dirty="0" smtClean="0"/>
              <a:t>´t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soup</a:t>
            </a:r>
            <a:r>
              <a:rPr lang="cs-CZ" dirty="0" smtClean="0"/>
              <a:t> –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 salty.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I´m </a:t>
            </a:r>
            <a:r>
              <a:rPr lang="cs-CZ" dirty="0" err="1" smtClean="0"/>
              <a:t>sorry</a:t>
            </a:r>
            <a:r>
              <a:rPr lang="cs-CZ" dirty="0" smtClean="0"/>
              <a:t>. I´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fresh</a:t>
            </a:r>
            <a:r>
              <a:rPr lang="cs-CZ" dirty="0" smtClean="0"/>
              <a:t> </a:t>
            </a:r>
            <a:r>
              <a:rPr lang="cs-CZ" dirty="0" err="1" smtClean="0"/>
              <a:t>bread</a:t>
            </a:r>
            <a:r>
              <a:rPr lang="cs-CZ" dirty="0" smtClean="0"/>
              <a:t>.</a:t>
            </a:r>
          </a:p>
          <a:p>
            <a:r>
              <a:rPr lang="cs-CZ" dirty="0" smtClean="0"/>
              <a:t>I´m </a:t>
            </a:r>
            <a:r>
              <a:rPr lang="cs-CZ" dirty="0" err="1" smtClean="0"/>
              <a:t>sorry</a:t>
            </a:r>
            <a:r>
              <a:rPr lang="cs-CZ" dirty="0" smtClean="0"/>
              <a:t>.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a </a:t>
            </a:r>
            <a:r>
              <a:rPr lang="cs-CZ" dirty="0" err="1" smtClean="0"/>
              <a:t>salad</a:t>
            </a:r>
            <a:r>
              <a:rPr lang="cs-CZ" dirty="0" smtClean="0"/>
              <a:t> </a:t>
            </a:r>
            <a:r>
              <a:rPr lang="cs-CZ" dirty="0" err="1" smtClean="0"/>
              <a:t>instead</a:t>
            </a:r>
            <a:r>
              <a:rPr lang="cs-CZ" dirty="0" smtClean="0"/>
              <a:t>?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I´m </a:t>
            </a:r>
            <a:r>
              <a:rPr lang="cs-CZ" dirty="0" err="1" smtClean="0"/>
              <a:t>sorry</a:t>
            </a:r>
            <a:r>
              <a:rPr lang="cs-CZ" dirty="0" smtClean="0"/>
              <a:t>.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choose</a:t>
            </a:r>
            <a:r>
              <a:rPr lang="cs-CZ" dirty="0" smtClean="0"/>
              <a:t> </a:t>
            </a: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soup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say</a:t>
            </a:r>
            <a:r>
              <a:rPr lang="cs-CZ" dirty="0" smtClean="0"/>
              <a:t> in the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situations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wine</a:t>
            </a:r>
            <a:r>
              <a:rPr lang="cs-CZ" dirty="0" smtClean="0"/>
              <a:t> </a:t>
            </a:r>
            <a:r>
              <a:rPr lang="cs-CZ" dirty="0" err="1" smtClean="0"/>
              <a:t>tastes</a:t>
            </a:r>
            <a:r>
              <a:rPr lang="cs-CZ" dirty="0" smtClean="0"/>
              <a:t> </a:t>
            </a:r>
            <a:r>
              <a:rPr lang="cs-CZ" dirty="0" err="1" smtClean="0"/>
              <a:t>vinegary</a:t>
            </a:r>
            <a:r>
              <a:rPr lang="cs-CZ" dirty="0" smtClean="0"/>
              <a:t>. I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corked</a:t>
            </a:r>
            <a:r>
              <a:rPr lang="cs-CZ" dirty="0" smtClean="0"/>
              <a:t>.</a:t>
            </a:r>
          </a:p>
          <a:p>
            <a:r>
              <a:rPr lang="cs-CZ" dirty="0" smtClean="0"/>
              <a:t>The TV in my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broken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the </a:t>
            </a:r>
            <a:r>
              <a:rPr lang="cs-CZ" dirty="0" err="1" smtClean="0"/>
              <a:t>reception</a:t>
            </a:r>
            <a:r>
              <a:rPr lang="cs-CZ" dirty="0" smtClean="0"/>
              <a:t> </a:t>
            </a:r>
            <a:r>
              <a:rPr lang="cs-CZ" dirty="0" err="1" smtClean="0"/>
              <a:t>manager</a:t>
            </a:r>
            <a:r>
              <a:rPr lang="cs-CZ" dirty="0" smtClean="0"/>
              <a:t>? </a:t>
            </a:r>
            <a:r>
              <a:rPr lang="cs-CZ" dirty="0" err="1" smtClean="0"/>
              <a:t>One</a:t>
            </a:r>
            <a:r>
              <a:rPr lang="cs-CZ" dirty="0" smtClean="0"/>
              <a:t> of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staff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rude</a:t>
            </a:r>
            <a:r>
              <a:rPr lang="cs-CZ" dirty="0" smtClean="0"/>
              <a:t> to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I´m </a:t>
            </a:r>
            <a:r>
              <a:rPr lang="cs-CZ" dirty="0" err="1" smtClean="0"/>
              <a:t>sorry</a:t>
            </a:r>
            <a:r>
              <a:rPr lang="cs-CZ" dirty="0" smtClean="0"/>
              <a:t>. I´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to the </a:t>
            </a:r>
            <a:r>
              <a:rPr lang="cs-CZ" dirty="0" err="1" smtClean="0"/>
              <a:t>wine</a:t>
            </a:r>
            <a:r>
              <a:rPr lang="cs-CZ" dirty="0" smtClean="0"/>
              <a:t> </a:t>
            </a:r>
            <a:r>
              <a:rPr lang="cs-CZ" dirty="0" err="1" smtClean="0"/>
              <a:t>waiter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replace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for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I´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maintenance</a:t>
            </a:r>
            <a:r>
              <a:rPr lang="cs-CZ" dirty="0" smtClean="0"/>
              <a:t> to sort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fou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immediately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do </a:t>
            </a:r>
            <a:r>
              <a:rPr lang="cs-CZ" dirty="0" err="1" smtClean="0"/>
              <a:t>apologize</a:t>
            </a:r>
            <a:r>
              <a:rPr lang="cs-CZ" dirty="0" smtClean="0"/>
              <a:t>. I´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to the person </a:t>
            </a:r>
            <a:r>
              <a:rPr lang="cs-CZ" dirty="0" err="1" smtClean="0"/>
              <a:t>concerned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060848"/>
            <a:ext cx="8517632" cy="2088232"/>
          </a:xfrm>
        </p:spPr>
        <p:txBody>
          <a:bodyPr>
            <a:normAutofit/>
          </a:bodyPr>
          <a:lstStyle/>
          <a:p>
            <a:r>
              <a:rPr lang="cs-CZ" dirty="0" err="1" smtClean="0"/>
              <a:t>Complete</a:t>
            </a:r>
            <a:r>
              <a:rPr lang="cs-CZ" dirty="0" smtClean="0"/>
              <a:t> the </a:t>
            </a:r>
            <a:r>
              <a:rPr lang="cs-CZ" dirty="0" err="1" smtClean="0"/>
              <a:t>complaints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the </a:t>
            </a:r>
            <a:r>
              <a:rPr lang="cs-CZ" dirty="0" err="1" smtClean="0"/>
              <a:t>words</a:t>
            </a:r>
            <a:r>
              <a:rPr lang="cs-CZ" dirty="0" smtClean="0"/>
              <a:t> in the box. Use a </a:t>
            </a:r>
            <a:r>
              <a:rPr lang="cs-CZ" dirty="0" err="1" smtClean="0"/>
              <a:t>dictionary</a:t>
            </a:r>
            <a:r>
              <a:rPr lang="cs-CZ" dirty="0" smtClean="0"/>
              <a:t> to help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b</a:t>
            </a:r>
            <a:r>
              <a:rPr lang="cs-CZ" dirty="0" smtClean="0"/>
              <a:t>usy; </a:t>
            </a:r>
            <a:r>
              <a:rPr lang="cs-CZ" dirty="0" err="1" smtClean="0"/>
              <a:t>blunt</a:t>
            </a:r>
            <a:r>
              <a:rPr lang="cs-CZ" dirty="0" smtClean="0"/>
              <a:t>; </a:t>
            </a:r>
            <a:r>
              <a:rPr lang="cs-CZ" dirty="0" err="1" smtClean="0"/>
              <a:t>noisy</a:t>
            </a:r>
            <a:r>
              <a:rPr lang="cs-CZ" dirty="0" smtClean="0"/>
              <a:t>; </a:t>
            </a:r>
            <a:r>
              <a:rPr lang="cs-CZ" dirty="0" err="1" smtClean="0"/>
              <a:t>missing</a:t>
            </a:r>
            <a:r>
              <a:rPr lang="cs-CZ" dirty="0" smtClean="0"/>
              <a:t>; </a:t>
            </a:r>
            <a:r>
              <a:rPr lang="cs-CZ" dirty="0" err="1" smtClean="0"/>
              <a:t>draughty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I´m </a:t>
            </a:r>
            <a:r>
              <a:rPr lang="cs-CZ" dirty="0" err="1" smtClean="0"/>
              <a:t>sorry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the </a:t>
            </a:r>
            <a:r>
              <a:rPr lang="cs-CZ" dirty="0" err="1" smtClean="0"/>
              <a:t>service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very</a:t>
            </a:r>
            <a:r>
              <a:rPr lang="cs-CZ" dirty="0" smtClean="0"/>
              <a:t>…….</a:t>
            </a:r>
          </a:p>
          <a:p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close</a:t>
            </a:r>
            <a:r>
              <a:rPr lang="cs-CZ" dirty="0" smtClean="0"/>
              <a:t> the </a:t>
            </a:r>
            <a:r>
              <a:rPr lang="cs-CZ" dirty="0" err="1" smtClean="0"/>
              <a:t>window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 </a:t>
            </a:r>
            <a:r>
              <a:rPr lang="cs-CZ" dirty="0" err="1" smtClean="0"/>
              <a:t>It</a:t>
            </a:r>
            <a:r>
              <a:rPr lang="cs-CZ" dirty="0" smtClean="0"/>
              <a:t>´s a bit ……</a:t>
            </a:r>
            <a:r>
              <a:rPr lang="cs-CZ" dirty="0" err="1" smtClean="0"/>
              <a:t>here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cannot</a:t>
            </a:r>
            <a:r>
              <a:rPr lang="cs-CZ" dirty="0" smtClean="0"/>
              <a:t> </a:t>
            </a:r>
            <a:r>
              <a:rPr lang="cs-CZ" dirty="0" err="1" smtClean="0"/>
              <a:t>cut</a:t>
            </a:r>
            <a:r>
              <a:rPr lang="cs-CZ" dirty="0" smtClean="0"/>
              <a:t> my steak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knife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´s…..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restaurant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…..The music si </a:t>
            </a:r>
            <a:r>
              <a:rPr lang="cs-CZ" dirty="0" err="1" smtClean="0"/>
              <a:t>too</a:t>
            </a:r>
            <a:r>
              <a:rPr lang="cs-CZ" dirty="0" smtClean="0"/>
              <a:t> loud.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eat</a:t>
            </a:r>
            <a:r>
              <a:rPr lang="cs-CZ" dirty="0" smtClean="0"/>
              <a:t> my </a:t>
            </a:r>
            <a:r>
              <a:rPr lang="cs-CZ" dirty="0" err="1" smtClean="0"/>
              <a:t>soup</a:t>
            </a:r>
            <a:r>
              <a:rPr lang="cs-CZ" dirty="0" smtClean="0"/>
              <a:t>? My </a:t>
            </a:r>
            <a:r>
              <a:rPr lang="cs-CZ" dirty="0" err="1" smtClean="0"/>
              <a:t>soup</a:t>
            </a:r>
            <a:r>
              <a:rPr lang="cs-CZ" dirty="0" smtClean="0"/>
              <a:t> </a:t>
            </a:r>
            <a:r>
              <a:rPr lang="cs-CZ" dirty="0" err="1" smtClean="0"/>
              <a:t>spoon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……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I´m </a:t>
            </a:r>
            <a:r>
              <a:rPr lang="cs-CZ" dirty="0" err="1" smtClean="0"/>
              <a:t>sorry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the </a:t>
            </a:r>
            <a:r>
              <a:rPr lang="cs-CZ" dirty="0" err="1" smtClean="0"/>
              <a:t>service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busy.</a:t>
            </a:r>
          </a:p>
          <a:p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close</a:t>
            </a:r>
            <a:r>
              <a:rPr lang="cs-CZ" dirty="0" smtClean="0"/>
              <a:t> the </a:t>
            </a:r>
            <a:r>
              <a:rPr lang="cs-CZ" dirty="0" err="1" smtClean="0"/>
              <a:t>window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 </a:t>
            </a:r>
            <a:r>
              <a:rPr lang="cs-CZ" dirty="0" err="1" smtClean="0"/>
              <a:t>It</a:t>
            </a:r>
            <a:r>
              <a:rPr lang="cs-CZ" dirty="0" smtClean="0"/>
              <a:t>´s a bit </a:t>
            </a:r>
            <a:r>
              <a:rPr lang="cs-CZ" dirty="0" err="1" smtClean="0">
                <a:solidFill>
                  <a:srgbClr val="FF0000"/>
                </a:solidFill>
              </a:rPr>
              <a:t>draughty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cannot</a:t>
            </a:r>
            <a:r>
              <a:rPr lang="cs-CZ" dirty="0" smtClean="0"/>
              <a:t> </a:t>
            </a:r>
            <a:r>
              <a:rPr lang="cs-CZ" dirty="0" err="1" smtClean="0"/>
              <a:t>cut</a:t>
            </a:r>
            <a:r>
              <a:rPr lang="cs-CZ" dirty="0" smtClean="0"/>
              <a:t> my steak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knife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err="1" smtClean="0">
                <a:solidFill>
                  <a:srgbClr val="FF0000"/>
                </a:solidFill>
              </a:rPr>
              <a:t>blunt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restaurant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noisy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smtClean="0"/>
              <a:t>The music si </a:t>
            </a:r>
            <a:r>
              <a:rPr lang="cs-CZ" dirty="0" err="1" smtClean="0"/>
              <a:t>too</a:t>
            </a:r>
            <a:r>
              <a:rPr lang="cs-CZ" dirty="0" smtClean="0"/>
              <a:t> loud.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eat</a:t>
            </a:r>
            <a:r>
              <a:rPr lang="cs-CZ" dirty="0" smtClean="0"/>
              <a:t> my </a:t>
            </a:r>
            <a:r>
              <a:rPr lang="cs-CZ" dirty="0" err="1" smtClean="0"/>
              <a:t>soup</a:t>
            </a:r>
            <a:r>
              <a:rPr lang="cs-CZ" dirty="0" smtClean="0"/>
              <a:t>? My </a:t>
            </a:r>
            <a:r>
              <a:rPr lang="cs-CZ" dirty="0" err="1" smtClean="0"/>
              <a:t>soup</a:t>
            </a:r>
            <a:r>
              <a:rPr lang="cs-CZ" dirty="0" smtClean="0"/>
              <a:t> </a:t>
            </a:r>
            <a:r>
              <a:rPr lang="cs-CZ" dirty="0" err="1" smtClean="0"/>
              <a:t>spoon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missing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BAUDE</a:t>
            </a:r>
            <a:r>
              <a:rPr lang="en-US" dirty="0"/>
              <a:t>, Anne a </a:t>
            </a:r>
            <a:r>
              <a:rPr lang="en-US" dirty="0" err="1"/>
              <a:t>kol</a:t>
            </a:r>
            <a:r>
              <a:rPr lang="en-US" dirty="0"/>
              <a:t>. </a:t>
            </a:r>
            <a:r>
              <a:rPr lang="en-US" i="1" dirty="0"/>
              <a:t>Ready to Order</a:t>
            </a:r>
            <a:r>
              <a:rPr lang="en-US" dirty="0"/>
              <a:t>. Essex: Longman, 2002, ISBN 0582429552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en-US" dirty="0"/>
              <a:t>STOTT, Trish. </a:t>
            </a:r>
            <a:r>
              <a:rPr lang="en-US" i="1" dirty="0"/>
              <a:t>Highly Recommended 1</a:t>
            </a:r>
            <a:r>
              <a:rPr lang="en-US" dirty="0"/>
              <a:t>. Oxford: Oxford University Press, 2010, ISBN 9780194574655.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2306</TotalTime>
  <Words>405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Snímek 1</vt:lpstr>
      <vt:lpstr>Dealing with complaints</vt:lpstr>
      <vt:lpstr>Would you say in the following situations?</vt:lpstr>
      <vt:lpstr>Would you say in the following situations?</vt:lpstr>
      <vt:lpstr>Complete the complaints with the words in the box. Use a dictionary to help you.</vt:lpstr>
      <vt:lpstr>busy; blunt; noisy; missing; draughty</vt:lpstr>
      <vt:lpstr>Solution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Dealing with complaints</dc:title>
  <dc:creator>Dalibor Bartoš</dc:creator>
  <cp:lastModifiedBy>Dalibor Bartoš</cp:lastModifiedBy>
  <cp:revision>3</cp:revision>
  <dcterms:created xsi:type="dcterms:W3CDTF">2013-01-27T20:03:02Z</dcterms:created>
  <dcterms:modified xsi:type="dcterms:W3CDTF">2013-04-07T09:44:21Z</dcterms:modified>
</cp:coreProperties>
</file>