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8" r:id="rId4"/>
    <p:sldId id="267" r:id="rId5"/>
    <p:sldId id="259" r:id="rId6"/>
    <p:sldId id="268" r:id="rId7"/>
    <p:sldId id="260" r:id="rId8"/>
    <p:sldId id="261" r:id="rId9"/>
    <p:sldId id="262" r:id="rId10"/>
    <p:sldId id="265" r:id="rId11"/>
    <p:sldId id="266" r:id="rId12"/>
    <p:sldId id="263" r:id="rId13"/>
    <p:sldId id="269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1867" y="19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17E2-4183-4DA9-B47B-283CF5A97582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90E908-2FD7-4902-A925-02FBBEA99E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31617E2-4183-4DA9-B47B-283CF5A97582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690E908-2FD7-4902-A925-02FBBEA99E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17E2-4183-4DA9-B47B-283CF5A97582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0E908-2FD7-4902-A925-02FBBEA99E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17E2-4183-4DA9-B47B-283CF5A97582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0E908-2FD7-4902-A925-02FBBEA99E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0E908-2FD7-4902-A925-02FBBEA99E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17E2-4183-4DA9-B47B-283CF5A97582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17E2-4183-4DA9-B47B-283CF5A97582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0E908-2FD7-4902-A925-02FBBEA99E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17E2-4183-4DA9-B47B-283CF5A97582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0E908-2FD7-4902-A925-02FBBEA99E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31617E2-4183-4DA9-B47B-283CF5A97582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690E908-2FD7-4902-A925-02FBBEA99E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17E2-4183-4DA9-B47B-283CF5A97582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90E908-2FD7-4902-A925-02FBBEA99E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17E2-4183-4DA9-B47B-283CF5A97582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0E908-2FD7-4902-A925-02FBBEA99E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17E2-4183-4DA9-B47B-283CF5A97582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0E908-2FD7-4902-A925-02FBBEA99E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31617E2-4183-4DA9-B47B-283CF5A97582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690E908-2FD7-4902-A925-02FBBEA99E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Queen_Elizabeth_II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onehenge-Green.jpg" TargetMode="External"/><Relationship Id="rId2" Type="http://schemas.openxmlformats.org/officeDocument/2006/relationships/hyperlink" Target="http://cs.wikipedia.org/wiki/Soubor:Flags_of_the_Union_Jack_-_Czech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mapsworld.com/united-kingdom-political-map.html" TargetMode="External"/><Relationship Id="rId5" Type="http://schemas.openxmlformats.org/officeDocument/2006/relationships/hyperlink" Target="http://cs.wikipedia.org/wiki/Soubor:LochNessUrquhart.jpg" TargetMode="External"/><Relationship Id="rId4" Type="http://schemas.openxmlformats.org/officeDocument/2006/relationships/hyperlink" Target="http://cs.wikipedia.org/wiki/Soubor:Pembroke_Chapel_Qua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116683" y="1397000"/>
          <a:ext cx="6911975" cy="4121155"/>
        </p:xfrm>
        <a:graphic>
          <a:graphicData uri="http://schemas.openxmlformats.org/drawingml/2006/table">
            <a:tbl>
              <a:tblPr/>
              <a:tblGrid>
                <a:gridCol w="2219325"/>
                <a:gridCol w="4692650"/>
              </a:tblGrid>
              <a:tr h="3476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7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59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59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Číslo projektu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CZ.1.07/1.5.00/34.0112</a:t>
                      </a:r>
                      <a:endParaRPr kumimoji="0" lang="cs-CZ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Název projektu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Moderní škola</a:t>
                      </a:r>
                      <a:endParaRPr kumimoji="0" lang="cs-CZ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22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Název školy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Střední hotelová škola, s.r.o., Floriánské nám. 350, Kladno</a:t>
                      </a:r>
                      <a:endParaRPr kumimoji="0" lang="cs-CZ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Předmět 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+mn-cs"/>
                        </a:rPr>
                        <a:t>Konverzace v anglickém jazyce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Tematický okruh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Anglicky mluvící země</a:t>
                      </a: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Téma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                  Spojené království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Ročník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+mn-cs"/>
                        </a:rPr>
                        <a:t>3.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Jméno autora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Mgr. Dalibor Bartoš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Datum tvorby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7. 4. 2013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Anotace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Učební materiál má pomoci studentům seznámit se s reáliemi Spojeného království</a:t>
                      </a: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</a:tbl>
          </a:graphicData>
        </a:graphic>
      </p:graphicFrame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5694363"/>
            <a:ext cx="4752975" cy="1163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6" descr="logo_sos_b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958" y="260350"/>
            <a:ext cx="1112837" cy="105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684883" y="404813"/>
            <a:ext cx="4572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b="1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Střední hotelová škola, s.r.o.</a:t>
            </a:r>
            <a:endParaRPr lang="cs-CZ" sz="1050" dirty="0">
              <a:latin typeface="Arial" pitchFamily="34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cs-CZ" i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Floriánské</a:t>
            </a:r>
            <a:r>
              <a:rPr lang="cs-CZ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náměstí 350, 272 01 Kladno</a:t>
            </a:r>
            <a:endParaRPr lang="cs-CZ" sz="10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An </a:t>
            </a:r>
            <a:r>
              <a:rPr lang="cs-CZ" dirty="0" err="1" smtClean="0"/>
              <a:t>overview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Great </a:t>
            </a:r>
            <a:r>
              <a:rPr lang="cs-CZ" dirty="0" err="1" smtClean="0"/>
              <a:t>Britain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Capital</a:t>
            </a:r>
            <a:r>
              <a:rPr lang="cs-CZ" dirty="0" smtClean="0"/>
              <a:t>: London</a:t>
            </a:r>
          </a:p>
          <a:p>
            <a:r>
              <a:rPr lang="cs-CZ" dirty="0" err="1" smtClean="0"/>
              <a:t>Official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: the United </a:t>
            </a:r>
            <a:r>
              <a:rPr lang="cs-CZ" dirty="0" err="1" smtClean="0"/>
              <a:t>Kingdom</a:t>
            </a:r>
            <a:r>
              <a:rPr lang="cs-CZ" dirty="0" smtClean="0"/>
              <a:t> of Great </a:t>
            </a:r>
            <a:r>
              <a:rPr lang="cs-CZ" dirty="0" err="1" smtClean="0"/>
              <a:t>Britain</a:t>
            </a:r>
            <a:r>
              <a:rPr lang="cs-CZ" dirty="0" smtClean="0"/>
              <a:t> and </a:t>
            </a:r>
            <a:r>
              <a:rPr lang="cs-CZ" dirty="0" err="1" smtClean="0"/>
              <a:t>Northern</a:t>
            </a:r>
            <a:r>
              <a:rPr lang="cs-CZ" dirty="0" smtClean="0"/>
              <a:t> </a:t>
            </a:r>
            <a:r>
              <a:rPr lang="cs-CZ" dirty="0" err="1" smtClean="0"/>
              <a:t>Ireland</a:t>
            </a:r>
            <a:endParaRPr lang="cs-CZ" dirty="0" smtClean="0"/>
          </a:p>
          <a:p>
            <a:r>
              <a:rPr lang="cs-CZ" dirty="0" err="1" smtClean="0"/>
              <a:t>Largest</a:t>
            </a:r>
            <a:r>
              <a:rPr lang="cs-CZ" dirty="0" smtClean="0"/>
              <a:t> </a:t>
            </a:r>
            <a:r>
              <a:rPr lang="cs-CZ" dirty="0" err="1" smtClean="0"/>
              <a:t>cities</a:t>
            </a:r>
            <a:r>
              <a:rPr lang="cs-CZ" dirty="0" smtClean="0"/>
              <a:t>: London, Birmingham, Liverpool, Manchester, Belfast, Edinburgh, Glasgow and </a:t>
            </a:r>
            <a:r>
              <a:rPr lang="cs-CZ" dirty="0" err="1" smtClean="0"/>
              <a:t>Cardiff</a:t>
            </a:r>
            <a:endParaRPr lang="cs-CZ" dirty="0" smtClean="0"/>
          </a:p>
          <a:p>
            <a:r>
              <a:rPr lang="cs-CZ" dirty="0" err="1" smtClean="0"/>
              <a:t>Population</a:t>
            </a:r>
            <a:r>
              <a:rPr lang="cs-CZ" dirty="0" smtClean="0"/>
              <a:t>: 60 000 000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Basic </a:t>
            </a:r>
            <a:r>
              <a:rPr lang="cs-CZ" dirty="0" err="1" smtClean="0"/>
              <a:t>facts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the United </a:t>
            </a:r>
            <a:r>
              <a:rPr lang="cs-CZ" dirty="0" err="1" smtClean="0"/>
              <a:t>Kingdom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The map of  The United </a:t>
            </a:r>
            <a:r>
              <a:rPr lang="cs-CZ" dirty="0" err="1" smtClean="0"/>
              <a:t>Kingdom</a:t>
            </a:r>
            <a:endParaRPr lang="cs-CZ" dirty="0"/>
          </a:p>
        </p:txBody>
      </p:sp>
      <p:pic>
        <p:nvPicPr>
          <p:cNvPr id="6" name="Zástupný symbol pro obsah 5" descr="united-kingdom-political-map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15816" y="1292601"/>
            <a:ext cx="3395220" cy="516073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Form</a:t>
            </a:r>
            <a:r>
              <a:rPr lang="cs-CZ" dirty="0" smtClean="0"/>
              <a:t> of </a:t>
            </a:r>
            <a:r>
              <a:rPr lang="cs-CZ" dirty="0" err="1" smtClean="0"/>
              <a:t>government</a:t>
            </a:r>
            <a:r>
              <a:rPr lang="cs-CZ" dirty="0" smtClean="0"/>
              <a:t>: </a:t>
            </a:r>
            <a:r>
              <a:rPr lang="cs-CZ" dirty="0" err="1" smtClean="0"/>
              <a:t>Constitutional</a:t>
            </a:r>
            <a:r>
              <a:rPr lang="cs-CZ" dirty="0" smtClean="0"/>
              <a:t> monarchy</a:t>
            </a:r>
          </a:p>
          <a:p>
            <a:r>
              <a:rPr lang="cs-CZ" dirty="0" err="1" smtClean="0"/>
              <a:t>Head</a:t>
            </a:r>
            <a:r>
              <a:rPr lang="cs-CZ" dirty="0" smtClean="0"/>
              <a:t> of </a:t>
            </a:r>
            <a:r>
              <a:rPr lang="cs-CZ" dirty="0" err="1" smtClean="0"/>
              <a:t>state</a:t>
            </a:r>
            <a:r>
              <a:rPr lang="cs-CZ" dirty="0" smtClean="0"/>
              <a:t>: </a:t>
            </a:r>
            <a:r>
              <a:rPr lang="cs-CZ" dirty="0" err="1" smtClean="0"/>
              <a:t>Monarch</a:t>
            </a:r>
            <a:r>
              <a:rPr lang="cs-CZ" dirty="0" smtClean="0"/>
              <a:t> (</a:t>
            </a:r>
            <a:r>
              <a:rPr lang="cs-CZ" dirty="0" err="1" smtClean="0"/>
              <a:t>queen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king)</a:t>
            </a:r>
          </a:p>
          <a:p>
            <a:r>
              <a:rPr lang="cs-CZ" dirty="0" err="1" smtClean="0"/>
              <a:t>Political</a:t>
            </a:r>
            <a:r>
              <a:rPr lang="cs-CZ" dirty="0" smtClean="0"/>
              <a:t> </a:t>
            </a:r>
            <a:r>
              <a:rPr lang="cs-CZ" dirty="0" err="1" smtClean="0"/>
              <a:t>subdivision</a:t>
            </a:r>
            <a:r>
              <a:rPr lang="cs-CZ" dirty="0" smtClean="0"/>
              <a:t>: </a:t>
            </a:r>
            <a:r>
              <a:rPr lang="cs-CZ" dirty="0" err="1" smtClean="0"/>
              <a:t>England</a:t>
            </a:r>
            <a:r>
              <a:rPr lang="cs-CZ" dirty="0" smtClean="0"/>
              <a:t>, </a:t>
            </a:r>
            <a:r>
              <a:rPr lang="cs-CZ" dirty="0" err="1" smtClean="0"/>
              <a:t>Scotland</a:t>
            </a:r>
            <a:r>
              <a:rPr lang="cs-CZ" dirty="0" smtClean="0"/>
              <a:t>, Wales and </a:t>
            </a:r>
            <a:r>
              <a:rPr lang="cs-CZ" dirty="0" err="1" smtClean="0"/>
              <a:t>Northern</a:t>
            </a:r>
            <a:r>
              <a:rPr lang="cs-CZ" dirty="0" smtClean="0"/>
              <a:t> </a:t>
            </a:r>
            <a:r>
              <a:rPr lang="cs-CZ" dirty="0" err="1" smtClean="0"/>
              <a:t>Ireland</a:t>
            </a:r>
            <a:endParaRPr lang="cs-CZ" dirty="0" smtClean="0"/>
          </a:p>
          <a:p>
            <a:r>
              <a:rPr lang="cs-CZ" dirty="0" err="1" smtClean="0"/>
              <a:t>Currency</a:t>
            </a:r>
            <a:r>
              <a:rPr lang="cs-CZ" dirty="0" smtClean="0"/>
              <a:t>: the </a:t>
            </a:r>
            <a:r>
              <a:rPr lang="cs-CZ" dirty="0" err="1" smtClean="0"/>
              <a:t>pound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Basic </a:t>
            </a:r>
            <a:r>
              <a:rPr lang="cs-CZ" dirty="0" err="1" smtClean="0"/>
              <a:t>facts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the United </a:t>
            </a:r>
            <a:r>
              <a:rPr lang="cs-CZ" dirty="0" err="1" smtClean="0"/>
              <a:t>Kingdom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Elizabeth_II_greets_NASA_GSFC_employees,_May_8,_20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20753" y="1524000"/>
            <a:ext cx="3302493" cy="457200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 </a:t>
            </a:r>
            <a:r>
              <a:rPr lang="cs-CZ" u="sng" dirty="0" smtClean="0">
                <a:solidFill>
                  <a:schemeClr val="tx1"/>
                </a:solidFill>
                <a:hlinkClick r:id="rId3" tooltip="Queen Elizabeth II"/>
              </a:rPr>
              <a:t>Queen Elizabeth II</a:t>
            </a:r>
            <a:endParaRPr lang="cs-CZ" u="sng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Canterbury</a:t>
            </a:r>
          </a:p>
          <a:p>
            <a:r>
              <a:rPr lang="cs-CZ" dirty="0" err="1" smtClean="0"/>
              <a:t>Stonehenge</a:t>
            </a:r>
            <a:endParaRPr lang="cs-CZ" dirty="0" smtClean="0"/>
          </a:p>
          <a:p>
            <a:r>
              <a:rPr lang="cs-CZ" dirty="0" err="1" smtClean="0"/>
              <a:t>Bath</a:t>
            </a:r>
            <a:endParaRPr lang="cs-CZ" dirty="0" smtClean="0"/>
          </a:p>
          <a:p>
            <a:r>
              <a:rPr lang="cs-CZ" dirty="0" err="1" smtClean="0"/>
              <a:t>Stratford</a:t>
            </a:r>
            <a:r>
              <a:rPr lang="cs-CZ" dirty="0" smtClean="0"/>
              <a:t> – </a:t>
            </a:r>
            <a:r>
              <a:rPr lang="cs-CZ" dirty="0" err="1" smtClean="0"/>
              <a:t>upon</a:t>
            </a:r>
            <a:r>
              <a:rPr lang="cs-CZ" dirty="0" smtClean="0"/>
              <a:t> – </a:t>
            </a:r>
            <a:r>
              <a:rPr lang="cs-CZ" dirty="0" err="1" smtClean="0"/>
              <a:t>Avon</a:t>
            </a:r>
            <a:endParaRPr lang="cs-CZ" dirty="0" smtClean="0"/>
          </a:p>
          <a:p>
            <a:r>
              <a:rPr lang="cs-CZ" dirty="0" smtClean="0"/>
              <a:t>Oxford, Cambridge</a:t>
            </a:r>
          </a:p>
          <a:p>
            <a:r>
              <a:rPr lang="cs-CZ" dirty="0" smtClean="0"/>
              <a:t>Liverpool</a:t>
            </a:r>
          </a:p>
          <a:p>
            <a:r>
              <a:rPr lang="cs-CZ" dirty="0" err="1" smtClean="0"/>
              <a:t>Hadrian</a:t>
            </a:r>
            <a:r>
              <a:rPr lang="cs-CZ" dirty="0" smtClean="0"/>
              <a:t>´s </a:t>
            </a:r>
            <a:r>
              <a:rPr lang="cs-CZ" dirty="0" err="1" smtClean="0"/>
              <a:t>Wall</a:t>
            </a:r>
            <a:endParaRPr lang="cs-CZ" dirty="0" smtClean="0"/>
          </a:p>
          <a:p>
            <a:r>
              <a:rPr lang="cs-CZ" dirty="0" smtClean="0"/>
              <a:t>Edinburgh</a:t>
            </a:r>
          </a:p>
          <a:p>
            <a:r>
              <a:rPr lang="cs-CZ" dirty="0" smtClean="0"/>
              <a:t>Loch </a:t>
            </a:r>
            <a:r>
              <a:rPr lang="cs-CZ" dirty="0" err="1" smtClean="0"/>
              <a:t>Ness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Places</a:t>
            </a:r>
            <a:r>
              <a:rPr lang="cs-CZ" dirty="0" smtClean="0"/>
              <a:t> of </a:t>
            </a:r>
            <a:r>
              <a:rPr lang="cs-CZ" dirty="0" err="1" smtClean="0"/>
              <a:t>interest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Match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Canterbury</a:t>
            </a:r>
          </a:p>
          <a:p>
            <a:r>
              <a:rPr lang="cs-CZ" dirty="0" err="1" smtClean="0"/>
              <a:t>Stonehenge</a:t>
            </a:r>
            <a:endParaRPr lang="cs-CZ" dirty="0" smtClean="0"/>
          </a:p>
          <a:p>
            <a:r>
              <a:rPr lang="cs-CZ" dirty="0" err="1" smtClean="0"/>
              <a:t>Bath</a:t>
            </a:r>
            <a:endParaRPr lang="cs-CZ" dirty="0" smtClean="0"/>
          </a:p>
          <a:p>
            <a:r>
              <a:rPr lang="cs-CZ" dirty="0" err="1" smtClean="0"/>
              <a:t>Stratford</a:t>
            </a:r>
            <a:r>
              <a:rPr lang="cs-CZ" dirty="0" smtClean="0"/>
              <a:t> – </a:t>
            </a:r>
            <a:r>
              <a:rPr lang="cs-CZ" dirty="0" err="1" smtClean="0"/>
              <a:t>upon</a:t>
            </a:r>
            <a:r>
              <a:rPr lang="cs-CZ" dirty="0" smtClean="0"/>
              <a:t> – </a:t>
            </a:r>
            <a:r>
              <a:rPr lang="cs-CZ" dirty="0" err="1" smtClean="0"/>
              <a:t>Avon</a:t>
            </a:r>
            <a:endParaRPr lang="cs-CZ" dirty="0" smtClean="0"/>
          </a:p>
          <a:p>
            <a:r>
              <a:rPr lang="cs-CZ" dirty="0" smtClean="0"/>
              <a:t>Oxford, Cambridge</a:t>
            </a:r>
          </a:p>
          <a:p>
            <a:r>
              <a:rPr lang="cs-CZ" dirty="0" smtClean="0"/>
              <a:t>Liverpool</a:t>
            </a:r>
          </a:p>
          <a:p>
            <a:r>
              <a:rPr lang="cs-CZ" dirty="0" smtClean="0"/>
              <a:t>Edinburgh</a:t>
            </a:r>
          </a:p>
          <a:p>
            <a:r>
              <a:rPr lang="cs-CZ" dirty="0" smtClean="0"/>
              <a:t>Loch </a:t>
            </a:r>
            <a:r>
              <a:rPr lang="cs-CZ" dirty="0" err="1" smtClean="0"/>
              <a:t>Ness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200" dirty="0" err="1" smtClean="0"/>
              <a:t>Prehistoric</a:t>
            </a:r>
            <a:r>
              <a:rPr lang="cs-CZ" sz="2200" dirty="0" smtClean="0"/>
              <a:t> </a:t>
            </a:r>
            <a:r>
              <a:rPr lang="cs-CZ" sz="2200" dirty="0" err="1" smtClean="0"/>
              <a:t>monuments</a:t>
            </a:r>
            <a:endParaRPr lang="cs-CZ" sz="2200" dirty="0" smtClean="0"/>
          </a:p>
          <a:p>
            <a:r>
              <a:rPr lang="cs-CZ" sz="2200" dirty="0" smtClean="0"/>
              <a:t>A </a:t>
            </a:r>
            <a:r>
              <a:rPr lang="cs-CZ" sz="2200" dirty="0" err="1" smtClean="0"/>
              <a:t>health</a:t>
            </a:r>
            <a:r>
              <a:rPr lang="cs-CZ" sz="2200" dirty="0" smtClean="0"/>
              <a:t> </a:t>
            </a:r>
            <a:r>
              <a:rPr lang="cs-CZ" sz="2200" dirty="0" err="1" smtClean="0"/>
              <a:t>spa</a:t>
            </a:r>
            <a:endParaRPr lang="cs-CZ" sz="2200" dirty="0" smtClean="0"/>
          </a:p>
          <a:p>
            <a:r>
              <a:rPr lang="cs-CZ" sz="2200" dirty="0" smtClean="0"/>
              <a:t>The </a:t>
            </a:r>
            <a:r>
              <a:rPr lang="cs-CZ" sz="2200" dirty="0" err="1" smtClean="0"/>
              <a:t>spiritual</a:t>
            </a:r>
            <a:r>
              <a:rPr lang="cs-CZ" sz="2200" dirty="0" smtClean="0"/>
              <a:t> centre of </a:t>
            </a:r>
            <a:r>
              <a:rPr lang="cs-CZ" sz="2200" dirty="0" err="1" smtClean="0"/>
              <a:t>Church</a:t>
            </a:r>
            <a:r>
              <a:rPr lang="cs-CZ" sz="2200" dirty="0" smtClean="0"/>
              <a:t> of </a:t>
            </a:r>
            <a:r>
              <a:rPr lang="cs-CZ" sz="2200" dirty="0" err="1" smtClean="0"/>
              <a:t>England</a:t>
            </a:r>
            <a:endParaRPr lang="cs-CZ" sz="2200" dirty="0" smtClean="0"/>
          </a:p>
          <a:p>
            <a:r>
              <a:rPr lang="cs-CZ" sz="2200" dirty="0" smtClean="0"/>
              <a:t>William Shakespeare</a:t>
            </a:r>
          </a:p>
          <a:p>
            <a:r>
              <a:rPr lang="cs-CZ" sz="2200" dirty="0" smtClean="0"/>
              <a:t>The </a:t>
            </a:r>
            <a:r>
              <a:rPr lang="cs-CZ" sz="2200" dirty="0" err="1" smtClean="0"/>
              <a:t>oldest</a:t>
            </a:r>
            <a:r>
              <a:rPr lang="cs-CZ" sz="2200" dirty="0" smtClean="0"/>
              <a:t> </a:t>
            </a:r>
            <a:r>
              <a:rPr lang="cs-CZ" sz="2200" dirty="0" err="1" smtClean="0"/>
              <a:t>universities</a:t>
            </a:r>
            <a:r>
              <a:rPr lang="cs-CZ" sz="2200" dirty="0" smtClean="0"/>
              <a:t> in the UK</a:t>
            </a:r>
          </a:p>
          <a:p>
            <a:r>
              <a:rPr lang="cs-CZ" sz="2200" dirty="0" smtClean="0"/>
              <a:t>The Beatles</a:t>
            </a:r>
          </a:p>
          <a:p>
            <a:r>
              <a:rPr lang="cs-CZ" sz="2200" dirty="0" smtClean="0"/>
              <a:t>A </a:t>
            </a:r>
            <a:r>
              <a:rPr lang="cs-CZ" sz="2200" dirty="0" err="1" smtClean="0"/>
              <a:t>legendary</a:t>
            </a:r>
            <a:r>
              <a:rPr lang="cs-CZ" sz="2200" dirty="0" smtClean="0"/>
              <a:t> monster</a:t>
            </a:r>
          </a:p>
          <a:p>
            <a:r>
              <a:rPr lang="cs-CZ" sz="2200" dirty="0" err="1" smtClean="0"/>
              <a:t>Scotland</a:t>
            </a:r>
            <a:endParaRPr lang="cs-CZ" sz="22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Solution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Canterbury</a:t>
            </a:r>
          </a:p>
          <a:p>
            <a:r>
              <a:rPr lang="cs-CZ" dirty="0" err="1" smtClean="0"/>
              <a:t>Stonehenge</a:t>
            </a:r>
            <a:endParaRPr lang="cs-CZ" dirty="0" smtClean="0"/>
          </a:p>
          <a:p>
            <a:r>
              <a:rPr lang="cs-CZ" dirty="0" err="1" smtClean="0"/>
              <a:t>Bath</a:t>
            </a:r>
            <a:endParaRPr lang="cs-CZ" dirty="0" smtClean="0"/>
          </a:p>
          <a:p>
            <a:r>
              <a:rPr lang="cs-CZ" dirty="0" err="1" smtClean="0"/>
              <a:t>Stratford</a:t>
            </a:r>
            <a:r>
              <a:rPr lang="cs-CZ" dirty="0" smtClean="0"/>
              <a:t> – </a:t>
            </a:r>
            <a:r>
              <a:rPr lang="cs-CZ" dirty="0" err="1" smtClean="0"/>
              <a:t>upon</a:t>
            </a:r>
            <a:r>
              <a:rPr lang="cs-CZ" dirty="0" smtClean="0"/>
              <a:t> – </a:t>
            </a:r>
            <a:r>
              <a:rPr lang="cs-CZ" dirty="0" err="1" smtClean="0"/>
              <a:t>Avon</a:t>
            </a:r>
            <a:endParaRPr lang="cs-CZ" dirty="0" smtClean="0"/>
          </a:p>
          <a:p>
            <a:r>
              <a:rPr lang="cs-CZ" dirty="0" smtClean="0"/>
              <a:t>Oxford, Cambridge</a:t>
            </a:r>
          </a:p>
          <a:p>
            <a:r>
              <a:rPr lang="cs-CZ" dirty="0" smtClean="0"/>
              <a:t>Liverpool</a:t>
            </a:r>
          </a:p>
          <a:p>
            <a:r>
              <a:rPr lang="cs-CZ" dirty="0" smtClean="0"/>
              <a:t>Edinburgh</a:t>
            </a:r>
          </a:p>
          <a:p>
            <a:r>
              <a:rPr lang="cs-CZ" dirty="0" smtClean="0"/>
              <a:t>Loch </a:t>
            </a:r>
            <a:r>
              <a:rPr lang="cs-CZ" dirty="0" err="1" smtClean="0"/>
              <a:t>Ness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200" dirty="0" smtClean="0"/>
              <a:t>The </a:t>
            </a:r>
            <a:r>
              <a:rPr lang="cs-CZ" sz="2200" dirty="0" err="1" smtClean="0"/>
              <a:t>spiritual</a:t>
            </a:r>
            <a:r>
              <a:rPr lang="cs-CZ" sz="2200" dirty="0" smtClean="0"/>
              <a:t> centre of </a:t>
            </a:r>
            <a:r>
              <a:rPr lang="cs-CZ" sz="2200" dirty="0" err="1" smtClean="0"/>
              <a:t>Church</a:t>
            </a:r>
            <a:r>
              <a:rPr lang="cs-CZ" sz="2200" dirty="0" smtClean="0"/>
              <a:t> of </a:t>
            </a:r>
            <a:r>
              <a:rPr lang="cs-CZ" sz="2200" dirty="0" err="1" smtClean="0"/>
              <a:t>England</a:t>
            </a:r>
            <a:endParaRPr lang="cs-CZ" sz="2200" dirty="0" smtClean="0"/>
          </a:p>
          <a:p>
            <a:r>
              <a:rPr lang="cs-CZ" sz="2200" dirty="0" err="1" smtClean="0"/>
              <a:t>Prehistoric</a:t>
            </a:r>
            <a:r>
              <a:rPr lang="cs-CZ" sz="2200" dirty="0" smtClean="0"/>
              <a:t> </a:t>
            </a:r>
            <a:r>
              <a:rPr lang="cs-CZ" sz="2200" dirty="0" err="1" smtClean="0"/>
              <a:t>monuments</a:t>
            </a:r>
            <a:endParaRPr lang="cs-CZ" sz="2200" dirty="0" smtClean="0"/>
          </a:p>
          <a:p>
            <a:r>
              <a:rPr lang="cs-CZ" sz="2200" dirty="0" smtClean="0"/>
              <a:t>A </a:t>
            </a:r>
            <a:r>
              <a:rPr lang="cs-CZ" sz="2200" dirty="0" err="1" smtClean="0"/>
              <a:t>health</a:t>
            </a:r>
            <a:r>
              <a:rPr lang="cs-CZ" sz="2200" dirty="0" smtClean="0"/>
              <a:t> </a:t>
            </a:r>
            <a:r>
              <a:rPr lang="cs-CZ" sz="2200" dirty="0" err="1" smtClean="0"/>
              <a:t>spa</a:t>
            </a:r>
            <a:endParaRPr lang="cs-CZ" sz="2200" dirty="0" smtClean="0"/>
          </a:p>
          <a:p>
            <a:r>
              <a:rPr lang="cs-CZ" sz="2200" dirty="0" smtClean="0"/>
              <a:t>William Shakespeare</a:t>
            </a:r>
          </a:p>
          <a:p>
            <a:r>
              <a:rPr lang="cs-CZ" sz="2200" dirty="0" smtClean="0"/>
              <a:t>The </a:t>
            </a:r>
            <a:r>
              <a:rPr lang="cs-CZ" sz="2200" dirty="0" err="1" smtClean="0"/>
              <a:t>oldest</a:t>
            </a:r>
            <a:r>
              <a:rPr lang="cs-CZ" sz="2200" dirty="0" smtClean="0"/>
              <a:t> </a:t>
            </a:r>
            <a:r>
              <a:rPr lang="cs-CZ" sz="2200" dirty="0" err="1" smtClean="0"/>
              <a:t>universities</a:t>
            </a:r>
            <a:r>
              <a:rPr lang="cs-CZ" sz="2200" dirty="0" smtClean="0"/>
              <a:t> in the UK</a:t>
            </a:r>
          </a:p>
          <a:p>
            <a:r>
              <a:rPr lang="cs-CZ" sz="2200" dirty="0" smtClean="0"/>
              <a:t>The Beatles</a:t>
            </a:r>
          </a:p>
          <a:p>
            <a:r>
              <a:rPr lang="cs-CZ" sz="2200" dirty="0" err="1" smtClean="0"/>
              <a:t>Scotland</a:t>
            </a:r>
            <a:endParaRPr lang="cs-CZ" sz="2200" dirty="0" smtClean="0"/>
          </a:p>
          <a:p>
            <a:r>
              <a:rPr lang="cs-CZ" sz="2200" dirty="0" smtClean="0"/>
              <a:t>A </a:t>
            </a:r>
            <a:r>
              <a:rPr lang="cs-CZ" sz="2200" dirty="0" err="1" smtClean="0"/>
              <a:t>legendary</a:t>
            </a:r>
            <a:r>
              <a:rPr lang="cs-CZ" sz="2200" dirty="0" smtClean="0"/>
              <a:t> monster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Stonehenge</a:t>
            </a:r>
            <a:endParaRPr lang="cs-CZ" dirty="0"/>
          </a:p>
        </p:txBody>
      </p:sp>
      <p:pic>
        <p:nvPicPr>
          <p:cNvPr id="7" name="Zástupný symbol pro obsah 6" descr="Stonehenge-Gree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9552" y="2924944"/>
            <a:ext cx="3783969" cy="2520280"/>
          </a:xfrm>
        </p:spPr>
      </p:pic>
      <p:pic>
        <p:nvPicPr>
          <p:cNvPr id="8" name="Zástupný symbol pro obsah 7" descr="450px-Roman_Baths,_Bath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292079" y="2322446"/>
            <a:ext cx="2592289" cy="3456385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Name</a:t>
            </a:r>
            <a:r>
              <a:rPr lang="cs-CZ" dirty="0" smtClean="0"/>
              <a:t> these </a:t>
            </a:r>
            <a:r>
              <a:rPr lang="cs-CZ" dirty="0" err="1" smtClean="0"/>
              <a:t>sights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err="1" smtClean="0"/>
              <a:t>Bath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Oxford University</a:t>
            </a:r>
            <a:endParaRPr lang="cs-CZ" dirty="0"/>
          </a:p>
        </p:txBody>
      </p:sp>
      <p:pic>
        <p:nvPicPr>
          <p:cNvPr id="7" name="Zástupný symbol pro obsah 6" descr="oxford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48849"/>
            <a:ext cx="3898776" cy="2924082"/>
          </a:xfrm>
        </p:spPr>
      </p:pic>
      <p:pic>
        <p:nvPicPr>
          <p:cNvPr id="8" name="Zástupný symbol pro obsah 7" descr="LochNessUrquhart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232045" y="2708920"/>
            <a:ext cx="4456343" cy="2952328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Name</a:t>
            </a:r>
            <a:r>
              <a:rPr lang="cs-CZ" dirty="0" smtClean="0"/>
              <a:t> these </a:t>
            </a:r>
            <a:r>
              <a:rPr lang="cs-CZ" dirty="0" err="1" smtClean="0"/>
              <a:t>sights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Loch </a:t>
            </a:r>
            <a:r>
              <a:rPr lang="cs-CZ" dirty="0" err="1" smtClean="0"/>
              <a:t>Ness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307px-Flags_of_the_Union_Jack_-_Czech.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1453588"/>
            <a:ext cx="5218792" cy="4232832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Development of the Union Jack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err="1" smtClean="0"/>
              <a:t>History</a:t>
            </a:r>
            <a:r>
              <a:rPr lang="cs-CZ" b="1" dirty="0" smtClean="0"/>
              <a:t> of </a:t>
            </a:r>
            <a:r>
              <a:rPr lang="cs-CZ" b="1" dirty="0" err="1" smtClean="0"/>
              <a:t>English</a:t>
            </a:r>
            <a:r>
              <a:rPr lang="cs-CZ" b="1" dirty="0" smtClean="0"/>
              <a:t> 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http://www.youtube.com/watch?v=</a:t>
            </a:r>
            <a:r>
              <a:rPr lang="cs-CZ" dirty="0" err="1" smtClean="0"/>
              <a:t>rexKqvgPVuA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SLÁDEK, Petr. </a:t>
            </a:r>
            <a:r>
              <a:rPr lang="cs-CZ" i="1" dirty="0" err="1" smtClean="0"/>
              <a:t>Wikipedia</a:t>
            </a:r>
            <a:r>
              <a:rPr lang="cs-CZ" dirty="0" smtClean="0"/>
              <a:t> [online]. [cit. 7.4.2013]. Dostupný na WWW: </a:t>
            </a:r>
            <a:r>
              <a:rPr lang="cs-CZ" dirty="0" smtClean="0">
                <a:hlinkClick r:id="rId2"/>
              </a:rPr>
              <a:t>http://</a:t>
            </a:r>
            <a:r>
              <a:rPr lang="cs-CZ" dirty="0" err="1" smtClean="0">
                <a:hlinkClick r:id="rId2"/>
              </a:rPr>
              <a:t>cs.wikipedia.org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wiki</a:t>
            </a:r>
            <a:r>
              <a:rPr lang="cs-CZ" dirty="0" smtClean="0">
                <a:hlinkClick r:id="rId2"/>
              </a:rPr>
              <a:t>/Soubor:</a:t>
            </a:r>
            <a:r>
              <a:rPr lang="cs-CZ" dirty="0" err="1" smtClean="0">
                <a:hlinkClick r:id="rId2"/>
              </a:rPr>
              <a:t>Flags</a:t>
            </a:r>
            <a:r>
              <a:rPr lang="cs-CZ" dirty="0" smtClean="0">
                <a:hlinkClick r:id="rId2"/>
              </a:rPr>
              <a:t>_of_the_Union_Jack_-_</a:t>
            </a:r>
            <a:r>
              <a:rPr lang="cs-CZ" dirty="0" err="1" smtClean="0">
                <a:hlinkClick r:id="rId2"/>
              </a:rPr>
              <a:t>Czech.svg</a:t>
            </a:r>
            <a:endParaRPr lang="cs-CZ" dirty="0" smtClean="0"/>
          </a:p>
          <a:p>
            <a:r>
              <a:rPr lang="cs-CZ" dirty="0" err="1" smtClean="0"/>
              <a:t>MACTOGRAPHER</a:t>
            </a:r>
            <a:r>
              <a:rPr lang="cs-CZ" dirty="0" smtClean="0"/>
              <a:t>, </a:t>
            </a:r>
            <a:r>
              <a:rPr lang="cs-CZ" dirty="0" err="1" smtClean="0"/>
              <a:t>Mactographer</a:t>
            </a:r>
            <a:r>
              <a:rPr lang="cs-CZ" dirty="0" smtClean="0"/>
              <a:t>. </a:t>
            </a:r>
            <a:r>
              <a:rPr lang="cs-CZ" i="1" dirty="0" err="1" smtClean="0"/>
              <a:t>Wikipedia</a:t>
            </a:r>
            <a:r>
              <a:rPr lang="cs-CZ" dirty="0" smtClean="0"/>
              <a:t> [online]. [cit. 7.4.2013]. Dostupný na WWW: </a:t>
            </a:r>
            <a:r>
              <a:rPr lang="cs-CZ" dirty="0" smtClean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cs.wikipedia.org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wiki</a:t>
            </a:r>
            <a:r>
              <a:rPr lang="cs-CZ" dirty="0" smtClean="0">
                <a:hlinkClick r:id="rId3"/>
              </a:rPr>
              <a:t>/Soubor:</a:t>
            </a:r>
            <a:r>
              <a:rPr lang="cs-CZ" dirty="0" err="1" smtClean="0">
                <a:hlinkClick r:id="rId3"/>
              </a:rPr>
              <a:t>Stonehenge</a:t>
            </a:r>
            <a:r>
              <a:rPr lang="cs-CZ" dirty="0" smtClean="0">
                <a:hlinkClick r:id="rId3"/>
              </a:rPr>
              <a:t>-Green.</a:t>
            </a:r>
            <a:r>
              <a:rPr lang="cs-CZ" dirty="0" err="1" smtClean="0">
                <a:hlinkClick r:id="rId3"/>
              </a:rPr>
              <a:t>jpg</a:t>
            </a:r>
            <a:endParaRPr lang="cs-CZ" dirty="0" smtClean="0"/>
          </a:p>
          <a:p>
            <a:r>
              <a:rPr lang="it-IT" dirty="0" smtClean="0"/>
              <a:t>DUNN, Andrew. </a:t>
            </a:r>
            <a:r>
              <a:rPr lang="it-IT" i="1" dirty="0" smtClean="0"/>
              <a:t>Wikipedia</a:t>
            </a:r>
            <a:r>
              <a:rPr lang="it-IT" dirty="0" smtClean="0"/>
              <a:t> [online]. [cit. 7.4.2013]. Dostupný na WWW: hhttp://cs.wikipedia.org/wiki/Soubor:Roman_Baths,_</a:t>
            </a:r>
            <a:r>
              <a:rPr lang="it-IT" dirty="0" smtClean="0"/>
              <a:t>Bath.jpg</a:t>
            </a:r>
            <a:endParaRPr lang="cs-CZ" dirty="0" smtClean="0"/>
          </a:p>
          <a:p>
            <a:r>
              <a:rPr lang="cs-CZ" dirty="0" smtClean="0"/>
              <a:t>XI, </a:t>
            </a:r>
            <a:r>
              <a:rPr lang="cs-CZ" dirty="0" err="1" smtClean="0"/>
              <a:t>Djr</a:t>
            </a:r>
            <a:r>
              <a:rPr lang="cs-CZ" dirty="0" smtClean="0"/>
              <a:t>. </a:t>
            </a:r>
            <a:r>
              <a:rPr lang="cs-CZ" i="1" dirty="0" err="1" smtClean="0"/>
              <a:t>Wikipedia</a:t>
            </a:r>
            <a:r>
              <a:rPr lang="cs-CZ" dirty="0" smtClean="0"/>
              <a:t> [online]. [cit. 7.4.2013]. Dostupný na WWW: </a:t>
            </a:r>
            <a:r>
              <a:rPr lang="cs-CZ" dirty="0" smtClean="0">
                <a:hlinkClick r:id="rId4"/>
              </a:rPr>
              <a:t>http://</a:t>
            </a:r>
            <a:r>
              <a:rPr lang="cs-CZ" dirty="0" err="1" smtClean="0">
                <a:hlinkClick r:id="rId4"/>
              </a:rPr>
              <a:t>cs.wikipedia.org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wiki</a:t>
            </a:r>
            <a:r>
              <a:rPr lang="cs-CZ" dirty="0" smtClean="0">
                <a:hlinkClick r:id="rId4"/>
              </a:rPr>
              <a:t>/Soubor:</a:t>
            </a:r>
            <a:r>
              <a:rPr lang="cs-CZ" dirty="0" err="1" smtClean="0">
                <a:hlinkClick r:id="rId4"/>
              </a:rPr>
              <a:t>Pembroke</a:t>
            </a:r>
            <a:r>
              <a:rPr lang="cs-CZ" dirty="0" smtClean="0">
                <a:hlinkClick r:id="rId4"/>
              </a:rPr>
              <a:t>_</a:t>
            </a:r>
            <a:r>
              <a:rPr lang="cs-CZ" dirty="0" err="1" smtClean="0">
                <a:hlinkClick r:id="rId4"/>
              </a:rPr>
              <a:t>Chapel</a:t>
            </a:r>
            <a:r>
              <a:rPr lang="cs-CZ" dirty="0" smtClean="0">
                <a:hlinkClick r:id="rId4"/>
              </a:rPr>
              <a:t>_</a:t>
            </a:r>
            <a:r>
              <a:rPr lang="cs-CZ" dirty="0" err="1" smtClean="0">
                <a:hlinkClick r:id="rId4"/>
              </a:rPr>
              <a:t>Quad.JPG</a:t>
            </a:r>
            <a:endParaRPr lang="cs-CZ" dirty="0" smtClean="0"/>
          </a:p>
          <a:p>
            <a:r>
              <a:rPr lang="cs-CZ" dirty="0" err="1" smtClean="0"/>
              <a:t>FENTRESS</a:t>
            </a:r>
            <a:r>
              <a:rPr lang="cs-CZ" dirty="0" smtClean="0"/>
              <a:t>, Sam. </a:t>
            </a:r>
            <a:r>
              <a:rPr lang="cs-CZ" i="1" dirty="0" err="1" smtClean="0"/>
              <a:t>Wikipedia</a:t>
            </a:r>
            <a:r>
              <a:rPr lang="cs-CZ" dirty="0" smtClean="0"/>
              <a:t> [online]. [cit. 7.4.2013]. Dostupný na WWW: </a:t>
            </a:r>
            <a:r>
              <a:rPr lang="cs-CZ" dirty="0" smtClean="0">
                <a:hlinkClick r:id="rId5"/>
              </a:rPr>
              <a:t>http://</a:t>
            </a:r>
            <a:r>
              <a:rPr lang="cs-CZ" dirty="0" err="1" smtClean="0">
                <a:hlinkClick r:id="rId5"/>
              </a:rPr>
              <a:t>cs.wikipedia.org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wiki</a:t>
            </a:r>
            <a:r>
              <a:rPr lang="cs-CZ" dirty="0" smtClean="0">
                <a:hlinkClick r:id="rId5"/>
              </a:rPr>
              <a:t>/Soubor:</a:t>
            </a:r>
            <a:r>
              <a:rPr lang="cs-CZ" dirty="0" err="1" smtClean="0">
                <a:hlinkClick r:id="rId5"/>
              </a:rPr>
              <a:t>LochNessUrquhart.jpg</a:t>
            </a:r>
            <a:endParaRPr lang="cs-CZ" dirty="0" smtClean="0"/>
          </a:p>
          <a:p>
            <a:r>
              <a:rPr lang="cs-CZ" dirty="0" smtClean="0"/>
              <a:t>NEUVEDEN, Neuveden. </a:t>
            </a:r>
            <a:r>
              <a:rPr lang="cs-CZ" i="1" dirty="0" err="1" smtClean="0"/>
              <a:t>MapsWorld</a:t>
            </a:r>
            <a:r>
              <a:rPr lang="cs-CZ" dirty="0" smtClean="0"/>
              <a:t> [online]. [cit. 7.4.2013]. Dostupný na WWW: </a:t>
            </a:r>
            <a:r>
              <a:rPr lang="cs-CZ" dirty="0" smtClean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</a:t>
            </a:r>
            <a:r>
              <a:rPr lang="cs-CZ" dirty="0" err="1" smtClean="0">
                <a:hlinkClick r:id="rId6"/>
              </a:rPr>
              <a:t>emapsworld.com</a:t>
            </a:r>
            <a:r>
              <a:rPr lang="cs-CZ" dirty="0" smtClean="0">
                <a:hlinkClick r:id="rId6"/>
              </a:rPr>
              <a:t>/united-</a:t>
            </a:r>
            <a:r>
              <a:rPr lang="cs-CZ" dirty="0" err="1" smtClean="0">
                <a:hlinkClick r:id="rId6"/>
              </a:rPr>
              <a:t>kingdom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political</a:t>
            </a:r>
            <a:r>
              <a:rPr lang="cs-CZ" dirty="0" smtClean="0">
                <a:hlinkClick r:id="rId6"/>
              </a:rPr>
              <a:t>-map.</a:t>
            </a:r>
            <a:r>
              <a:rPr lang="cs-CZ" dirty="0" err="1" smtClean="0">
                <a:hlinkClick r:id="rId6"/>
              </a:rPr>
              <a:t>html</a:t>
            </a:r>
            <a:endParaRPr lang="cs-CZ" dirty="0" smtClean="0"/>
          </a:p>
          <a:p>
            <a:r>
              <a:rPr lang="cs-CZ" dirty="0" smtClean="0"/>
              <a:t>NASA, </a:t>
            </a:r>
            <a:r>
              <a:rPr lang="cs-CZ" dirty="0" err="1" smtClean="0"/>
              <a:t>Nasa</a:t>
            </a:r>
            <a:r>
              <a:rPr lang="cs-CZ" dirty="0" smtClean="0"/>
              <a:t>. </a:t>
            </a:r>
            <a:r>
              <a:rPr lang="cs-CZ" i="1" dirty="0" err="1" smtClean="0"/>
              <a:t>Wikipedia</a:t>
            </a:r>
            <a:r>
              <a:rPr lang="cs-CZ" dirty="0" smtClean="0"/>
              <a:t> [online]. [cit. 7.4.2013]. Dostupný na WWW: http://</a:t>
            </a:r>
            <a:r>
              <a:rPr lang="cs-CZ" dirty="0" err="1" smtClean="0"/>
              <a:t>cs.wikipedia.org</a:t>
            </a:r>
            <a:r>
              <a:rPr lang="cs-CZ" dirty="0" smtClean="0"/>
              <a:t>/</a:t>
            </a:r>
            <a:r>
              <a:rPr lang="cs-CZ" dirty="0" err="1" smtClean="0"/>
              <a:t>wiki</a:t>
            </a:r>
            <a:r>
              <a:rPr lang="cs-CZ" dirty="0" smtClean="0"/>
              <a:t>/Soubor:Elizabeth_II_</a:t>
            </a:r>
            <a:r>
              <a:rPr lang="cs-CZ" dirty="0" err="1" smtClean="0"/>
              <a:t>greets</a:t>
            </a:r>
            <a:r>
              <a:rPr lang="cs-CZ" dirty="0" smtClean="0"/>
              <a:t>_NASA_</a:t>
            </a:r>
            <a:r>
              <a:rPr lang="cs-CZ" dirty="0" err="1" smtClean="0"/>
              <a:t>GSFC</a:t>
            </a:r>
            <a:r>
              <a:rPr lang="cs-CZ" dirty="0" smtClean="0"/>
              <a:t>_</a:t>
            </a:r>
            <a:r>
              <a:rPr lang="cs-CZ" dirty="0" err="1" smtClean="0"/>
              <a:t>employees</a:t>
            </a:r>
            <a:r>
              <a:rPr lang="cs-CZ" dirty="0" smtClean="0"/>
              <a:t>,_May_8,_2007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246</TotalTime>
  <Words>297</Words>
  <Application>Microsoft Office PowerPoint</Application>
  <PresentationFormat>Předvádění na obrazovce (4:3)</PresentationFormat>
  <Paragraphs>100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Papír</vt:lpstr>
      <vt:lpstr>Snímek 1</vt:lpstr>
      <vt:lpstr>Great Britain</vt:lpstr>
      <vt:lpstr>Basic facts about the United Kingdom</vt:lpstr>
      <vt:lpstr>The map of  The United Kingdom</vt:lpstr>
      <vt:lpstr>Basic facts about the United Kingdom</vt:lpstr>
      <vt:lpstr> Queen Elizabeth II</vt:lpstr>
      <vt:lpstr>Places of interest</vt:lpstr>
      <vt:lpstr>Match</vt:lpstr>
      <vt:lpstr>Solution</vt:lpstr>
      <vt:lpstr>Name these sights</vt:lpstr>
      <vt:lpstr>Name these sights</vt:lpstr>
      <vt:lpstr>Development of the Union Jack</vt:lpstr>
      <vt:lpstr> History of English 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Example of presentation</dc:title>
  <dc:creator>Dalibor Bartoš</dc:creator>
  <cp:lastModifiedBy>Dalibor Bartoš</cp:lastModifiedBy>
  <cp:revision>10</cp:revision>
  <dcterms:created xsi:type="dcterms:W3CDTF">2013-02-01T22:39:20Z</dcterms:created>
  <dcterms:modified xsi:type="dcterms:W3CDTF">2013-04-07T12:00:40Z</dcterms:modified>
</cp:coreProperties>
</file>