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C80199-63FB-43AA-A918-DBF9EC492282}" type="doc">
      <dgm:prSet loTypeId="urn:microsoft.com/office/officeart/2005/8/layout/hierarchy1" loCatId="hierarchy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1F170050-1204-4DAB-8DB6-5A342E879F8B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4400" b="1" dirty="0" smtClean="0">
              <a:solidFill>
                <a:schemeClr val="tx2"/>
              </a:solidFill>
              <a:latin typeface="Franklin Gothic Medium" pitchFamily="34" charset="0"/>
            </a:rPr>
            <a:t>EKONOMICKÉ SYSTÉMY</a:t>
          </a:r>
          <a:endParaRPr lang="cs-CZ" sz="4400" b="1" dirty="0">
            <a:solidFill>
              <a:schemeClr val="tx2"/>
            </a:solidFill>
            <a:latin typeface="Franklin Gothic Medium" pitchFamily="34" charset="0"/>
          </a:endParaRPr>
        </a:p>
      </dgm:t>
    </dgm:pt>
    <dgm:pt modelId="{8C628EDB-BBF0-41B5-823A-1384605175E8}" type="parTrans" cxnId="{5ED04DB8-13EC-4AB8-9058-492EF324AFC9}">
      <dgm:prSet/>
      <dgm:spPr/>
      <dgm:t>
        <a:bodyPr/>
        <a:lstStyle/>
        <a:p>
          <a:endParaRPr lang="cs-CZ"/>
        </a:p>
      </dgm:t>
    </dgm:pt>
    <dgm:pt modelId="{86FD3603-E4DE-4F4B-A0DB-01FBC3E91886}" type="sibTrans" cxnId="{5ED04DB8-13EC-4AB8-9058-492EF324AFC9}">
      <dgm:prSet/>
      <dgm:spPr/>
      <dgm:t>
        <a:bodyPr/>
        <a:lstStyle/>
        <a:p>
          <a:endParaRPr lang="cs-CZ"/>
        </a:p>
      </dgm:t>
    </dgm:pt>
    <dgm:pt modelId="{5795CD6A-D24F-4060-8D3C-BB7428244A5F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b="1" dirty="0" smtClean="0">
              <a:solidFill>
                <a:schemeClr val="tx2"/>
              </a:solidFill>
              <a:latin typeface="Franklin Gothic Medium" pitchFamily="34" charset="0"/>
            </a:rPr>
            <a:t>zvykový</a:t>
          </a:r>
          <a:endParaRPr lang="cs-CZ" sz="2800" b="1" dirty="0">
            <a:solidFill>
              <a:schemeClr val="tx2"/>
            </a:solidFill>
            <a:latin typeface="Franklin Gothic Medium" pitchFamily="34" charset="0"/>
          </a:endParaRPr>
        </a:p>
      </dgm:t>
    </dgm:pt>
    <dgm:pt modelId="{E8C78104-1196-423F-95BF-77295438A5D4}" type="parTrans" cxnId="{6946EFB5-4F33-4CF4-97FF-DF210789399E}">
      <dgm:prSet/>
      <dgm:spPr/>
      <dgm:t>
        <a:bodyPr/>
        <a:lstStyle/>
        <a:p>
          <a:endParaRPr lang="cs-CZ"/>
        </a:p>
      </dgm:t>
    </dgm:pt>
    <dgm:pt modelId="{38A3473F-AB2D-4A47-89FA-6B4DAD9A98B9}" type="sibTrans" cxnId="{6946EFB5-4F33-4CF4-97FF-DF210789399E}">
      <dgm:prSet/>
      <dgm:spPr/>
      <dgm:t>
        <a:bodyPr/>
        <a:lstStyle/>
        <a:p>
          <a:endParaRPr lang="cs-CZ"/>
        </a:p>
      </dgm:t>
    </dgm:pt>
    <dgm:pt modelId="{4E5873A0-FEC4-4B52-AAA4-553799E6C5A5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b="1" dirty="0" smtClean="0">
              <a:solidFill>
                <a:schemeClr val="tx2"/>
              </a:solidFill>
              <a:latin typeface="Franklin Gothic Medium" pitchFamily="34" charset="0"/>
            </a:rPr>
            <a:t>tržní</a:t>
          </a:r>
          <a:endParaRPr lang="cs-CZ" sz="2800" b="1" dirty="0">
            <a:solidFill>
              <a:schemeClr val="tx2"/>
            </a:solidFill>
            <a:latin typeface="Franklin Gothic Medium" pitchFamily="34" charset="0"/>
          </a:endParaRPr>
        </a:p>
      </dgm:t>
    </dgm:pt>
    <dgm:pt modelId="{75E0330A-621A-4941-8374-60D60185B383}" type="parTrans" cxnId="{B666A599-D59E-4FD3-84CE-880E65210193}">
      <dgm:prSet/>
      <dgm:spPr/>
      <dgm:t>
        <a:bodyPr/>
        <a:lstStyle/>
        <a:p>
          <a:endParaRPr lang="cs-CZ"/>
        </a:p>
      </dgm:t>
    </dgm:pt>
    <dgm:pt modelId="{42C3E42A-197D-4FC3-8313-0477ACC5349D}" type="sibTrans" cxnId="{B666A599-D59E-4FD3-84CE-880E65210193}">
      <dgm:prSet/>
      <dgm:spPr/>
      <dgm:t>
        <a:bodyPr/>
        <a:lstStyle/>
        <a:p>
          <a:endParaRPr lang="cs-CZ"/>
        </a:p>
      </dgm:t>
    </dgm:pt>
    <dgm:pt modelId="{1DA5589C-D8B2-496D-BB1F-61BC260BA9A5}">
      <dgm:prSet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b="1" dirty="0" smtClean="0">
              <a:solidFill>
                <a:schemeClr val="tx2"/>
              </a:solidFill>
              <a:latin typeface="Franklin Gothic Medium" pitchFamily="34" charset="0"/>
            </a:rPr>
            <a:t>smíšený</a:t>
          </a:r>
          <a:endParaRPr lang="cs-CZ" sz="2800" b="1" dirty="0">
            <a:solidFill>
              <a:schemeClr val="tx2"/>
            </a:solidFill>
            <a:latin typeface="Franklin Gothic Medium" pitchFamily="34" charset="0"/>
          </a:endParaRPr>
        </a:p>
      </dgm:t>
    </dgm:pt>
    <dgm:pt modelId="{C5EEEB8C-08D5-48A8-95DF-F1BB7BD4FB60}" type="parTrans" cxnId="{E0C0AA86-4350-4471-86B9-4340A383BEF5}">
      <dgm:prSet/>
      <dgm:spPr/>
      <dgm:t>
        <a:bodyPr/>
        <a:lstStyle/>
        <a:p>
          <a:endParaRPr lang="cs-CZ"/>
        </a:p>
      </dgm:t>
    </dgm:pt>
    <dgm:pt modelId="{BA865019-FB4C-420B-8174-3E0F7AF14417}" type="sibTrans" cxnId="{E0C0AA86-4350-4471-86B9-4340A383BEF5}">
      <dgm:prSet/>
      <dgm:spPr/>
      <dgm:t>
        <a:bodyPr/>
        <a:lstStyle/>
        <a:p>
          <a:endParaRPr lang="cs-CZ"/>
        </a:p>
      </dgm:t>
    </dgm:pt>
    <dgm:pt modelId="{5439F6E0-A905-49CC-A8E2-70622D060EDD}">
      <dgm:prSet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dirty="0" smtClean="0">
              <a:solidFill>
                <a:schemeClr val="tx2"/>
              </a:solidFill>
              <a:latin typeface="Franklin Gothic Medium" pitchFamily="34" charset="0"/>
            </a:rPr>
            <a:t>příkazový</a:t>
          </a:r>
          <a:endParaRPr lang="cs-CZ" sz="2800" dirty="0">
            <a:solidFill>
              <a:schemeClr val="tx2"/>
            </a:solidFill>
            <a:latin typeface="Franklin Gothic Medium" pitchFamily="34" charset="0"/>
          </a:endParaRPr>
        </a:p>
      </dgm:t>
    </dgm:pt>
    <dgm:pt modelId="{ACEC04E3-5391-47FD-8489-D701A441EC18}" type="parTrans" cxnId="{F2BB4590-A73B-4FD0-A334-57FBAFFE60EE}">
      <dgm:prSet/>
      <dgm:spPr/>
      <dgm:t>
        <a:bodyPr/>
        <a:lstStyle/>
        <a:p>
          <a:endParaRPr lang="cs-CZ"/>
        </a:p>
      </dgm:t>
    </dgm:pt>
    <dgm:pt modelId="{C51DDE92-3CD1-47D7-B921-19956A7B7E1B}" type="sibTrans" cxnId="{F2BB4590-A73B-4FD0-A334-57FBAFFE60EE}">
      <dgm:prSet/>
      <dgm:spPr/>
      <dgm:t>
        <a:bodyPr/>
        <a:lstStyle/>
        <a:p>
          <a:endParaRPr lang="cs-CZ"/>
        </a:p>
      </dgm:t>
    </dgm:pt>
    <dgm:pt modelId="{0B76A2FE-C8E9-4C1B-8EFB-28A0D238277C}" type="pres">
      <dgm:prSet presAssocID="{A4C80199-63FB-43AA-A918-DBF9EC49228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B16A44B-AD11-433B-8543-3B53D580D373}" type="pres">
      <dgm:prSet presAssocID="{1F170050-1204-4DAB-8DB6-5A342E879F8B}" presName="hierRoot1" presStyleCnt="0"/>
      <dgm:spPr/>
    </dgm:pt>
    <dgm:pt modelId="{667426FB-849B-4CB9-AC31-A0F94664B9DF}" type="pres">
      <dgm:prSet presAssocID="{1F170050-1204-4DAB-8DB6-5A342E879F8B}" presName="composite" presStyleCnt="0"/>
      <dgm:spPr/>
    </dgm:pt>
    <dgm:pt modelId="{B4D03538-E314-4B94-9323-8DDDAFEBBAC3}" type="pres">
      <dgm:prSet presAssocID="{1F170050-1204-4DAB-8DB6-5A342E879F8B}" presName="background" presStyleLbl="node0" presStyleIdx="0" presStyleCnt="1"/>
      <dgm:spPr/>
    </dgm:pt>
    <dgm:pt modelId="{179014F6-C2E7-4C17-898F-B9BFC6ADD294}" type="pres">
      <dgm:prSet presAssocID="{1F170050-1204-4DAB-8DB6-5A342E879F8B}" presName="text" presStyleLbl="fgAcc0" presStyleIdx="0" presStyleCnt="1" custScaleX="270557" custScaleY="173719" custLinFactNeighborX="-5592" custLinFactNeighborY="-896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4C6B21-0FC7-4C97-AF79-9ABE2A219393}" type="pres">
      <dgm:prSet presAssocID="{1F170050-1204-4DAB-8DB6-5A342E879F8B}" presName="hierChild2" presStyleCnt="0"/>
      <dgm:spPr/>
    </dgm:pt>
    <dgm:pt modelId="{466EEE44-32A9-4E85-9257-2E8D42F88CAD}" type="pres">
      <dgm:prSet presAssocID="{E8C78104-1196-423F-95BF-77295438A5D4}" presName="Name10" presStyleLbl="parChTrans1D2" presStyleIdx="0" presStyleCnt="4"/>
      <dgm:spPr/>
      <dgm:t>
        <a:bodyPr/>
        <a:lstStyle/>
        <a:p>
          <a:endParaRPr lang="cs-CZ"/>
        </a:p>
      </dgm:t>
    </dgm:pt>
    <dgm:pt modelId="{383F6FB5-0ED9-48A3-A8E5-11BB44836FF2}" type="pres">
      <dgm:prSet presAssocID="{5795CD6A-D24F-4060-8D3C-BB7428244A5F}" presName="hierRoot2" presStyleCnt="0"/>
      <dgm:spPr/>
    </dgm:pt>
    <dgm:pt modelId="{BCC95142-82CD-4001-A67D-2ABEBEAFF401}" type="pres">
      <dgm:prSet presAssocID="{5795CD6A-D24F-4060-8D3C-BB7428244A5F}" presName="composite2" presStyleCnt="0"/>
      <dgm:spPr/>
    </dgm:pt>
    <dgm:pt modelId="{3811FCCD-F620-4A50-AD83-42F04B0DDE3D}" type="pres">
      <dgm:prSet presAssocID="{5795CD6A-D24F-4060-8D3C-BB7428244A5F}" presName="background2" presStyleLbl="node2" presStyleIdx="0" presStyleCnt="4"/>
      <dgm:spPr/>
    </dgm:pt>
    <dgm:pt modelId="{DE510F09-19F4-4AAD-8D21-233410EF62FD}" type="pres">
      <dgm:prSet presAssocID="{5795CD6A-D24F-4060-8D3C-BB7428244A5F}" presName="text2" presStyleLbl="fgAcc2" presStyleIdx="0" presStyleCnt="4" custScaleX="137429" custLinFactY="-7326" custLinFactNeighborX="-6382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F52229-0548-4839-AF26-94C4CDB95F0F}" type="pres">
      <dgm:prSet presAssocID="{5795CD6A-D24F-4060-8D3C-BB7428244A5F}" presName="hierChild3" presStyleCnt="0"/>
      <dgm:spPr/>
    </dgm:pt>
    <dgm:pt modelId="{9ED10D0F-E063-4F71-B924-7AF3B6F963EB}" type="pres">
      <dgm:prSet presAssocID="{75E0330A-621A-4941-8374-60D60185B383}" presName="Name10" presStyleLbl="parChTrans1D2" presStyleIdx="1" presStyleCnt="4"/>
      <dgm:spPr/>
      <dgm:t>
        <a:bodyPr/>
        <a:lstStyle/>
        <a:p>
          <a:endParaRPr lang="cs-CZ"/>
        </a:p>
      </dgm:t>
    </dgm:pt>
    <dgm:pt modelId="{4B85A2D3-F8DB-455B-9A1C-FAB9E144819C}" type="pres">
      <dgm:prSet presAssocID="{4E5873A0-FEC4-4B52-AAA4-553799E6C5A5}" presName="hierRoot2" presStyleCnt="0"/>
      <dgm:spPr/>
    </dgm:pt>
    <dgm:pt modelId="{3F1F5B11-57C5-4004-922C-13A91A4972C2}" type="pres">
      <dgm:prSet presAssocID="{4E5873A0-FEC4-4B52-AAA4-553799E6C5A5}" presName="composite2" presStyleCnt="0"/>
      <dgm:spPr/>
    </dgm:pt>
    <dgm:pt modelId="{E30D326D-DBAA-4FB0-81FA-BB6C3AAA55B1}" type="pres">
      <dgm:prSet presAssocID="{4E5873A0-FEC4-4B52-AAA4-553799E6C5A5}" presName="background2" presStyleLbl="node2" presStyleIdx="1" presStyleCnt="4"/>
      <dgm:spPr/>
    </dgm:pt>
    <dgm:pt modelId="{E6DDAF27-6218-490C-9A20-9A05F1F63925}" type="pres">
      <dgm:prSet presAssocID="{4E5873A0-FEC4-4B52-AAA4-553799E6C5A5}" presName="text2" presStyleLbl="fgAcc2" presStyleIdx="1" presStyleCnt="4" custScaleX="131619" custLinFactNeighborX="-53535" custLinFactNeighborY="1956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0969F9-D501-47C2-BA67-483066787091}" type="pres">
      <dgm:prSet presAssocID="{4E5873A0-FEC4-4B52-AAA4-553799E6C5A5}" presName="hierChild3" presStyleCnt="0"/>
      <dgm:spPr/>
    </dgm:pt>
    <dgm:pt modelId="{77486EA7-F51F-4730-B469-6A6195AC37B4}" type="pres">
      <dgm:prSet presAssocID="{C5EEEB8C-08D5-48A8-95DF-F1BB7BD4FB60}" presName="Name10" presStyleLbl="parChTrans1D2" presStyleIdx="2" presStyleCnt="4"/>
      <dgm:spPr/>
      <dgm:t>
        <a:bodyPr/>
        <a:lstStyle/>
        <a:p>
          <a:endParaRPr lang="cs-CZ"/>
        </a:p>
      </dgm:t>
    </dgm:pt>
    <dgm:pt modelId="{3CE13438-7E92-4C5B-8FF6-B99F66F276D5}" type="pres">
      <dgm:prSet presAssocID="{1DA5589C-D8B2-496D-BB1F-61BC260BA9A5}" presName="hierRoot2" presStyleCnt="0"/>
      <dgm:spPr/>
    </dgm:pt>
    <dgm:pt modelId="{322FF9F7-66EF-435F-8C10-52BE30AA6D1B}" type="pres">
      <dgm:prSet presAssocID="{1DA5589C-D8B2-496D-BB1F-61BC260BA9A5}" presName="composite2" presStyleCnt="0"/>
      <dgm:spPr/>
    </dgm:pt>
    <dgm:pt modelId="{D820A16F-FED5-4695-8A83-4ED38E399412}" type="pres">
      <dgm:prSet presAssocID="{1DA5589C-D8B2-496D-BB1F-61BC260BA9A5}" presName="background2" presStyleLbl="node2" presStyleIdx="2" presStyleCnt="4"/>
      <dgm:spPr/>
    </dgm:pt>
    <dgm:pt modelId="{2595D51F-2216-43F1-990C-EB394747C0BE}" type="pres">
      <dgm:prSet presAssocID="{1DA5589C-D8B2-496D-BB1F-61BC260BA9A5}" presName="text2" presStyleLbl="fgAcc2" presStyleIdx="2" presStyleCnt="4" custScaleX="135936" custLinFactNeighborX="37712" custLinFactNeighborY="166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9B8AD6-A15F-4F03-A1A9-6E20A3B7BA54}" type="pres">
      <dgm:prSet presAssocID="{1DA5589C-D8B2-496D-BB1F-61BC260BA9A5}" presName="hierChild3" presStyleCnt="0"/>
      <dgm:spPr/>
    </dgm:pt>
    <dgm:pt modelId="{EECF57F3-FBF1-45A2-9D27-F86BE677847B}" type="pres">
      <dgm:prSet presAssocID="{ACEC04E3-5391-47FD-8489-D701A441EC18}" presName="Name10" presStyleLbl="parChTrans1D2" presStyleIdx="3" presStyleCnt="4"/>
      <dgm:spPr/>
      <dgm:t>
        <a:bodyPr/>
        <a:lstStyle/>
        <a:p>
          <a:endParaRPr lang="cs-CZ"/>
        </a:p>
      </dgm:t>
    </dgm:pt>
    <dgm:pt modelId="{8DFC2D23-CE3D-4152-BEE9-60732E9ADA9B}" type="pres">
      <dgm:prSet presAssocID="{5439F6E0-A905-49CC-A8E2-70622D060EDD}" presName="hierRoot2" presStyleCnt="0"/>
      <dgm:spPr/>
    </dgm:pt>
    <dgm:pt modelId="{44D6B9D6-E8EC-451B-B0C9-60307D27CF78}" type="pres">
      <dgm:prSet presAssocID="{5439F6E0-A905-49CC-A8E2-70622D060EDD}" presName="composite2" presStyleCnt="0"/>
      <dgm:spPr/>
    </dgm:pt>
    <dgm:pt modelId="{C98C5C6F-8EEC-4C7F-BB71-89741BDEF94E}" type="pres">
      <dgm:prSet presAssocID="{5439F6E0-A905-49CC-A8E2-70622D060EDD}" presName="background2" presStyleLbl="node2" presStyleIdx="3" presStyleCnt="4"/>
      <dgm:spPr/>
    </dgm:pt>
    <dgm:pt modelId="{2A43AFF0-2420-490E-9DBB-44BC90761D65}" type="pres">
      <dgm:prSet presAssocID="{5439F6E0-A905-49CC-A8E2-70622D060EDD}" presName="text2" presStyleLbl="fgAcc2" presStyleIdx="3" presStyleCnt="4" custScaleX="134452" custLinFactY="-5980" custLinFactNeighborX="-5067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E06C4B-CEEF-42F2-9FD3-F7A3BBA2847A}" type="pres">
      <dgm:prSet presAssocID="{5439F6E0-A905-49CC-A8E2-70622D060EDD}" presName="hierChild3" presStyleCnt="0"/>
      <dgm:spPr/>
    </dgm:pt>
  </dgm:ptLst>
  <dgm:cxnLst>
    <dgm:cxn modelId="{C86F9E72-CF22-4780-B8F7-22304FF63C29}" type="presOf" srcId="{E8C78104-1196-423F-95BF-77295438A5D4}" destId="{466EEE44-32A9-4E85-9257-2E8D42F88CAD}" srcOrd="0" destOrd="0" presId="urn:microsoft.com/office/officeart/2005/8/layout/hierarchy1"/>
    <dgm:cxn modelId="{D1E3841D-56C9-4EB9-AB9C-4A8FF3D60305}" type="presOf" srcId="{ACEC04E3-5391-47FD-8489-D701A441EC18}" destId="{EECF57F3-FBF1-45A2-9D27-F86BE677847B}" srcOrd="0" destOrd="0" presId="urn:microsoft.com/office/officeart/2005/8/layout/hierarchy1"/>
    <dgm:cxn modelId="{D17D8936-AFA6-4C57-9986-181E9C4E203E}" type="presOf" srcId="{C5EEEB8C-08D5-48A8-95DF-F1BB7BD4FB60}" destId="{77486EA7-F51F-4730-B469-6A6195AC37B4}" srcOrd="0" destOrd="0" presId="urn:microsoft.com/office/officeart/2005/8/layout/hierarchy1"/>
    <dgm:cxn modelId="{C262800A-64A9-40B9-B314-0849E7D1F61D}" type="presOf" srcId="{A4C80199-63FB-43AA-A918-DBF9EC492282}" destId="{0B76A2FE-C8E9-4C1B-8EFB-28A0D238277C}" srcOrd="0" destOrd="0" presId="urn:microsoft.com/office/officeart/2005/8/layout/hierarchy1"/>
    <dgm:cxn modelId="{5ED04DB8-13EC-4AB8-9058-492EF324AFC9}" srcId="{A4C80199-63FB-43AA-A918-DBF9EC492282}" destId="{1F170050-1204-4DAB-8DB6-5A342E879F8B}" srcOrd="0" destOrd="0" parTransId="{8C628EDB-BBF0-41B5-823A-1384605175E8}" sibTransId="{86FD3603-E4DE-4F4B-A0DB-01FBC3E91886}"/>
    <dgm:cxn modelId="{D7DAFA97-19B8-4CC7-BF98-4A207CE0ED6F}" type="presOf" srcId="{4E5873A0-FEC4-4B52-AAA4-553799E6C5A5}" destId="{E6DDAF27-6218-490C-9A20-9A05F1F63925}" srcOrd="0" destOrd="0" presId="urn:microsoft.com/office/officeart/2005/8/layout/hierarchy1"/>
    <dgm:cxn modelId="{820BA471-B7AD-40AE-96FD-195E7B7B8ADD}" type="presOf" srcId="{1DA5589C-D8B2-496D-BB1F-61BC260BA9A5}" destId="{2595D51F-2216-43F1-990C-EB394747C0BE}" srcOrd="0" destOrd="0" presId="urn:microsoft.com/office/officeart/2005/8/layout/hierarchy1"/>
    <dgm:cxn modelId="{6946EFB5-4F33-4CF4-97FF-DF210789399E}" srcId="{1F170050-1204-4DAB-8DB6-5A342E879F8B}" destId="{5795CD6A-D24F-4060-8D3C-BB7428244A5F}" srcOrd="0" destOrd="0" parTransId="{E8C78104-1196-423F-95BF-77295438A5D4}" sibTransId="{38A3473F-AB2D-4A47-89FA-6B4DAD9A98B9}"/>
    <dgm:cxn modelId="{68E9E613-B6E8-4712-875C-4CD907B3D947}" type="presOf" srcId="{1F170050-1204-4DAB-8DB6-5A342E879F8B}" destId="{179014F6-C2E7-4C17-898F-B9BFC6ADD294}" srcOrd="0" destOrd="0" presId="urn:microsoft.com/office/officeart/2005/8/layout/hierarchy1"/>
    <dgm:cxn modelId="{E0C0AA86-4350-4471-86B9-4340A383BEF5}" srcId="{1F170050-1204-4DAB-8DB6-5A342E879F8B}" destId="{1DA5589C-D8B2-496D-BB1F-61BC260BA9A5}" srcOrd="2" destOrd="0" parTransId="{C5EEEB8C-08D5-48A8-95DF-F1BB7BD4FB60}" sibTransId="{BA865019-FB4C-420B-8174-3E0F7AF14417}"/>
    <dgm:cxn modelId="{58A7C61A-38A6-4E75-91A4-4F2B5AC8C4B1}" type="presOf" srcId="{5439F6E0-A905-49CC-A8E2-70622D060EDD}" destId="{2A43AFF0-2420-490E-9DBB-44BC90761D65}" srcOrd="0" destOrd="0" presId="urn:microsoft.com/office/officeart/2005/8/layout/hierarchy1"/>
    <dgm:cxn modelId="{B666A599-D59E-4FD3-84CE-880E65210193}" srcId="{1F170050-1204-4DAB-8DB6-5A342E879F8B}" destId="{4E5873A0-FEC4-4B52-AAA4-553799E6C5A5}" srcOrd="1" destOrd="0" parTransId="{75E0330A-621A-4941-8374-60D60185B383}" sibTransId="{42C3E42A-197D-4FC3-8313-0477ACC5349D}"/>
    <dgm:cxn modelId="{7105E612-A71E-4582-8AA4-54FBF0212C93}" type="presOf" srcId="{5795CD6A-D24F-4060-8D3C-BB7428244A5F}" destId="{DE510F09-19F4-4AAD-8D21-233410EF62FD}" srcOrd="0" destOrd="0" presId="urn:microsoft.com/office/officeart/2005/8/layout/hierarchy1"/>
    <dgm:cxn modelId="{F91E90DC-3361-4246-890B-03816FD5C8C3}" type="presOf" srcId="{75E0330A-621A-4941-8374-60D60185B383}" destId="{9ED10D0F-E063-4F71-B924-7AF3B6F963EB}" srcOrd="0" destOrd="0" presId="urn:microsoft.com/office/officeart/2005/8/layout/hierarchy1"/>
    <dgm:cxn modelId="{F2BB4590-A73B-4FD0-A334-57FBAFFE60EE}" srcId="{1F170050-1204-4DAB-8DB6-5A342E879F8B}" destId="{5439F6E0-A905-49CC-A8E2-70622D060EDD}" srcOrd="3" destOrd="0" parTransId="{ACEC04E3-5391-47FD-8489-D701A441EC18}" sibTransId="{C51DDE92-3CD1-47D7-B921-19956A7B7E1B}"/>
    <dgm:cxn modelId="{794FBAE3-F108-4B8A-A997-B5640EBAB284}" type="presParOf" srcId="{0B76A2FE-C8E9-4C1B-8EFB-28A0D238277C}" destId="{8B16A44B-AD11-433B-8543-3B53D580D373}" srcOrd="0" destOrd="0" presId="urn:microsoft.com/office/officeart/2005/8/layout/hierarchy1"/>
    <dgm:cxn modelId="{68B3EE0F-8B3F-4073-844E-1A8E39032FBC}" type="presParOf" srcId="{8B16A44B-AD11-433B-8543-3B53D580D373}" destId="{667426FB-849B-4CB9-AC31-A0F94664B9DF}" srcOrd="0" destOrd="0" presId="urn:microsoft.com/office/officeart/2005/8/layout/hierarchy1"/>
    <dgm:cxn modelId="{55A639DE-1102-48F0-A6D3-DF6713355383}" type="presParOf" srcId="{667426FB-849B-4CB9-AC31-A0F94664B9DF}" destId="{B4D03538-E314-4B94-9323-8DDDAFEBBAC3}" srcOrd="0" destOrd="0" presId="urn:microsoft.com/office/officeart/2005/8/layout/hierarchy1"/>
    <dgm:cxn modelId="{3988EC2E-CA8D-461F-BDF5-F3776CDF74AF}" type="presParOf" srcId="{667426FB-849B-4CB9-AC31-A0F94664B9DF}" destId="{179014F6-C2E7-4C17-898F-B9BFC6ADD294}" srcOrd="1" destOrd="0" presId="urn:microsoft.com/office/officeart/2005/8/layout/hierarchy1"/>
    <dgm:cxn modelId="{5730A651-6D90-47B7-84F5-AFC46FC2C6DD}" type="presParOf" srcId="{8B16A44B-AD11-433B-8543-3B53D580D373}" destId="{2F4C6B21-0FC7-4C97-AF79-9ABE2A219393}" srcOrd="1" destOrd="0" presId="urn:microsoft.com/office/officeart/2005/8/layout/hierarchy1"/>
    <dgm:cxn modelId="{BC96F4D7-E0B6-44D7-8E24-08783E755497}" type="presParOf" srcId="{2F4C6B21-0FC7-4C97-AF79-9ABE2A219393}" destId="{466EEE44-32A9-4E85-9257-2E8D42F88CAD}" srcOrd="0" destOrd="0" presId="urn:microsoft.com/office/officeart/2005/8/layout/hierarchy1"/>
    <dgm:cxn modelId="{A974DE4F-2E84-4295-9E39-92E346C1BB2E}" type="presParOf" srcId="{2F4C6B21-0FC7-4C97-AF79-9ABE2A219393}" destId="{383F6FB5-0ED9-48A3-A8E5-11BB44836FF2}" srcOrd="1" destOrd="0" presId="urn:microsoft.com/office/officeart/2005/8/layout/hierarchy1"/>
    <dgm:cxn modelId="{3A910B82-E3A2-461E-9475-6037616AE0FD}" type="presParOf" srcId="{383F6FB5-0ED9-48A3-A8E5-11BB44836FF2}" destId="{BCC95142-82CD-4001-A67D-2ABEBEAFF401}" srcOrd="0" destOrd="0" presId="urn:microsoft.com/office/officeart/2005/8/layout/hierarchy1"/>
    <dgm:cxn modelId="{EB620F63-9218-4C53-B4A5-4BC8FA85207F}" type="presParOf" srcId="{BCC95142-82CD-4001-A67D-2ABEBEAFF401}" destId="{3811FCCD-F620-4A50-AD83-42F04B0DDE3D}" srcOrd="0" destOrd="0" presId="urn:microsoft.com/office/officeart/2005/8/layout/hierarchy1"/>
    <dgm:cxn modelId="{71FDD34A-F897-4E54-9915-3E42D41FEC93}" type="presParOf" srcId="{BCC95142-82CD-4001-A67D-2ABEBEAFF401}" destId="{DE510F09-19F4-4AAD-8D21-233410EF62FD}" srcOrd="1" destOrd="0" presId="urn:microsoft.com/office/officeart/2005/8/layout/hierarchy1"/>
    <dgm:cxn modelId="{223AB258-D7BF-4A53-B4C8-6C148DBFDD33}" type="presParOf" srcId="{383F6FB5-0ED9-48A3-A8E5-11BB44836FF2}" destId="{C4F52229-0548-4839-AF26-94C4CDB95F0F}" srcOrd="1" destOrd="0" presId="urn:microsoft.com/office/officeart/2005/8/layout/hierarchy1"/>
    <dgm:cxn modelId="{277C8CC8-84A1-4818-ADE4-31FA67141848}" type="presParOf" srcId="{2F4C6B21-0FC7-4C97-AF79-9ABE2A219393}" destId="{9ED10D0F-E063-4F71-B924-7AF3B6F963EB}" srcOrd="2" destOrd="0" presId="urn:microsoft.com/office/officeart/2005/8/layout/hierarchy1"/>
    <dgm:cxn modelId="{06914BFB-DCCA-440C-82C8-5B999F18E725}" type="presParOf" srcId="{2F4C6B21-0FC7-4C97-AF79-9ABE2A219393}" destId="{4B85A2D3-F8DB-455B-9A1C-FAB9E144819C}" srcOrd="3" destOrd="0" presId="urn:microsoft.com/office/officeart/2005/8/layout/hierarchy1"/>
    <dgm:cxn modelId="{F373D8A8-6B13-4D12-9B25-33DF3C035F95}" type="presParOf" srcId="{4B85A2D3-F8DB-455B-9A1C-FAB9E144819C}" destId="{3F1F5B11-57C5-4004-922C-13A91A4972C2}" srcOrd="0" destOrd="0" presId="urn:microsoft.com/office/officeart/2005/8/layout/hierarchy1"/>
    <dgm:cxn modelId="{32F63852-EDA3-4125-9C34-37F1C0004688}" type="presParOf" srcId="{3F1F5B11-57C5-4004-922C-13A91A4972C2}" destId="{E30D326D-DBAA-4FB0-81FA-BB6C3AAA55B1}" srcOrd="0" destOrd="0" presId="urn:microsoft.com/office/officeart/2005/8/layout/hierarchy1"/>
    <dgm:cxn modelId="{D1668A86-363A-4EDB-8573-BB700EC6E205}" type="presParOf" srcId="{3F1F5B11-57C5-4004-922C-13A91A4972C2}" destId="{E6DDAF27-6218-490C-9A20-9A05F1F63925}" srcOrd="1" destOrd="0" presId="urn:microsoft.com/office/officeart/2005/8/layout/hierarchy1"/>
    <dgm:cxn modelId="{C915DE8E-7043-4717-BB30-C31237381821}" type="presParOf" srcId="{4B85A2D3-F8DB-455B-9A1C-FAB9E144819C}" destId="{E30969F9-D501-47C2-BA67-483066787091}" srcOrd="1" destOrd="0" presId="urn:microsoft.com/office/officeart/2005/8/layout/hierarchy1"/>
    <dgm:cxn modelId="{2A68A490-6D21-4690-99DA-EB6C5F730876}" type="presParOf" srcId="{2F4C6B21-0FC7-4C97-AF79-9ABE2A219393}" destId="{77486EA7-F51F-4730-B469-6A6195AC37B4}" srcOrd="4" destOrd="0" presId="urn:microsoft.com/office/officeart/2005/8/layout/hierarchy1"/>
    <dgm:cxn modelId="{0E4510D5-A376-4966-9F0F-65A12AAB6B84}" type="presParOf" srcId="{2F4C6B21-0FC7-4C97-AF79-9ABE2A219393}" destId="{3CE13438-7E92-4C5B-8FF6-B99F66F276D5}" srcOrd="5" destOrd="0" presId="urn:microsoft.com/office/officeart/2005/8/layout/hierarchy1"/>
    <dgm:cxn modelId="{D3BEE3D3-3F17-42CA-B2A2-FD036A39B3F5}" type="presParOf" srcId="{3CE13438-7E92-4C5B-8FF6-B99F66F276D5}" destId="{322FF9F7-66EF-435F-8C10-52BE30AA6D1B}" srcOrd="0" destOrd="0" presId="urn:microsoft.com/office/officeart/2005/8/layout/hierarchy1"/>
    <dgm:cxn modelId="{C382A829-E529-41B9-8921-73BFFCD4AED2}" type="presParOf" srcId="{322FF9F7-66EF-435F-8C10-52BE30AA6D1B}" destId="{D820A16F-FED5-4695-8A83-4ED38E399412}" srcOrd="0" destOrd="0" presId="urn:microsoft.com/office/officeart/2005/8/layout/hierarchy1"/>
    <dgm:cxn modelId="{812B4026-9ADA-4868-AB3E-5E2247B81F4A}" type="presParOf" srcId="{322FF9F7-66EF-435F-8C10-52BE30AA6D1B}" destId="{2595D51F-2216-43F1-990C-EB394747C0BE}" srcOrd="1" destOrd="0" presId="urn:microsoft.com/office/officeart/2005/8/layout/hierarchy1"/>
    <dgm:cxn modelId="{FA05AB7E-3692-4D67-B8FE-46566B128194}" type="presParOf" srcId="{3CE13438-7E92-4C5B-8FF6-B99F66F276D5}" destId="{E09B8AD6-A15F-4F03-A1A9-6E20A3B7BA54}" srcOrd="1" destOrd="0" presId="urn:microsoft.com/office/officeart/2005/8/layout/hierarchy1"/>
    <dgm:cxn modelId="{6D71F8F6-39C9-42CD-88D5-46885F2B310F}" type="presParOf" srcId="{2F4C6B21-0FC7-4C97-AF79-9ABE2A219393}" destId="{EECF57F3-FBF1-45A2-9D27-F86BE677847B}" srcOrd="6" destOrd="0" presId="urn:microsoft.com/office/officeart/2005/8/layout/hierarchy1"/>
    <dgm:cxn modelId="{1CAE1803-0075-43E8-A1DE-37A17F60AD3A}" type="presParOf" srcId="{2F4C6B21-0FC7-4C97-AF79-9ABE2A219393}" destId="{8DFC2D23-CE3D-4152-BEE9-60732E9ADA9B}" srcOrd="7" destOrd="0" presId="urn:microsoft.com/office/officeart/2005/8/layout/hierarchy1"/>
    <dgm:cxn modelId="{39618B2C-59F7-4009-8494-B6737F20D6E1}" type="presParOf" srcId="{8DFC2D23-CE3D-4152-BEE9-60732E9ADA9B}" destId="{44D6B9D6-E8EC-451B-B0C9-60307D27CF78}" srcOrd="0" destOrd="0" presId="urn:microsoft.com/office/officeart/2005/8/layout/hierarchy1"/>
    <dgm:cxn modelId="{E6AD0A1B-8DA4-4989-8C22-03479BD1A4F5}" type="presParOf" srcId="{44D6B9D6-E8EC-451B-B0C9-60307D27CF78}" destId="{C98C5C6F-8EEC-4C7F-BB71-89741BDEF94E}" srcOrd="0" destOrd="0" presId="urn:microsoft.com/office/officeart/2005/8/layout/hierarchy1"/>
    <dgm:cxn modelId="{5FB7C61C-7AE3-4061-A897-7C15B15822A2}" type="presParOf" srcId="{44D6B9D6-E8EC-451B-B0C9-60307D27CF78}" destId="{2A43AFF0-2420-490E-9DBB-44BC90761D65}" srcOrd="1" destOrd="0" presId="urn:microsoft.com/office/officeart/2005/8/layout/hierarchy1"/>
    <dgm:cxn modelId="{6D89CB5D-2CA6-4B4F-B82D-4F5B6E7F896D}" type="presParOf" srcId="{8DFC2D23-CE3D-4152-BEE9-60732E9ADA9B}" destId="{6FE06C4B-CEEF-42F2-9FD3-F7A3BBA2847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ECF57F3-FBF1-45A2-9D27-F86BE677847B}">
      <dsp:nvSpPr>
        <dsp:cNvPr id="0" name=""/>
        <dsp:cNvSpPr/>
      </dsp:nvSpPr>
      <dsp:spPr>
        <a:xfrm>
          <a:off x="4199195" y="1983585"/>
          <a:ext cx="3334819" cy="2641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424"/>
              </a:lnTo>
              <a:lnTo>
                <a:pt x="3334819" y="133424"/>
              </a:lnTo>
              <a:lnTo>
                <a:pt x="3334819" y="26413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486EA7-F51F-4730-B469-6A6195AC37B4}">
      <dsp:nvSpPr>
        <dsp:cNvPr id="0" name=""/>
        <dsp:cNvSpPr/>
      </dsp:nvSpPr>
      <dsp:spPr>
        <a:xfrm>
          <a:off x="4199195" y="1983585"/>
          <a:ext cx="1717329" cy="13629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32197"/>
              </a:lnTo>
              <a:lnTo>
                <a:pt x="1717329" y="1232197"/>
              </a:lnTo>
              <a:lnTo>
                <a:pt x="1717329" y="136290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D10D0F-E063-4F71-B924-7AF3B6F963EB}">
      <dsp:nvSpPr>
        <dsp:cNvPr id="0" name=""/>
        <dsp:cNvSpPr/>
      </dsp:nvSpPr>
      <dsp:spPr>
        <a:xfrm>
          <a:off x="2427960" y="1983585"/>
          <a:ext cx="1771235" cy="1388988"/>
        </a:xfrm>
        <a:custGeom>
          <a:avLst/>
          <a:gdLst/>
          <a:ahLst/>
          <a:cxnLst/>
          <a:rect l="0" t="0" r="0" b="0"/>
          <a:pathLst>
            <a:path>
              <a:moveTo>
                <a:pt x="1771235" y="0"/>
              </a:moveTo>
              <a:lnTo>
                <a:pt x="1771235" y="1258278"/>
              </a:lnTo>
              <a:lnTo>
                <a:pt x="0" y="1258278"/>
              </a:lnTo>
              <a:lnTo>
                <a:pt x="0" y="1388988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6EEE44-32A9-4E85-9257-2E8D42F88CAD}">
      <dsp:nvSpPr>
        <dsp:cNvPr id="0" name=""/>
        <dsp:cNvSpPr/>
      </dsp:nvSpPr>
      <dsp:spPr>
        <a:xfrm>
          <a:off x="881639" y="1983585"/>
          <a:ext cx="3317556" cy="252074"/>
        </a:xfrm>
        <a:custGeom>
          <a:avLst/>
          <a:gdLst/>
          <a:ahLst/>
          <a:cxnLst/>
          <a:rect l="0" t="0" r="0" b="0"/>
          <a:pathLst>
            <a:path>
              <a:moveTo>
                <a:pt x="3317556" y="0"/>
              </a:moveTo>
              <a:lnTo>
                <a:pt x="3317556" y="121364"/>
              </a:lnTo>
              <a:lnTo>
                <a:pt x="0" y="121364"/>
              </a:lnTo>
              <a:lnTo>
                <a:pt x="0" y="25207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D03538-E314-4B94-9323-8DDDAFEBBAC3}">
      <dsp:nvSpPr>
        <dsp:cNvPr id="0" name=""/>
        <dsp:cNvSpPr/>
      </dsp:nvSpPr>
      <dsp:spPr>
        <a:xfrm>
          <a:off x="2290463" y="427128"/>
          <a:ext cx="3817463" cy="15564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79014F6-C2E7-4C17-898F-B9BFC6ADD294}">
      <dsp:nvSpPr>
        <dsp:cNvPr id="0" name=""/>
        <dsp:cNvSpPr/>
      </dsp:nvSpPr>
      <dsp:spPr>
        <a:xfrm>
          <a:off x="2447237" y="576063"/>
          <a:ext cx="3817463" cy="155645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chemeClr val="tx2"/>
              </a:solidFill>
              <a:latin typeface="Franklin Gothic Medium" pitchFamily="34" charset="0"/>
            </a:rPr>
            <a:t>EKONOMICKÉ SYSTÉMY</a:t>
          </a:r>
          <a:endParaRPr lang="cs-CZ" sz="4400" b="1" kern="1200" dirty="0">
            <a:solidFill>
              <a:schemeClr val="tx2"/>
            </a:solidFill>
            <a:latin typeface="Franklin Gothic Medium" pitchFamily="34" charset="0"/>
          </a:endParaRPr>
        </a:p>
      </dsp:txBody>
      <dsp:txXfrm>
        <a:off x="2447237" y="576063"/>
        <a:ext cx="3817463" cy="1556457"/>
      </dsp:txXfrm>
    </dsp:sp>
    <dsp:sp modelId="{3811FCCD-F620-4A50-AD83-42F04B0DDE3D}">
      <dsp:nvSpPr>
        <dsp:cNvPr id="0" name=""/>
        <dsp:cNvSpPr/>
      </dsp:nvSpPr>
      <dsp:spPr>
        <a:xfrm>
          <a:off x="-87898" y="2235660"/>
          <a:ext cx="1939074" cy="8959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510F09-19F4-4AAD-8D21-233410EF62FD}">
      <dsp:nvSpPr>
        <dsp:cNvPr id="0" name=""/>
        <dsp:cNvSpPr/>
      </dsp:nvSpPr>
      <dsp:spPr>
        <a:xfrm>
          <a:off x="68875" y="2384595"/>
          <a:ext cx="1939074" cy="8959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2"/>
              </a:solidFill>
              <a:latin typeface="Franklin Gothic Medium" pitchFamily="34" charset="0"/>
            </a:rPr>
            <a:t>zvykový</a:t>
          </a:r>
          <a:endParaRPr lang="cs-CZ" sz="2800" b="1" kern="1200" dirty="0">
            <a:solidFill>
              <a:schemeClr val="tx2"/>
            </a:solidFill>
            <a:latin typeface="Franklin Gothic Medium" pitchFamily="34" charset="0"/>
          </a:endParaRPr>
        </a:p>
      </dsp:txBody>
      <dsp:txXfrm>
        <a:off x="68875" y="2384595"/>
        <a:ext cx="1939074" cy="895962"/>
      </dsp:txXfrm>
    </dsp:sp>
    <dsp:sp modelId="{E30D326D-DBAA-4FB0-81FA-BB6C3AAA55B1}">
      <dsp:nvSpPr>
        <dsp:cNvPr id="0" name=""/>
        <dsp:cNvSpPr/>
      </dsp:nvSpPr>
      <dsp:spPr>
        <a:xfrm>
          <a:off x="1499412" y="3372574"/>
          <a:ext cx="1857097" cy="8959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DDAF27-6218-490C-9A20-9A05F1F63925}">
      <dsp:nvSpPr>
        <dsp:cNvPr id="0" name=""/>
        <dsp:cNvSpPr/>
      </dsp:nvSpPr>
      <dsp:spPr>
        <a:xfrm>
          <a:off x="1656185" y="3521509"/>
          <a:ext cx="1857097" cy="8959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2"/>
              </a:solidFill>
              <a:latin typeface="Franklin Gothic Medium" pitchFamily="34" charset="0"/>
            </a:rPr>
            <a:t>tržní</a:t>
          </a:r>
          <a:endParaRPr lang="cs-CZ" sz="2800" b="1" kern="1200" dirty="0">
            <a:solidFill>
              <a:schemeClr val="tx2"/>
            </a:solidFill>
            <a:latin typeface="Franklin Gothic Medium" pitchFamily="34" charset="0"/>
          </a:endParaRPr>
        </a:p>
      </dsp:txBody>
      <dsp:txXfrm>
        <a:off x="1656185" y="3521509"/>
        <a:ext cx="1857097" cy="895962"/>
      </dsp:txXfrm>
    </dsp:sp>
    <dsp:sp modelId="{D820A16F-FED5-4695-8A83-4ED38E399412}">
      <dsp:nvSpPr>
        <dsp:cNvPr id="0" name=""/>
        <dsp:cNvSpPr/>
      </dsp:nvSpPr>
      <dsp:spPr>
        <a:xfrm>
          <a:off x="4957520" y="3346493"/>
          <a:ext cx="1918009" cy="8959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95D51F-2216-43F1-990C-EB394747C0BE}">
      <dsp:nvSpPr>
        <dsp:cNvPr id="0" name=""/>
        <dsp:cNvSpPr/>
      </dsp:nvSpPr>
      <dsp:spPr>
        <a:xfrm>
          <a:off x="5114294" y="3495428"/>
          <a:ext cx="1918009" cy="8959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2"/>
              </a:solidFill>
              <a:latin typeface="Franklin Gothic Medium" pitchFamily="34" charset="0"/>
            </a:rPr>
            <a:t>smíšený</a:t>
          </a:r>
          <a:endParaRPr lang="cs-CZ" sz="2800" b="1" kern="1200" dirty="0">
            <a:solidFill>
              <a:schemeClr val="tx2"/>
            </a:solidFill>
            <a:latin typeface="Franklin Gothic Medium" pitchFamily="34" charset="0"/>
          </a:endParaRPr>
        </a:p>
      </dsp:txBody>
      <dsp:txXfrm>
        <a:off x="5114294" y="3495428"/>
        <a:ext cx="1918009" cy="895962"/>
      </dsp:txXfrm>
    </dsp:sp>
    <dsp:sp modelId="{C98C5C6F-8EEC-4C7F-BB71-89741BDEF94E}">
      <dsp:nvSpPr>
        <dsp:cNvPr id="0" name=""/>
        <dsp:cNvSpPr/>
      </dsp:nvSpPr>
      <dsp:spPr>
        <a:xfrm>
          <a:off x="6585480" y="2247720"/>
          <a:ext cx="1897070" cy="8959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A43AFF0-2420-490E-9DBB-44BC90761D65}">
      <dsp:nvSpPr>
        <dsp:cNvPr id="0" name=""/>
        <dsp:cNvSpPr/>
      </dsp:nvSpPr>
      <dsp:spPr>
        <a:xfrm>
          <a:off x="6742254" y="2396655"/>
          <a:ext cx="1897070" cy="8959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4">
                <a:tint val="70000"/>
                <a:satMod val="130000"/>
              </a:schemeClr>
            </a:gs>
            <a:gs pos="43000">
              <a:schemeClr val="accent4">
                <a:tint val="44000"/>
                <a:satMod val="165000"/>
              </a:schemeClr>
            </a:gs>
            <a:gs pos="93000">
              <a:schemeClr val="accent4">
                <a:tint val="15000"/>
                <a:satMod val="165000"/>
              </a:schemeClr>
            </a:gs>
            <a:gs pos="100000">
              <a:schemeClr val="accent4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4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4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2"/>
              </a:solidFill>
              <a:latin typeface="Franklin Gothic Medium" pitchFamily="34" charset="0"/>
            </a:rPr>
            <a:t>příkazový</a:t>
          </a:r>
          <a:endParaRPr lang="cs-CZ" sz="2800" kern="1200" dirty="0">
            <a:solidFill>
              <a:schemeClr val="tx2"/>
            </a:solidFill>
            <a:latin typeface="Franklin Gothic Medium" pitchFamily="34" charset="0"/>
          </a:endParaRPr>
        </a:p>
      </dsp:txBody>
      <dsp:txXfrm>
        <a:off x="6742254" y="2396655"/>
        <a:ext cx="1897070" cy="895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2056660334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2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Ekonomické systémy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16.07.2012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základními způsoby organizace ekonomiky. Materiál je určen pro žáky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       1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305800" cy="2160240"/>
          </a:xfrm>
        </p:spPr>
        <p:txBody>
          <a:bodyPr>
            <a:prstTxWarp prst="textChevron">
              <a:avLst/>
            </a:prstTxWarp>
            <a:normAutofit fontScale="90000"/>
          </a:bodyPr>
          <a:lstStyle/>
          <a:p>
            <a:pPr algn="ctr"/>
            <a:r>
              <a:rPr lang="cs-CZ" sz="7200" dirty="0" smtClean="0">
                <a:latin typeface="Franklin Gothic Medium" pitchFamily="34" charset="0"/>
              </a:rPr>
              <a:t>EKONOMICKÉ SYSTÉMY</a:t>
            </a:r>
            <a:endParaRPr lang="cs-CZ" sz="7200" dirty="0"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JDWORAVQ\MC90044132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28498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	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Základní otázky ekonomie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Ekonomické systémy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ZÁKLADNÍ OTÁZKY EKONOMIE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Franklin Gothic Medium" pitchFamily="34" charset="0"/>
              </a:rPr>
              <a:t>1.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sz="2800" b="1" dirty="0" smtClean="0">
                <a:solidFill>
                  <a:schemeClr val="tx2"/>
                </a:solidFill>
                <a:latin typeface="Franklin Gothic Medium" pitchFamily="34" charset="0"/>
              </a:rPr>
              <a:t>Co a kolik vyrábět ?</a:t>
            </a: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Franklin Gothic Medium" pitchFamily="34" charset="0"/>
              </a:rPr>
              <a:t>2.</a:t>
            </a:r>
            <a:r>
              <a:rPr lang="cs-CZ" sz="2800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sz="2800" b="1" dirty="0" smtClean="0">
                <a:solidFill>
                  <a:schemeClr val="tx2"/>
                </a:solidFill>
                <a:latin typeface="Franklin Gothic Medium" pitchFamily="34" charset="0"/>
              </a:rPr>
              <a:t>Jak vyrábět ?</a:t>
            </a: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Franklin Gothic Medium" pitchFamily="34" charset="0"/>
              </a:rPr>
              <a:t>3.</a:t>
            </a:r>
            <a:r>
              <a:rPr lang="cs-CZ" sz="2800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sz="2800" b="1" dirty="0" smtClean="0">
                <a:solidFill>
                  <a:schemeClr val="tx2"/>
                </a:solidFill>
                <a:latin typeface="Franklin Gothic Medium" pitchFamily="34" charset="0"/>
              </a:rPr>
              <a:t>Pro koho vyrábět ?</a:t>
            </a:r>
            <a:r>
              <a:rPr lang="cs-CZ" sz="5400" b="1" dirty="0" smtClean="0">
                <a:solidFill>
                  <a:schemeClr val="tx2"/>
                </a:solidFill>
                <a:latin typeface="Franklin Gothic Medium" pitchFamily="34" charset="0"/>
              </a:rPr>
              <a:t> </a:t>
            </a:r>
            <a:endParaRPr lang="cs-CZ" sz="5400" b="1" dirty="0">
              <a:solidFill>
                <a:schemeClr val="tx2"/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052736"/>
          <a:ext cx="8712968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EKONOMICKÉ SYSTÉMY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	</a:t>
            </a:r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Zvykový –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vychází z tradice, vše rozhoduje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			vůdce kmene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Příkazový -</a:t>
            </a:r>
            <a:r>
              <a:rPr lang="cs-CZ" dirty="0" smtClean="0">
                <a:solidFill>
                  <a:srgbClr val="7030A0"/>
                </a:solidFill>
                <a:latin typeface="Franklin Gothic Medium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vše rozhoduje politická špička podle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			 centrálního plánu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Tržní </a:t>
            </a:r>
            <a:r>
              <a:rPr lang="cs-CZ" dirty="0" smtClean="0">
                <a:solidFill>
                  <a:srgbClr val="7030A0"/>
                </a:solidFill>
                <a:latin typeface="Franklin Gothic Medium" pitchFamily="34" charset="0"/>
              </a:rPr>
              <a:t>- 	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vše se rozhoduje pomocí trhu, cen,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			zisků a ztrát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 	</a:t>
            </a:r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Smíšený -</a:t>
            </a: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vychází z tržního systému a je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Franklin Gothic Medium" pitchFamily="34" charset="0"/>
              </a:rPr>
              <a:t>				doplněn zásahy vlády</a:t>
            </a:r>
            <a:endParaRPr lang="cs-CZ" dirty="0">
              <a:solidFill>
                <a:schemeClr val="tx2"/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16.07.2012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</TotalTime>
  <Words>154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DIGITÁLNÍ UČEBNÍ MATERIÁL</vt:lpstr>
      <vt:lpstr>EKONOMICKÉ SYSTÉMY</vt:lpstr>
      <vt:lpstr>OBSAH</vt:lpstr>
      <vt:lpstr>ZÁKLADNÍ OTÁZKY EKONOMIE</vt:lpstr>
      <vt:lpstr>Snímek 5</vt:lpstr>
      <vt:lpstr>EKONOMICKÉ SYSTÉMY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20</cp:revision>
  <dcterms:modified xsi:type="dcterms:W3CDTF">2013-04-07T16:58:56Z</dcterms:modified>
</cp:coreProperties>
</file>