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9" r:id="rId3"/>
    <p:sldId id="260" r:id="rId4"/>
    <p:sldId id="261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912859-D726-494E-8002-17744B104EE5}" type="doc">
      <dgm:prSet loTypeId="urn:microsoft.com/office/officeart/2005/8/layout/cycle2" loCatId="cycle" qsTypeId="urn:microsoft.com/office/officeart/2005/8/quickstyle/3d2" qsCatId="3D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60162B75-B334-484C-AC18-751CE24AFF3A}">
      <dgm:prSet phldrT="[Text]" custT="1"/>
      <dgm:spPr/>
      <dgm:t>
        <a:bodyPr/>
        <a:lstStyle/>
        <a:p>
          <a:r>
            <a:rPr lang="cs-CZ" sz="2400" b="1" dirty="0" smtClean="0">
              <a:latin typeface="Franklin Gothic Medium" pitchFamily="34" charset="0"/>
            </a:rPr>
            <a:t>Hospodářský</a:t>
          </a:r>
          <a:r>
            <a:rPr lang="cs-CZ" sz="4000" b="1" dirty="0" smtClean="0">
              <a:latin typeface="Franklin Gothic Medium" pitchFamily="34" charset="0"/>
            </a:rPr>
            <a:t> </a:t>
          </a:r>
          <a:r>
            <a:rPr lang="cs-CZ" sz="2400" b="1" dirty="0" smtClean="0">
              <a:latin typeface="Franklin Gothic Medium" pitchFamily="34" charset="0"/>
            </a:rPr>
            <a:t>proces</a:t>
          </a:r>
          <a:endParaRPr lang="cs-CZ" sz="2400" b="1" dirty="0">
            <a:latin typeface="Franklin Gothic Medium" pitchFamily="34" charset="0"/>
          </a:endParaRPr>
        </a:p>
      </dgm:t>
    </dgm:pt>
    <dgm:pt modelId="{E359CA39-71D5-438F-B6F3-A92FB56ABCBC}" type="parTrans" cxnId="{1BCA948C-A8A9-4E65-899E-00C8553CA4E1}">
      <dgm:prSet/>
      <dgm:spPr/>
      <dgm:t>
        <a:bodyPr/>
        <a:lstStyle/>
        <a:p>
          <a:endParaRPr lang="cs-CZ"/>
        </a:p>
      </dgm:t>
    </dgm:pt>
    <dgm:pt modelId="{172E6E80-D72C-44B7-B63D-421BBB60F5E0}" type="sibTrans" cxnId="{1BCA948C-A8A9-4E65-899E-00C8553CA4E1}">
      <dgm:prSet/>
      <dgm:spPr/>
      <dgm:t>
        <a:bodyPr/>
        <a:lstStyle/>
        <a:p>
          <a:endParaRPr lang="cs-CZ"/>
        </a:p>
      </dgm:t>
    </dgm:pt>
    <dgm:pt modelId="{AFFB4B6B-BD25-4B30-9609-C18FF0AF9E60}">
      <dgm:prSet phldrT="[Text]" custT="1"/>
      <dgm:spPr/>
      <dgm:t>
        <a:bodyPr/>
        <a:lstStyle/>
        <a:p>
          <a:r>
            <a:rPr lang="cs-CZ" sz="1600" b="1" dirty="0" smtClean="0">
              <a:latin typeface="Franklin Gothic Medium" pitchFamily="34" charset="0"/>
            </a:rPr>
            <a:t>výroba</a:t>
          </a:r>
          <a:endParaRPr lang="cs-CZ" sz="1600" b="1" dirty="0">
            <a:latin typeface="Franklin Gothic Medium" pitchFamily="34" charset="0"/>
          </a:endParaRPr>
        </a:p>
      </dgm:t>
    </dgm:pt>
    <dgm:pt modelId="{2FE9450F-AE92-40A1-A4D6-D4257791AF3F}" type="parTrans" cxnId="{F6F51E18-D420-431C-BBE5-068F12D85077}">
      <dgm:prSet/>
      <dgm:spPr/>
      <dgm:t>
        <a:bodyPr/>
        <a:lstStyle/>
        <a:p>
          <a:endParaRPr lang="cs-CZ"/>
        </a:p>
      </dgm:t>
    </dgm:pt>
    <dgm:pt modelId="{8B3A7C7A-59BB-44BA-9368-A76ABE91DD8E}" type="sibTrans" cxnId="{F6F51E18-D420-431C-BBE5-068F12D85077}">
      <dgm:prSet/>
      <dgm:spPr/>
      <dgm:t>
        <a:bodyPr/>
        <a:lstStyle/>
        <a:p>
          <a:endParaRPr lang="cs-CZ"/>
        </a:p>
      </dgm:t>
    </dgm:pt>
    <dgm:pt modelId="{F0395221-4F2C-43A6-A8A8-081893AB1BF6}">
      <dgm:prSet phldrT="[Text]" custT="1"/>
      <dgm:spPr/>
      <dgm:t>
        <a:bodyPr/>
        <a:lstStyle/>
        <a:p>
          <a:r>
            <a:rPr lang="cs-CZ" sz="1600" b="1" dirty="0" smtClean="0">
              <a:latin typeface="Franklin Gothic Medium" pitchFamily="34" charset="0"/>
            </a:rPr>
            <a:t>oběh</a:t>
          </a:r>
          <a:endParaRPr lang="cs-CZ" sz="1600" b="1" dirty="0">
            <a:latin typeface="Franklin Gothic Medium" pitchFamily="34" charset="0"/>
          </a:endParaRPr>
        </a:p>
      </dgm:t>
    </dgm:pt>
    <dgm:pt modelId="{043CCE2B-61FA-4747-A5AE-8CA00ED6F37B}" type="parTrans" cxnId="{12004CD2-2291-4E1F-AEF5-3D59A7CBBB01}">
      <dgm:prSet/>
      <dgm:spPr/>
      <dgm:t>
        <a:bodyPr/>
        <a:lstStyle/>
        <a:p>
          <a:endParaRPr lang="cs-CZ"/>
        </a:p>
      </dgm:t>
    </dgm:pt>
    <dgm:pt modelId="{D523789E-381B-4E7E-B6FA-8F658614C759}" type="sibTrans" cxnId="{12004CD2-2291-4E1F-AEF5-3D59A7CBBB01}">
      <dgm:prSet/>
      <dgm:spPr/>
      <dgm:t>
        <a:bodyPr/>
        <a:lstStyle/>
        <a:p>
          <a:endParaRPr lang="cs-CZ"/>
        </a:p>
      </dgm:t>
    </dgm:pt>
    <dgm:pt modelId="{3EDB44CC-EE76-4184-B5EC-D9E94BF0E0E7}">
      <dgm:prSet phldrT="[Text]" custT="1"/>
      <dgm:spPr/>
      <dgm:t>
        <a:bodyPr/>
        <a:lstStyle/>
        <a:p>
          <a:r>
            <a:rPr lang="cs-CZ" sz="1600" b="1" dirty="0" smtClean="0">
              <a:latin typeface="Franklin Gothic Medium" pitchFamily="34" charset="0"/>
            </a:rPr>
            <a:t>směna</a:t>
          </a:r>
          <a:endParaRPr lang="cs-CZ" sz="1600" b="1" dirty="0">
            <a:latin typeface="Franklin Gothic Medium" pitchFamily="34" charset="0"/>
          </a:endParaRPr>
        </a:p>
      </dgm:t>
    </dgm:pt>
    <dgm:pt modelId="{F571CB2D-6FD0-4C3C-9623-7A1DFE5258F4}" type="parTrans" cxnId="{300DF39D-99F6-4556-9466-E2AD36810CCD}">
      <dgm:prSet/>
      <dgm:spPr/>
      <dgm:t>
        <a:bodyPr/>
        <a:lstStyle/>
        <a:p>
          <a:endParaRPr lang="cs-CZ"/>
        </a:p>
      </dgm:t>
    </dgm:pt>
    <dgm:pt modelId="{E5C9069E-FA7C-4EE4-B743-931C53070172}" type="sibTrans" cxnId="{300DF39D-99F6-4556-9466-E2AD36810CCD}">
      <dgm:prSet/>
      <dgm:spPr/>
      <dgm:t>
        <a:bodyPr/>
        <a:lstStyle/>
        <a:p>
          <a:endParaRPr lang="cs-CZ"/>
        </a:p>
      </dgm:t>
    </dgm:pt>
    <dgm:pt modelId="{872032C8-2CC6-4856-8749-4B12EFB99BA7}">
      <dgm:prSet phldrT="[Text]" custT="1"/>
      <dgm:spPr/>
      <dgm:t>
        <a:bodyPr/>
        <a:lstStyle/>
        <a:p>
          <a:r>
            <a:rPr lang="cs-CZ" sz="1600" b="1" dirty="0" smtClean="0">
              <a:latin typeface="Franklin Gothic Medium" pitchFamily="34" charset="0"/>
            </a:rPr>
            <a:t>spotřeba</a:t>
          </a:r>
          <a:endParaRPr lang="cs-CZ" sz="1600" b="1" dirty="0">
            <a:latin typeface="Franklin Gothic Medium" pitchFamily="34" charset="0"/>
          </a:endParaRPr>
        </a:p>
      </dgm:t>
    </dgm:pt>
    <dgm:pt modelId="{1058AEFB-8BED-46AE-B9E4-116A03FC491E}" type="parTrans" cxnId="{28BC1DF3-F6B3-42A9-9D47-5D0B1999F581}">
      <dgm:prSet/>
      <dgm:spPr/>
      <dgm:t>
        <a:bodyPr/>
        <a:lstStyle/>
        <a:p>
          <a:endParaRPr lang="cs-CZ"/>
        </a:p>
      </dgm:t>
    </dgm:pt>
    <dgm:pt modelId="{356D1DB7-838E-4D86-B046-155845A8D584}" type="sibTrans" cxnId="{28BC1DF3-F6B3-42A9-9D47-5D0B1999F581}">
      <dgm:prSet/>
      <dgm:spPr/>
      <dgm:t>
        <a:bodyPr/>
        <a:lstStyle/>
        <a:p>
          <a:endParaRPr lang="cs-CZ"/>
        </a:p>
      </dgm:t>
    </dgm:pt>
    <dgm:pt modelId="{419A8B36-5C55-4752-BD1E-0A9C66FC8163}" type="pres">
      <dgm:prSet presAssocID="{E9912859-D726-494E-8002-17744B104EE5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D15F51-4C65-44C9-80F6-23BA8CB7AF4C}" type="pres">
      <dgm:prSet presAssocID="{60162B75-B334-484C-AC18-751CE24AFF3A}" presName="node" presStyleLbl="node1" presStyleIdx="0" presStyleCnt="5" custScaleX="3362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02193D-68E3-451F-858F-22F5E5D563A4}" type="pres">
      <dgm:prSet presAssocID="{172E6E80-D72C-44B7-B63D-421BBB60F5E0}" presName="sibTrans" presStyleLbl="sibTrans2D1" presStyleIdx="0" presStyleCnt="5"/>
      <dgm:spPr/>
      <dgm:t>
        <a:bodyPr/>
        <a:lstStyle/>
        <a:p>
          <a:endParaRPr lang="cs-CZ"/>
        </a:p>
      </dgm:t>
    </dgm:pt>
    <dgm:pt modelId="{41220278-8CBE-49D2-B165-D9F5CA239637}" type="pres">
      <dgm:prSet presAssocID="{172E6E80-D72C-44B7-B63D-421BBB60F5E0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240C36E3-26A4-4ED0-8B48-9E11783C4CC8}" type="pres">
      <dgm:prSet presAssocID="{AFFB4B6B-BD25-4B30-9609-C18FF0AF9E60}" presName="node" presStyleLbl="node1" presStyleIdx="1" presStyleCnt="5" custRadScaleRad="130206" custRadScaleInc="250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6F1C6A-8123-4D8B-8570-47CC9C608588}" type="pres">
      <dgm:prSet presAssocID="{8B3A7C7A-59BB-44BA-9368-A76ABE91DD8E}" presName="sibTrans" presStyleLbl="sibTrans2D1" presStyleIdx="1" presStyleCnt="5"/>
      <dgm:spPr/>
      <dgm:t>
        <a:bodyPr/>
        <a:lstStyle/>
        <a:p>
          <a:endParaRPr lang="cs-CZ"/>
        </a:p>
      </dgm:t>
    </dgm:pt>
    <dgm:pt modelId="{DC8A2617-0A82-4493-893D-531CB9234D6F}" type="pres">
      <dgm:prSet presAssocID="{8B3A7C7A-59BB-44BA-9368-A76ABE91DD8E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AB63327E-1DF8-4229-97B3-A309915AA9DB}" type="pres">
      <dgm:prSet presAssocID="{F0395221-4F2C-43A6-A8A8-081893AB1BF6}" presName="node" presStyleLbl="node1" presStyleIdx="2" presStyleCnt="5" custRadScaleRad="101697" custRadScaleInc="-21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A5A485-30F8-4ECE-A90B-29652ED515D1}" type="pres">
      <dgm:prSet presAssocID="{D523789E-381B-4E7E-B6FA-8F658614C759}" presName="sibTrans" presStyleLbl="sibTrans2D1" presStyleIdx="2" presStyleCnt="5"/>
      <dgm:spPr/>
      <dgm:t>
        <a:bodyPr/>
        <a:lstStyle/>
        <a:p>
          <a:endParaRPr lang="cs-CZ"/>
        </a:p>
      </dgm:t>
    </dgm:pt>
    <dgm:pt modelId="{F8287BEA-7F0E-4AEB-8B31-FD529F658245}" type="pres">
      <dgm:prSet presAssocID="{D523789E-381B-4E7E-B6FA-8F658614C759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5AB53D21-5F99-41B8-9114-F52E6D195281}" type="pres">
      <dgm:prSet presAssocID="{3EDB44CC-EE76-4184-B5EC-D9E94BF0E0E7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92ABAE-8B13-48DF-8492-B381E7755F69}" type="pres">
      <dgm:prSet presAssocID="{E5C9069E-FA7C-4EE4-B743-931C53070172}" presName="sibTrans" presStyleLbl="sibTrans2D1" presStyleIdx="3" presStyleCnt="5"/>
      <dgm:spPr/>
      <dgm:t>
        <a:bodyPr/>
        <a:lstStyle/>
        <a:p>
          <a:endParaRPr lang="cs-CZ"/>
        </a:p>
      </dgm:t>
    </dgm:pt>
    <dgm:pt modelId="{CA14DE1D-3AA9-48F8-B24D-5FA65E78A411}" type="pres">
      <dgm:prSet presAssocID="{E5C9069E-FA7C-4EE4-B743-931C53070172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89500939-08B6-4A1F-A4A8-FD694F1F419E}" type="pres">
      <dgm:prSet presAssocID="{872032C8-2CC6-4856-8749-4B12EFB99BA7}" presName="node" presStyleLbl="node1" presStyleIdx="4" presStyleCnt="5" custRadScaleRad="130290" custRadScaleInc="-308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A5C52D-387F-4449-9799-6FCEA7592A7E}" type="pres">
      <dgm:prSet presAssocID="{356D1DB7-838E-4D86-B046-155845A8D584}" presName="sibTrans" presStyleLbl="sibTrans2D1" presStyleIdx="4" presStyleCnt="5"/>
      <dgm:spPr/>
      <dgm:t>
        <a:bodyPr/>
        <a:lstStyle/>
        <a:p>
          <a:endParaRPr lang="cs-CZ"/>
        </a:p>
      </dgm:t>
    </dgm:pt>
    <dgm:pt modelId="{2F16BFAF-168B-478F-AA0D-7B149B875040}" type="pres">
      <dgm:prSet presAssocID="{356D1DB7-838E-4D86-B046-155845A8D584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934189C0-3878-4225-BA1F-1F5E8BFC075D}" type="presOf" srcId="{172E6E80-D72C-44B7-B63D-421BBB60F5E0}" destId="{1E02193D-68E3-451F-858F-22F5E5D563A4}" srcOrd="0" destOrd="0" presId="urn:microsoft.com/office/officeart/2005/8/layout/cycle2"/>
    <dgm:cxn modelId="{4AE9D886-C0FD-4D7F-8D41-8342B84979DE}" type="presOf" srcId="{D523789E-381B-4E7E-B6FA-8F658614C759}" destId="{F5A5A485-30F8-4ECE-A90B-29652ED515D1}" srcOrd="0" destOrd="0" presId="urn:microsoft.com/office/officeart/2005/8/layout/cycle2"/>
    <dgm:cxn modelId="{5B36A025-2975-4C3F-BE06-639AD39ED8EB}" type="presOf" srcId="{8B3A7C7A-59BB-44BA-9368-A76ABE91DD8E}" destId="{3E6F1C6A-8123-4D8B-8570-47CC9C608588}" srcOrd="0" destOrd="0" presId="urn:microsoft.com/office/officeart/2005/8/layout/cycle2"/>
    <dgm:cxn modelId="{28BC1DF3-F6B3-42A9-9D47-5D0B1999F581}" srcId="{E9912859-D726-494E-8002-17744B104EE5}" destId="{872032C8-2CC6-4856-8749-4B12EFB99BA7}" srcOrd="4" destOrd="0" parTransId="{1058AEFB-8BED-46AE-B9E4-116A03FC491E}" sibTransId="{356D1DB7-838E-4D86-B046-155845A8D584}"/>
    <dgm:cxn modelId="{78DECCFD-5F9F-4621-A462-628C4797E4EB}" type="presOf" srcId="{356D1DB7-838E-4D86-B046-155845A8D584}" destId="{2F16BFAF-168B-478F-AA0D-7B149B875040}" srcOrd="1" destOrd="0" presId="urn:microsoft.com/office/officeart/2005/8/layout/cycle2"/>
    <dgm:cxn modelId="{1F5A92CF-81E4-48DA-AAA9-B3A7A93E8681}" type="presOf" srcId="{AFFB4B6B-BD25-4B30-9609-C18FF0AF9E60}" destId="{240C36E3-26A4-4ED0-8B48-9E11783C4CC8}" srcOrd="0" destOrd="0" presId="urn:microsoft.com/office/officeart/2005/8/layout/cycle2"/>
    <dgm:cxn modelId="{37C2328E-6603-4083-936D-7A3E6E6C944D}" type="presOf" srcId="{E5C9069E-FA7C-4EE4-B743-931C53070172}" destId="{CA14DE1D-3AA9-48F8-B24D-5FA65E78A411}" srcOrd="1" destOrd="0" presId="urn:microsoft.com/office/officeart/2005/8/layout/cycle2"/>
    <dgm:cxn modelId="{EE4B3BD3-7D0C-4DB1-AE7B-83BB354B84AC}" type="presOf" srcId="{E9912859-D726-494E-8002-17744B104EE5}" destId="{419A8B36-5C55-4752-BD1E-0A9C66FC8163}" srcOrd="0" destOrd="0" presId="urn:microsoft.com/office/officeart/2005/8/layout/cycle2"/>
    <dgm:cxn modelId="{F6F51E18-D420-431C-BBE5-068F12D85077}" srcId="{E9912859-D726-494E-8002-17744B104EE5}" destId="{AFFB4B6B-BD25-4B30-9609-C18FF0AF9E60}" srcOrd="1" destOrd="0" parTransId="{2FE9450F-AE92-40A1-A4D6-D4257791AF3F}" sibTransId="{8B3A7C7A-59BB-44BA-9368-A76ABE91DD8E}"/>
    <dgm:cxn modelId="{412C13FE-D636-47FD-9702-76B9BEE0CC61}" type="presOf" srcId="{172E6E80-D72C-44B7-B63D-421BBB60F5E0}" destId="{41220278-8CBE-49D2-B165-D9F5CA239637}" srcOrd="1" destOrd="0" presId="urn:microsoft.com/office/officeart/2005/8/layout/cycle2"/>
    <dgm:cxn modelId="{9657F315-3EE3-4315-BDB3-F939BFD8AC67}" type="presOf" srcId="{872032C8-2CC6-4856-8749-4B12EFB99BA7}" destId="{89500939-08B6-4A1F-A4A8-FD694F1F419E}" srcOrd="0" destOrd="0" presId="urn:microsoft.com/office/officeart/2005/8/layout/cycle2"/>
    <dgm:cxn modelId="{300DF39D-99F6-4556-9466-E2AD36810CCD}" srcId="{E9912859-D726-494E-8002-17744B104EE5}" destId="{3EDB44CC-EE76-4184-B5EC-D9E94BF0E0E7}" srcOrd="3" destOrd="0" parTransId="{F571CB2D-6FD0-4C3C-9623-7A1DFE5258F4}" sibTransId="{E5C9069E-FA7C-4EE4-B743-931C53070172}"/>
    <dgm:cxn modelId="{12004CD2-2291-4E1F-AEF5-3D59A7CBBB01}" srcId="{E9912859-D726-494E-8002-17744B104EE5}" destId="{F0395221-4F2C-43A6-A8A8-081893AB1BF6}" srcOrd="2" destOrd="0" parTransId="{043CCE2B-61FA-4747-A5AE-8CA00ED6F37B}" sibTransId="{D523789E-381B-4E7E-B6FA-8F658614C759}"/>
    <dgm:cxn modelId="{A075DCAE-D587-4EA7-8147-08909701FB81}" type="presOf" srcId="{3EDB44CC-EE76-4184-B5EC-D9E94BF0E0E7}" destId="{5AB53D21-5F99-41B8-9114-F52E6D195281}" srcOrd="0" destOrd="0" presId="urn:microsoft.com/office/officeart/2005/8/layout/cycle2"/>
    <dgm:cxn modelId="{F88B6B4A-9EC4-4DB3-A08E-F2F170A2EACC}" type="presOf" srcId="{D523789E-381B-4E7E-B6FA-8F658614C759}" destId="{F8287BEA-7F0E-4AEB-8B31-FD529F658245}" srcOrd="1" destOrd="0" presId="urn:microsoft.com/office/officeart/2005/8/layout/cycle2"/>
    <dgm:cxn modelId="{EFB808C2-3B64-4914-BA1E-242ECCFB85DF}" type="presOf" srcId="{60162B75-B334-484C-AC18-751CE24AFF3A}" destId="{E3D15F51-4C65-44C9-80F6-23BA8CB7AF4C}" srcOrd="0" destOrd="0" presId="urn:microsoft.com/office/officeart/2005/8/layout/cycle2"/>
    <dgm:cxn modelId="{1BCA948C-A8A9-4E65-899E-00C8553CA4E1}" srcId="{E9912859-D726-494E-8002-17744B104EE5}" destId="{60162B75-B334-484C-AC18-751CE24AFF3A}" srcOrd="0" destOrd="0" parTransId="{E359CA39-71D5-438F-B6F3-A92FB56ABCBC}" sibTransId="{172E6E80-D72C-44B7-B63D-421BBB60F5E0}"/>
    <dgm:cxn modelId="{2CB2519A-B67E-431C-B10C-BA2942B3032E}" type="presOf" srcId="{F0395221-4F2C-43A6-A8A8-081893AB1BF6}" destId="{AB63327E-1DF8-4229-97B3-A309915AA9DB}" srcOrd="0" destOrd="0" presId="urn:microsoft.com/office/officeart/2005/8/layout/cycle2"/>
    <dgm:cxn modelId="{FE50018B-CBC7-4EB2-943D-D29552E86FF6}" type="presOf" srcId="{356D1DB7-838E-4D86-B046-155845A8D584}" destId="{EBA5C52D-387F-4449-9799-6FCEA7592A7E}" srcOrd="0" destOrd="0" presId="urn:microsoft.com/office/officeart/2005/8/layout/cycle2"/>
    <dgm:cxn modelId="{8F7D4BF3-E6BD-46A2-8862-63018ADC7117}" type="presOf" srcId="{E5C9069E-FA7C-4EE4-B743-931C53070172}" destId="{4C92ABAE-8B13-48DF-8492-B381E7755F69}" srcOrd="0" destOrd="0" presId="urn:microsoft.com/office/officeart/2005/8/layout/cycle2"/>
    <dgm:cxn modelId="{BB01368B-86F1-4294-9AE6-907F964CEFCA}" type="presOf" srcId="{8B3A7C7A-59BB-44BA-9368-A76ABE91DD8E}" destId="{DC8A2617-0A82-4493-893D-531CB9234D6F}" srcOrd="1" destOrd="0" presId="urn:microsoft.com/office/officeart/2005/8/layout/cycle2"/>
    <dgm:cxn modelId="{74C5FEF6-ED8C-49E1-BDBA-8A793F90C7C6}" type="presParOf" srcId="{419A8B36-5C55-4752-BD1E-0A9C66FC8163}" destId="{E3D15F51-4C65-44C9-80F6-23BA8CB7AF4C}" srcOrd="0" destOrd="0" presId="urn:microsoft.com/office/officeart/2005/8/layout/cycle2"/>
    <dgm:cxn modelId="{45AACEBD-76A4-4002-B839-21FB2D1316E1}" type="presParOf" srcId="{419A8B36-5C55-4752-BD1E-0A9C66FC8163}" destId="{1E02193D-68E3-451F-858F-22F5E5D563A4}" srcOrd="1" destOrd="0" presId="urn:microsoft.com/office/officeart/2005/8/layout/cycle2"/>
    <dgm:cxn modelId="{45CBD1C5-A230-42DF-B20D-8271066C9D2B}" type="presParOf" srcId="{1E02193D-68E3-451F-858F-22F5E5D563A4}" destId="{41220278-8CBE-49D2-B165-D9F5CA239637}" srcOrd="0" destOrd="0" presId="urn:microsoft.com/office/officeart/2005/8/layout/cycle2"/>
    <dgm:cxn modelId="{09BCC79E-21D5-417F-B2BF-A74A81AD9CDA}" type="presParOf" srcId="{419A8B36-5C55-4752-BD1E-0A9C66FC8163}" destId="{240C36E3-26A4-4ED0-8B48-9E11783C4CC8}" srcOrd="2" destOrd="0" presId="urn:microsoft.com/office/officeart/2005/8/layout/cycle2"/>
    <dgm:cxn modelId="{19F6D4C0-4712-40D4-B94F-F643E9158FCE}" type="presParOf" srcId="{419A8B36-5C55-4752-BD1E-0A9C66FC8163}" destId="{3E6F1C6A-8123-4D8B-8570-47CC9C608588}" srcOrd="3" destOrd="0" presId="urn:microsoft.com/office/officeart/2005/8/layout/cycle2"/>
    <dgm:cxn modelId="{19D291E1-79AF-4F1B-8642-C4F4025FFECD}" type="presParOf" srcId="{3E6F1C6A-8123-4D8B-8570-47CC9C608588}" destId="{DC8A2617-0A82-4493-893D-531CB9234D6F}" srcOrd="0" destOrd="0" presId="urn:microsoft.com/office/officeart/2005/8/layout/cycle2"/>
    <dgm:cxn modelId="{75605C12-E4E0-4E01-82CB-88140520A217}" type="presParOf" srcId="{419A8B36-5C55-4752-BD1E-0A9C66FC8163}" destId="{AB63327E-1DF8-4229-97B3-A309915AA9DB}" srcOrd="4" destOrd="0" presId="urn:microsoft.com/office/officeart/2005/8/layout/cycle2"/>
    <dgm:cxn modelId="{32A123E7-9076-41B0-8E08-599455C4F265}" type="presParOf" srcId="{419A8B36-5C55-4752-BD1E-0A9C66FC8163}" destId="{F5A5A485-30F8-4ECE-A90B-29652ED515D1}" srcOrd="5" destOrd="0" presId="urn:microsoft.com/office/officeart/2005/8/layout/cycle2"/>
    <dgm:cxn modelId="{54845211-105B-4787-B985-A3EC587C3F0E}" type="presParOf" srcId="{F5A5A485-30F8-4ECE-A90B-29652ED515D1}" destId="{F8287BEA-7F0E-4AEB-8B31-FD529F658245}" srcOrd="0" destOrd="0" presId="urn:microsoft.com/office/officeart/2005/8/layout/cycle2"/>
    <dgm:cxn modelId="{AD3564C7-2A6B-44CF-B926-72AE2D70587C}" type="presParOf" srcId="{419A8B36-5C55-4752-BD1E-0A9C66FC8163}" destId="{5AB53D21-5F99-41B8-9114-F52E6D195281}" srcOrd="6" destOrd="0" presId="urn:microsoft.com/office/officeart/2005/8/layout/cycle2"/>
    <dgm:cxn modelId="{4603493F-E185-42B7-91F1-46EBDFCDC829}" type="presParOf" srcId="{419A8B36-5C55-4752-BD1E-0A9C66FC8163}" destId="{4C92ABAE-8B13-48DF-8492-B381E7755F69}" srcOrd="7" destOrd="0" presId="urn:microsoft.com/office/officeart/2005/8/layout/cycle2"/>
    <dgm:cxn modelId="{8849034B-2EB2-4AB4-BCCE-6CEBABDFE715}" type="presParOf" srcId="{4C92ABAE-8B13-48DF-8492-B381E7755F69}" destId="{CA14DE1D-3AA9-48F8-B24D-5FA65E78A411}" srcOrd="0" destOrd="0" presId="urn:microsoft.com/office/officeart/2005/8/layout/cycle2"/>
    <dgm:cxn modelId="{13808F8A-14CA-4541-AA00-FBF4034177DB}" type="presParOf" srcId="{419A8B36-5C55-4752-BD1E-0A9C66FC8163}" destId="{89500939-08B6-4A1F-A4A8-FD694F1F419E}" srcOrd="8" destOrd="0" presId="urn:microsoft.com/office/officeart/2005/8/layout/cycle2"/>
    <dgm:cxn modelId="{170F5C84-7101-46FF-B6DC-74CD5B21AC6A}" type="presParOf" srcId="{419A8B36-5C55-4752-BD1E-0A9C66FC8163}" destId="{EBA5C52D-387F-4449-9799-6FCEA7592A7E}" srcOrd="9" destOrd="0" presId="urn:microsoft.com/office/officeart/2005/8/layout/cycle2"/>
    <dgm:cxn modelId="{03D26899-85C1-4585-BCEE-89C12879896F}" type="presParOf" srcId="{EBA5C52D-387F-4449-9799-6FCEA7592A7E}" destId="{2F16BFAF-168B-478F-AA0D-7B149B87504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3D15F51-4C65-44C9-80F6-23BA8CB7AF4C}">
      <dsp:nvSpPr>
        <dsp:cNvPr id="0" name=""/>
        <dsp:cNvSpPr/>
      </dsp:nvSpPr>
      <dsp:spPr>
        <a:xfrm>
          <a:off x="1846564" y="484"/>
          <a:ext cx="4238094" cy="1260553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shade val="8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shade val="8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atin typeface="Franklin Gothic Medium" pitchFamily="34" charset="0"/>
            </a:rPr>
            <a:t>Hospodářský</a:t>
          </a:r>
          <a:r>
            <a:rPr lang="cs-CZ" sz="4000" b="1" kern="1200" dirty="0" smtClean="0">
              <a:latin typeface="Franklin Gothic Medium" pitchFamily="34" charset="0"/>
            </a:rPr>
            <a:t> </a:t>
          </a:r>
          <a:r>
            <a:rPr lang="cs-CZ" sz="2400" b="1" kern="1200" dirty="0" smtClean="0">
              <a:latin typeface="Franklin Gothic Medium" pitchFamily="34" charset="0"/>
            </a:rPr>
            <a:t>proces</a:t>
          </a:r>
          <a:endParaRPr lang="cs-CZ" sz="2400" b="1" kern="1200" dirty="0">
            <a:latin typeface="Franklin Gothic Medium" pitchFamily="34" charset="0"/>
          </a:endParaRPr>
        </a:p>
      </dsp:txBody>
      <dsp:txXfrm>
        <a:off x="1846564" y="484"/>
        <a:ext cx="4238094" cy="1260553"/>
      </dsp:txXfrm>
    </dsp:sp>
    <dsp:sp modelId="{1E02193D-68E3-451F-858F-22F5E5D563A4}">
      <dsp:nvSpPr>
        <dsp:cNvPr id="0" name=""/>
        <dsp:cNvSpPr/>
      </dsp:nvSpPr>
      <dsp:spPr>
        <a:xfrm rot="1907109">
          <a:off x="4989931" y="1172493"/>
          <a:ext cx="386378" cy="425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907109">
        <a:off x="4989931" y="1172493"/>
        <a:ext cx="386378" cy="425436"/>
      </dsp:txXfrm>
    </dsp:sp>
    <dsp:sp modelId="{240C36E3-26A4-4ED0-8B48-9E11783C4CC8}">
      <dsp:nvSpPr>
        <dsp:cNvPr id="0" name=""/>
        <dsp:cNvSpPr/>
      </dsp:nvSpPr>
      <dsp:spPr>
        <a:xfrm>
          <a:off x="5407734" y="1284683"/>
          <a:ext cx="1260553" cy="1260553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-112545"/>
                <a:satOff val="5023"/>
                <a:lumOff val="6373"/>
                <a:alphaOff val="0"/>
                <a:shade val="63000"/>
                <a:satMod val="165000"/>
              </a:schemeClr>
            </a:gs>
            <a:gs pos="30000">
              <a:schemeClr val="accent1">
                <a:shade val="80000"/>
                <a:hueOff val="-112545"/>
                <a:satOff val="5023"/>
                <a:lumOff val="6373"/>
                <a:alphaOff val="0"/>
                <a:shade val="58000"/>
                <a:satMod val="165000"/>
              </a:schemeClr>
            </a:gs>
            <a:gs pos="75000">
              <a:schemeClr val="accent1">
                <a:shade val="80000"/>
                <a:hueOff val="-112545"/>
                <a:satOff val="5023"/>
                <a:lumOff val="6373"/>
                <a:alphaOff val="0"/>
                <a:shade val="30000"/>
                <a:satMod val="175000"/>
              </a:schemeClr>
            </a:gs>
            <a:gs pos="100000">
              <a:schemeClr val="accent1">
                <a:shade val="80000"/>
                <a:hueOff val="-112545"/>
                <a:satOff val="5023"/>
                <a:lumOff val="6373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Franklin Gothic Medium" pitchFamily="34" charset="0"/>
            </a:rPr>
            <a:t>výroba</a:t>
          </a:r>
          <a:endParaRPr lang="cs-CZ" sz="1600" b="1" kern="1200" dirty="0">
            <a:latin typeface="Franklin Gothic Medium" pitchFamily="34" charset="0"/>
          </a:endParaRPr>
        </a:p>
      </dsp:txBody>
      <dsp:txXfrm>
        <a:off x="5407734" y="1284683"/>
        <a:ext cx="1260553" cy="1260553"/>
      </dsp:txXfrm>
    </dsp:sp>
    <dsp:sp modelId="{3E6F1C6A-8123-4D8B-8570-47CC9C608588}">
      <dsp:nvSpPr>
        <dsp:cNvPr id="0" name=""/>
        <dsp:cNvSpPr/>
      </dsp:nvSpPr>
      <dsp:spPr>
        <a:xfrm rot="7426847">
          <a:off x="5312223" y="2509102"/>
          <a:ext cx="372066" cy="425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-112545"/>
            <a:satOff val="2557"/>
            <a:lumOff val="5616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7426847">
        <a:off x="5312223" y="2509102"/>
        <a:ext cx="372066" cy="425436"/>
      </dsp:txXfrm>
    </dsp:sp>
    <dsp:sp modelId="{AB63327E-1DF8-4229-97B3-A309915AA9DB}">
      <dsp:nvSpPr>
        <dsp:cNvPr id="0" name=""/>
        <dsp:cNvSpPr/>
      </dsp:nvSpPr>
      <dsp:spPr>
        <a:xfrm>
          <a:off x="4316515" y="2915910"/>
          <a:ext cx="1260553" cy="1260553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-225089"/>
                <a:satOff val="10045"/>
                <a:lumOff val="12745"/>
                <a:alphaOff val="0"/>
                <a:shade val="63000"/>
                <a:satMod val="165000"/>
              </a:schemeClr>
            </a:gs>
            <a:gs pos="30000">
              <a:schemeClr val="accent1">
                <a:shade val="80000"/>
                <a:hueOff val="-225089"/>
                <a:satOff val="10045"/>
                <a:lumOff val="12745"/>
                <a:alphaOff val="0"/>
                <a:shade val="58000"/>
                <a:satMod val="165000"/>
              </a:schemeClr>
            </a:gs>
            <a:gs pos="75000">
              <a:schemeClr val="accent1">
                <a:shade val="80000"/>
                <a:hueOff val="-225089"/>
                <a:satOff val="10045"/>
                <a:lumOff val="12745"/>
                <a:alphaOff val="0"/>
                <a:shade val="30000"/>
                <a:satMod val="175000"/>
              </a:schemeClr>
            </a:gs>
            <a:gs pos="100000">
              <a:schemeClr val="accent1">
                <a:shade val="80000"/>
                <a:hueOff val="-225089"/>
                <a:satOff val="10045"/>
                <a:lumOff val="12745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Franklin Gothic Medium" pitchFamily="34" charset="0"/>
            </a:rPr>
            <a:t>oběh</a:t>
          </a:r>
          <a:endParaRPr lang="cs-CZ" sz="1600" b="1" kern="1200" dirty="0">
            <a:latin typeface="Franklin Gothic Medium" pitchFamily="34" charset="0"/>
          </a:endParaRPr>
        </a:p>
      </dsp:txBody>
      <dsp:txXfrm>
        <a:off x="4316515" y="2915910"/>
        <a:ext cx="1260553" cy="1260553"/>
      </dsp:txXfrm>
    </dsp:sp>
    <dsp:sp modelId="{F5A5A485-30F8-4ECE-A90B-29652ED515D1}">
      <dsp:nvSpPr>
        <dsp:cNvPr id="0" name=""/>
        <dsp:cNvSpPr/>
      </dsp:nvSpPr>
      <dsp:spPr>
        <a:xfrm rot="10800864">
          <a:off x="3815703" y="3333229"/>
          <a:ext cx="353906" cy="425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-225089"/>
            <a:satOff val="5114"/>
            <a:lumOff val="11231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864">
        <a:off x="3815703" y="3333229"/>
        <a:ext cx="353906" cy="425436"/>
      </dsp:txXfrm>
    </dsp:sp>
    <dsp:sp modelId="{5AB53D21-5F99-41B8-9114-F52E6D195281}">
      <dsp:nvSpPr>
        <dsp:cNvPr id="0" name=""/>
        <dsp:cNvSpPr/>
      </dsp:nvSpPr>
      <dsp:spPr>
        <a:xfrm>
          <a:off x="2388213" y="2915426"/>
          <a:ext cx="1260553" cy="1260553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-337634"/>
                <a:satOff val="15068"/>
                <a:lumOff val="19118"/>
                <a:alphaOff val="0"/>
                <a:shade val="63000"/>
                <a:satMod val="165000"/>
              </a:schemeClr>
            </a:gs>
            <a:gs pos="30000">
              <a:schemeClr val="accent1">
                <a:shade val="80000"/>
                <a:hueOff val="-337634"/>
                <a:satOff val="15068"/>
                <a:lumOff val="19118"/>
                <a:alphaOff val="0"/>
                <a:shade val="58000"/>
                <a:satMod val="165000"/>
              </a:schemeClr>
            </a:gs>
            <a:gs pos="75000">
              <a:schemeClr val="accent1">
                <a:shade val="80000"/>
                <a:hueOff val="-337634"/>
                <a:satOff val="15068"/>
                <a:lumOff val="19118"/>
                <a:alphaOff val="0"/>
                <a:shade val="30000"/>
                <a:satMod val="175000"/>
              </a:schemeClr>
            </a:gs>
            <a:gs pos="100000">
              <a:schemeClr val="accent1">
                <a:shade val="80000"/>
                <a:hueOff val="-337634"/>
                <a:satOff val="15068"/>
                <a:lumOff val="19118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Franklin Gothic Medium" pitchFamily="34" charset="0"/>
            </a:rPr>
            <a:t>směna</a:t>
          </a:r>
          <a:endParaRPr lang="cs-CZ" sz="1600" b="1" kern="1200" dirty="0">
            <a:latin typeface="Franklin Gothic Medium" pitchFamily="34" charset="0"/>
          </a:endParaRPr>
        </a:p>
      </dsp:txBody>
      <dsp:txXfrm>
        <a:off x="2388213" y="2915426"/>
        <a:ext cx="1260553" cy="1260553"/>
      </dsp:txXfrm>
    </dsp:sp>
    <dsp:sp modelId="{4C92ABAE-8B13-48DF-8492-B381E7755F69}">
      <dsp:nvSpPr>
        <dsp:cNvPr id="0" name=""/>
        <dsp:cNvSpPr/>
      </dsp:nvSpPr>
      <dsp:spPr>
        <a:xfrm rot="14029504">
          <a:off x="2279307" y="2563464"/>
          <a:ext cx="352991" cy="425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-337634"/>
            <a:satOff val="7670"/>
            <a:lumOff val="16847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4029504">
        <a:off x="2279307" y="2563464"/>
        <a:ext cx="352991" cy="425436"/>
      </dsp:txXfrm>
    </dsp:sp>
    <dsp:sp modelId="{89500939-08B6-4A1F-A4A8-FD694F1F419E}">
      <dsp:nvSpPr>
        <dsp:cNvPr id="0" name=""/>
        <dsp:cNvSpPr/>
      </dsp:nvSpPr>
      <dsp:spPr>
        <a:xfrm>
          <a:off x="1251047" y="1360257"/>
          <a:ext cx="1260553" cy="1260553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-450179"/>
                <a:satOff val="20090"/>
                <a:lumOff val="25491"/>
                <a:alphaOff val="0"/>
                <a:shade val="63000"/>
                <a:satMod val="165000"/>
              </a:schemeClr>
            </a:gs>
            <a:gs pos="30000">
              <a:schemeClr val="accent1">
                <a:shade val="80000"/>
                <a:hueOff val="-450179"/>
                <a:satOff val="20090"/>
                <a:lumOff val="25491"/>
                <a:alphaOff val="0"/>
                <a:shade val="58000"/>
                <a:satMod val="165000"/>
              </a:schemeClr>
            </a:gs>
            <a:gs pos="75000">
              <a:schemeClr val="accent1">
                <a:shade val="80000"/>
                <a:hueOff val="-450179"/>
                <a:satOff val="20090"/>
                <a:lumOff val="25491"/>
                <a:alphaOff val="0"/>
                <a:shade val="30000"/>
                <a:satMod val="175000"/>
              </a:schemeClr>
            </a:gs>
            <a:gs pos="100000">
              <a:schemeClr val="accent1">
                <a:shade val="80000"/>
                <a:hueOff val="-450179"/>
                <a:satOff val="20090"/>
                <a:lumOff val="25491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Franklin Gothic Medium" pitchFamily="34" charset="0"/>
            </a:rPr>
            <a:t>spotřeba</a:t>
          </a:r>
          <a:endParaRPr lang="cs-CZ" sz="1600" b="1" kern="1200" dirty="0">
            <a:latin typeface="Franklin Gothic Medium" pitchFamily="34" charset="0"/>
          </a:endParaRPr>
        </a:p>
      </dsp:txBody>
      <dsp:txXfrm>
        <a:off x="1251047" y="1360257"/>
        <a:ext cx="1260553" cy="1260553"/>
      </dsp:txXfrm>
    </dsp:sp>
    <dsp:sp modelId="{EBA5C52D-387F-4449-9799-6FCEA7592A7E}">
      <dsp:nvSpPr>
        <dsp:cNvPr id="0" name=""/>
        <dsp:cNvSpPr/>
      </dsp:nvSpPr>
      <dsp:spPr>
        <a:xfrm rot="19612793">
          <a:off x="2523395" y="1219111"/>
          <a:ext cx="428645" cy="425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-450179"/>
            <a:satOff val="10227"/>
            <a:lumOff val="22462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9612793">
        <a:off x="2523395" y="1219111"/>
        <a:ext cx="428645" cy="4254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548680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445396518"/>
              </p:ext>
            </p:extLst>
          </p:nvPr>
        </p:nvGraphicFramePr>
        <p:xfrm>
          <a:off x="539552" y="1524196"/>
          <a:ext cx="7992888" cy="44326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8452"/>
                <a:gridCol w="4634436"/>
              </a:tblGrid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38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3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Hospodářský proces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16.07.2012</a:t>
                      </a:r>
                    </a:p>
                  </a:txBody>
                  <a:tcPr/>
                </a:tc>
              </a:tr>
              <a:tr h="91228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obecnými principy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t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ržní ekonomiky jako je hospodaření a hospodářský proces. Materiál je určen pro žáky 1. ročníku obor kuchař, číšník do předmětu „Ekonomika“. Slouží k procvičení učiva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             na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2420888"/>
            <a:ext cx="6678488" cy="792088"/>
          </a:xfrm>
        </p:spPr>
        <p:txBody>
          <a:bodyPr>
            <a:noAutofit/>
            <a:scene3d>
              <a:camera prst="isometricOffAxis1Right"/>
              <a:lightRig rig="threePt" dir="t"/>
            </a:scene3d>
          </a:bodyPr>
          <a:lstStyle/>
          <a:p>
            <a:pPr algn="ctr"/>
            <a:r>
              <a:rPr lang="cs-CZ" sz="72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HOSPODÁŘSKÝ PROCES</a:t>
            </a:r>
            <a:endParaRPr lang="cs-CZ" sz="7200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pic>
        <p:nvPicPr>
          <p:cNvPr id="1031" name="Picture 7" descr="C:\Documents and Settings\Jarda\Local Settings\Temporary Internet Files\Content.IE5\LKQFE4TH\MC9000562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573016"/>
            <a:ext cx="4896544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OBSAH</a:t>
            </a:r>
            <a:endParaRPr lang="cs-CZ" sz="44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Hospodaření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 	Hospodářský proces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 	Činitelé ovlivňující HP</a:t>
            </a:r>
            <a:endParaRPr lang="cs-CZ" sz="2800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HOSPODAŘENÍ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2348880"/>
            <a:ext cx="8568952" cy="41250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Účelné nakládání s prostředky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pro uspokojování potřeb</a:t>
            </a:r>
            <a:endParaRPr lang="cs-CZ" sz="2800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pic>
        <p:nvPicPr>
          <p:cNvPr id="2053" name="Picture 5" descr="C:\Documents and Settings\Jarda\Local Settings\Temporary Internet Files\Content.IE5\ZE3UYYP2\MC9002339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988840"/>
            <a:ext cx="3600400" cy="3528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HOSPODÁŘSKÝ PROCES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534920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Opakující se sled hospodářských činností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 Cílem je uspokojování potřeb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2276872"/>
          <a:ext cx="7931224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ČINITELÉ OVLIVŇUJÍCÍ HP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931224" cy="525658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Přírodní podmínky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- 	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	nerostné bohatství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	půda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	voda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	podnebí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Společenský řád -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	dobré podmínky pro hospodářský růst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Národní bohatství -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	výsledek lidské práce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Obyvatelstvo -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	tradice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	úroveň vzdělání</a:t>
            </a:r>
          </a:p>
          <a:p>
            <a:pPr lvl="8">
              <a:buNone/>
            </a:pPr>
            <a:r>
              <a:rPr lang="cs-CZ" dirty="0" smtClean="0"/>
              <a:t>		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,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Galerie Office, 16.07.2012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52</TotalTime>
  <Words>172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 DIGITÁLNÍ UČEBNÍ MATERIÁL</vt:lpstr>
      <vt:lpstr>HOSPODÁŘSKÝ PROCES</vt:lpstr>
      <vt:lpstr>OBSAH</vt:lpstr>
      <vt:lpstr>HOSPODAŘENÍ</vt:lpstr>
      <vt:lpstr>HOSPODÁŘSKÝ PROCES</vt:lpstr>
      <vt:lpstr>ČINITELÉ OVLIVŇUJÍCÍ HP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26</cp:revision>
  <dcterms:modified xsi:type="dcterms:W3CDTF">2013-04-07T16:59:52Z</dcterms:modified>
</cp:coreProperties>
</file>