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9" r:id="rId3"/>
    <p:sldId id="260" r:id="rId4"/>
    <p:sldId id="261" r:id="rId5"/>
    <p:sldId id="262" r:id="rId6"/>
    <p:sldId id="263" r:id="rId7"/>
    <p:sldId id="265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2101779951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6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Uspokojování lidských potřeb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22.07.2012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prostředky k uspokojování lidských potřeb. Materiál je určen pro žáky 1. ročníku obor kuchař, číšník do předmětu „Ekonomika“. Slouží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                    k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2348880"/>
            <a:ext cx="6334472" cy="1656184"/>
          </a:xfrm>
        </p:spPr>
        <p:txBody>
          <a:bodyPr>
            <a:prstTxWarp prst="textDoubleWave1">
              <a:avLst/>
            </a:prstTxWarp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USPOKOJOVÁNÍ LIDSKÝCH POTŘEB</a:t>
            </a:r>
            <a:endParaRPr lang="cs-CZ" sz="60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1026" name="Picture 2" descr="C:\Documents and Settings\Jarda\Local Settings\Temporary Internet Files\Content.IE5\IY0BFCCM\MP9004331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88640"/>
            <a:ext cx="2768352" cy="2212045"/>
          </a:xfrm>
          <a:prstGeom prst="rect">
            <a:avLst/>
          </a:prstGeom>
          <a:noFill/>
        </p:spPr>
      </p:pic>
      <p:pic>
        <p:nvPicPr>
          <p:cNvPr id="1027" name="Picture 3" descr="C:\Documents and Settings\Jarda\Local Settings\Temporary Internet Files\Content.IE5\86N6EN4Q\MC9004413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437112"/>
            <a:ext cx="1727200" cy="1819275"/>
          </a:xfrm>
          <a:prstGeom prst="rect">
            <a:avLst/>
          </a:prstGeom>
          <a:noFill/>
        </p:spPr>
      </p:pic>
      <p:pic>
        <p:nvPicPr>
          <p:cNvPr id="1032" name="Picture 8" descr="C:\Documents and Settings\Jarda\Local Settings\Temporary Internet Files\Content.IE5\FNEK4B0I\MP9004048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4581128"/>
            <a:ext cx="2393911" cy="1709936"/>
          </a:xfrm>
          <a:prstGeom prst="rect">
            <a:avLst/>
          </a:prstGeom>
          <a:noFill/>
        </p:spPr>
      </p:pic>
      <p:pic>
        <p:nvPicPr>
          <p:cNvPr id="1033" name="Picture 9" descr="C:\Documents and Settings\Jarda\Local Settings\Temporary Internet Files\Content.IE5\5KG7ZE89\MP90044849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32656"/>
            <a:ext cx="2668860" cy="1779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76872"/>
            <a:ext cx="7467600" cy="4197080"/>
          </a:xfrm>
        </p:spPr>
        <p:txBody>
          <a:bodyPr/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Uspokojování potřeb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Statky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Služby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USPOKOJOVÁNÍ POTŘEB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7920880" cy="487375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Potřeby uspokojujeme prostřednictvím statků a služeb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</a:t>
            </a: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STATKY 	= 	PŘEDMĚTY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	SLUŽBY 	= 	ČINNOSTI 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STATKY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b="1" dirty="0" smtClean="0">
                <a:latin typeface="Franklin Gothic Medium" pitchFamily="34" charset="0"/>
              </a:rPr>
              <a:t>Prostředky, které jsou produktem lidské práce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HMOTNÉ 		NEHMOTNÉ 	      VOLNÉ</a:t>
            </a:r>
          </a:p>
          <a:p>
            <a:pPr>
              <a:buNone/>
            </a:pP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MATERIÁLNÍ		 NEMATERIÁLNÍ	        PŘÍRODA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jídlo			 - duševní výtvory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- pití			   člověka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- auto</a:t>
            </a:r>
            <a:endParaRPr lang="cs-CZ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Dvojitá šipka 3"/>
          <p:cNvSpPr/>
          <p:nvPr/>
        </p:nvSpPr>
        <p:spPr>
          <a:xfrm rot="5400000">
            <a:off x="1115616" y="306896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Dvojitá šipka 4"/>
          <p:cNvSpPr/>
          <p:nvPr/>
        </p:nvSpPr>
        <p:spPr>
          <a:xfrm rot="5400000">
            <a:off x="4067944" y="306896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Dvojitá šipka 5"/>
          <p:cNvSpPr/>
          <p:nvPr/>
        </p:nvSpPr>
        <p:spPr>
          <a:xfrm rot="5400000">
            <a:off x="7020272" y="306896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SLUŽBY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496944" cy="487375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Činnosti lidí, které slouží k uspokojení potřeb druhých lidí</a:t>
            </a:r>
          </a:p>
          <a:p>
            <a:pPr algn="ctr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OSOBNÍ				VĚCNÉ</a:t>
            </a:r>
          </a:p>
          <a:p>
            <a:pPr>
              <a:buNone/>
            </a:pPr>
            <a:endParaRPr lang="cs-CZ" sz="3200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Směřují přímo na člověka		Obnovují hmotné statky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- ošetření lékařem			- oprava auta, obuvi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- kadeřník 				- praní prádla</a:t>
            </a:r>
            <a:endParaRPr lang="cs-CZ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Šipka doprava se zářezem 3"/>
          <p:cNvSpPr/>
          <p:nvPr/>
        </p:nvSpPr>
        <p:spPr>
          <a:xfrm rot="5400000">
            <a:off x="1372784" y="3387856"/>
            <a:ext cx="978408" cy="484632"/>
          </a:xfrm>
          <a:prstGeom prst="notch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se zářezem 4"/>
          <p:cNvSpPr/>
          <p:nvPr/>
        </p:nvSpPr>
        <p:spPr>
          <a:xfrm rot="5400000">
            <a:off x="5905096" y="3392048"/>
            <a:ext cx="986792" cy="484632"/>
          </a:xfrm>
          <a:prstGeom prst="notch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Franklin Gothic Medium" pitchFamily="34" charset="0"/>
              </a:rPr>
              <a:t>URČETE, </a:t>
            </a:r>
            <a:r>
              <a:rPr lang="cs-CZ" sz="2800" b="1" dirty="0" smtClean="0">
                <a:latin typeface="Franklin Gothic Medium" pitchFamily="34" charset="0"/>
              </a:rPr>
              <a:t>CO PATŘÍ MEZI STATKY A SLUŽBY</a:t>
            </a:r>
            <a:endParaRPr lang="cs-CZ" sz="28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8737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Zapište do pracovního listu</a:t>
            </a:r>
          </a:p>
          <a:p>
            <a:pPr algn="ctr">
              <a:buNone/>
            </a:pPr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STATKY				SLUŽBY </a:t>
            </a:r>
          </a:p>
          <a:p>
            <a:pPr>
              <a:buNone/>
            </a:pPr>
            <a:endParaRPr lang="cs-CZ" sz="40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827584" y="3429000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AUTO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3275856" y="2996952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OPRAVA </a:t>
            </a:r>
          </a:p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PRAČKY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1403648" y="5013176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VZDĚLÁVÁNÍ</a:t>
            </a:r>
          </a:p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VE ŠKOLE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4572000" y="5373216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OSTŘÍHÁNÍ VLASŮ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4211960" y="4077072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DIVADELNÍ HRA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6228184" y="3356992"/>
            <a:ext cx="2160240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DŮM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778098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Franklin Gothic Medium" pitchFamily="34" charset="0"/>
              </a:rPr>
              <a:t>SPRÁVNÉ ŘEŠENÍ</a:t>
            </a:r>
            <a:endParaRPr lang="cs-CZ" sz="28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931224" cy="52772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    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STATKY			   SLUŽBY </a:t>
            </a:r>
          </a:p>
          <a:p>
            <a:pPr>
              <a:buNone/>
            </a:pPr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sz="20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827584" y="2132856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AUTO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5292080" y="2132856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OPRAVA </a:t>
            </a:r>
          </a:p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PRAČKY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827584" y="3645024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DŮM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899592" y="5229200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DIVADELNÍ HRA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5436096" y="5229200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VZDĚLÁVÁNÍ</a:t>
            </a:r>
          </a:p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VE ŠKOLE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5364088" y="3645024"/>
            <a:ext cx="2232248" cy="1224136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OSTŘÍHÁNÍ VLASŮ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22.07.2012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141</TotalTime>
  <Words>196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 DIGITÁLNÍ UČEBNÍ MATERIÁL</vt:lpstr>
      <vt:lpstr>USPOKOJOVÁNÍ LIDSKÝCH POTŘEB</vt:lpstr>
      <vt:lpstr>OBSAH</vt:lpstr>
      <vt:lpstr>USPOKOJOVÁNÍ POTŘEB</vt:lpstr>
      <vt:lpstr>STATKY</vt:lpstr>
      <vt:lpstr>SLUŽBY</vt:lpstr>
      <vt:lpstr>URČETE, CO PATŘÍ MEZI STATKY A SLUŽBY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35</cp:revision>
  <dcterms:modified xsi:type="dcterms:W3CDTF">2013-04-07T17:02:53Z</dcterms:modified>
</cp:coreProperties>
</file>