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59E900-7C84-4D22-A6C9-DC2CECF9EF80}" type="doc">
      <dgm:prSet loTypeId="urn:microsoft.com/office/officeart/2005/8/layout/hierarchy1" loCatId="hierarchy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BA83386-2B31-4892-877D-64E0CA92DF29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rPr>
            <a:t>VÝROBNÍ</a:t>
          </a:r>
        </a:p>
        <a:p>
          <a:r>
            <a:rPr lang="cs-CZ" sz="3200" b="1" dirty="0" smtClean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rPr>
            <a:t>PROCES</a:t>
          </a:r>
          <a:endParaRPr lang="cs-CZ" sz="3200" b="1" dirty="0">
            <a:solidFill>
              <a:schemeClr val="accent3">
                <a:lumMod val="50000"/>
              </a:schemeClr>
            </a:solidFill>
            <a:latin typeface="Franklin Gothic Medium" pitchFamily="34" charset="0"/>
          </a:endParaRPr>
        </a:p>
      </dgm:t>
    </dgm:pt>
    <dgm:pt modelId="{4FA400E5-9653-49E0-9972-ADC2F8FC2A57}" type="parTrans" cxnId="{729A15C1-7265-47B2-8FAF-DE90824FC3A2}">
      <dgm:prSet/>
      <dgm:spPr/>
      <dgm:t>
        <a:bodyPr/>
        <a:lstStyle/>
        <a:p>
          <a:endParaRPr lang="cs-CZ"/>
        </a:p>
      </dgm:t>
    </dgm:pt>
    <dgm:pt modelId="{13D8368C-8338-43BE-AFE9-8DEDC385EED0}" type="sibTrans" cxnId="{729A15C1-7265-47B2-8FAF-DE90824FC3A2}">
      <dgm:prSet/>
      <dgm:spPr/>
      <dgm:t>
        <a:bodyPr/>
        <a:lstStyle/>
        <a:p>
          <a:endParaRPr lang="cs-CZ"/>
        </a:p>
      </dgm:t>
    </dgm:pt>
    <dgm:pt modelId="{BE163E88-5CE7-4550-90DF-4B62624B33E4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5">
                  <a:lumMod val="50000"/>
                </a:schemeClr>
              </a:solidFill>
              <a:latin typeface="Franklin Gothic Medium" pitchFamily="34" charset="0"/>
            </a:rPr>
            <a:t>PRACOVNÍ</a:t>
          </a:r>
          <a:endParaRPr lang="cs-CZ" sz="2000" b="1" dirty="0">
            <a:solidFill>
              <a:schemeClr val="accent5">
                <a:lumMod val="50000"/>
              </a:schemeClr>
            </a:solidFill>
            <a:latin typeface="Franklin Gothic Medium" pitchFamily="34" charset="0"/>
          </a:endParaRPr>
        </a:p>
      </dgm:t>
    </dgm:pt>
    <dgm:pt modelId="{65C5068D-1B6A-40B7-90DE-4749567AE8BA}" type="parTrans" cxnId="{5861BEBC-CBC8-4A3A-83B3-BFB30DF11CEF}">
      <dgm:prSet/>
      <dgm:spPr/>
      <dgm:t>
        <a:bodyPr/>
        <a:lstStyle/>
        <a:p>
          <a:endParaRPr lang="cs-CZ"/>
        </a:p>
      </dgm:t>
    </dgm:pt>
    <dgm:pt modelId="{D3163995-A4D5-4808-B7A7-C473D2A7AF85}" type="sibTrans" cxnId="{5861BEBC-CBC8-4A3A-83B3-BFB30DF11CEF}">
      <dgm:prSet/>
      <dgm:spPr/>
      <dgm:t>
        <a:bodyPr/>
        <a:lstStyle/>
        <a:p>
          <a:endParaRPr lang="cs-CZ"/>
        </a:p>
      </dgm:t>
    </dgm:pt>
    <dgm:pt modelId="{E6EE413A-680B-4054-A17A-FD6F72198685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RUČNÍ</a:t>
          </a:r>
          <a:endParaRPr lang="cs-CZ" b="1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gm:t>
    </dgm:pt>
    <dgm:pt modelId="{65E63189-4E68-442C-AF8F-EAA0BF80EC28}" type="parTrans" cxnId="{6B852D80-3AA9-407B-A6C4-C30C60F1A24C}">
      <dgm:prSet/>
      <dgm:spPr/>
      <dgm:t>
        <a:bodyPr/>
        <a:lstStyle/>
        <a:p>
          <a:endParaRPr lang="cs-CZ"/>
        </a:p>
      </dgm:t>
    </dgm:pt>
    <dgm:pt modelId="{C86C92E7-D9FB-4053-A431-9670D4539432}" type="sibTrans" cxnId="{6B852D80-3AA9-407B-A6C4-C30C60F1A24C}">
      <dgm:prSet/>
      <dgm:spPr/>
      <dgm:t>
        <a:bodyPr/>
        <a:lstStyle/>
        <a:p>
          <a:endParaRPr lang="cs-CZ"/>
        </a:p>
      </dgm:t>
    </dgm:pt>
    <dgm:pt modelId="{23B26211-B4B8-4C13-B5A5-736D75BE878A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STROJNĚ RUČNÍ</a:t>
          </a:r>
          <a:endParaRPr lang="cs-CZ" b="1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gm:t>
    </dgm:pt>
    <dgm:pt modelId="{DE200274-A99F-4ECE-85D4-B0F02CAE3213}" type="parTrans" cxnId="{04B9D791-B122-42E8-B717-B1AEC4437582}">
      <dgm:prSet/>
      <dgm:spPr/>
      <dgm:t>
        <a:bodyPr/>
        <a:lstStyle/>
        <a:p>
          <a:endParaRPr lang="cs-CZ"/>
        </a:p>
      </dgm:t>
    </dgm:pt>
    <dgm:pt modelId="{991202F3-4F49-44C4-B4C4-EE96D2D41080}" type="sibTrans" cxnId="{04B9D791-B122-42E8-B717-B1AEC4437582}">
      <dgm:prSet/>
      <dgm:spPr/>
      <dgm:t>
        <a:bodyPr/>
        <a:lstStyle/>
        <a:p>
          <a:endParaRPr lang="cs-CZ"/>
        </a:p>
      </dgm:t>
    </dgm:pt>
    <dgm:pt modelId="{6024FC7C-3ACB-4BCE-97DF-E98FDB4B2E7A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5">
                  <a:lumMod val="50000"/>
                </a:schemeClr>
              </a:solidFill>
              <a:latin typeface="Franklin Gothic Medium" pitchFamily="34" charset="0"/>
            </a:rPr>
            <a:t>NEPRACOVNÍ</a:t>
          </a:r>
          <a:endParaRPr lang="cs-CZ" sz="2000" b="1" dirty="0">
            <a:solidFill>
              <a:schemeClr val="accent5">
                <a:lumMod val="50000"/>
              </a:schemeClr>
            </a:solidFill>
            <a:latin typeface="Franklin Gothic Medium" pitchFamily="34" charset="0"/>
          </a:endParaRPr>
        </a:p>
      </dgm:t>
    </dgm:pt>
    <dgm:pt modelId="{0C8E6992-E6DC-4A89-9F1A-4EB7683739D5}" type="parTrans" cxnId="{39495F1A-3FEC-4C0C-9AC2-2A44B8218614}">
      <dgm:prSet/>
      <dgm:spPr/>
      <dgm:t>
        <a:bodyPr/>
        <a:lstStyle/>
        <a:p>
          <a:endParaRPr lang="cs-CZ"/>
        </a:p>
      </dgm:t>
    </dgm:pt>
    <dgm:pt modelId="{C773BEE2-08EC-4F3E-B897-4EAC14C89F52}" type="sibTrans" cxnId="{39495F1A-3FEC-4C0C-9AC2-2A44B8218614}">
      <dgm:prSet/>
      <dgm:spPr/>
      <dgm:t>
        <a:bodyPr/>
        <a:lstStyle/>
        <a:p>
          <a:endParaRPr lang="cs-CZ"/>
        </a:p>
      </dgm:t>
    </dgm:pt>
    <dgm:pt modelId="{D8D84A61-2BFA-44AC-B63B-3B74003D1F03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MECHANICKÉ</a:t>
          </a:r>
        </a:p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AUTOMATICKÉ</a:t>
          </a:r>
          <a:endParaRPr lang="cs-CZ" b="1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gm:t>
    </dgm:pt>
    <dgm:pt modelId="{C922DF70-3C19-4A86-987C-A3F9DF7A0E04}" type="parTrans" cxnId="{4D2CA831-34DB-412D-B4B6-A02D8FAC1034}">
      <dgm:prSet/>
      <dgm:spPr/>
      <dgm:t>
        <a:bodyPr/>
        <a:lstStyle/>
        <a:p>
          <a:endParaRPr lang="cs-CZ"/>
        </a:p>
      </dgm:t>
    </dgm:pt>
    <dgm:pt modelId="{4E6B7F32-897B-4EF1-ABE2-30BBD393785C}" type="sibTrans" cxnId="{4D2CA831-34DB-412D-B4B6-A02D8FAC1034}">
      <dgm:prSet/>
      <dgm:spPr/>
      <dgm:t>
        <a:bodyPr/>
        <a:lstStyle/>
        <a:p>
          <a:endParaRPr lang="cs-CZ"/>
        </a:p>
      </dgm:t>
    </dgm:pt>
    <dgm:pt modelId="{39811D2D-932F-4DFA-9166-54BA2FA6066E}">
      <dgm:prSet/>
      <dgm:spPr/>
      <dgm:t>
        <a:bodyPr/>
        <a:lstStyle/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PŘÍRODNÍ</a:t>
          </a:r>
          <a:endParaRPr lang="cs-CZ" b="1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gm:t>
    </dgm:pt>
    <dgm:pt modelId="{1CACB756-E08C-48CD-AC78-3A77EB92FAD7}" type="parTrans" cxnId="{22FCF2BA-0E2C-42F4-B2F4-2EF43C8343DE}">
      <dgm:prSet/>
      <dgm:spPr/>
      <dgm:t>
        <a:bodyPr/>
        <a:lstStyle/>
        <a:p>
          <a:endParaRPr lang="cs-CZ"/>
        </a:p>
      </dgm:t>
    </dgm:pt>
    <dgm:pt modelId="{90907DC8-407D-45F1-82F0-268513EFC8EA}" type="sibTrans" cxnId="{22FCF2BA-0E2C-42F4-B2F4-2EF43C8343DE}">
      <dgm:prSet/>
      <dgm:spPr/>
      <dgm:t>
        <a:bodyPr/>
        <a:lstStyle/>
        <a:p>
          <a:endParaRPr lang="cs-CZ"/>
        </a:p>
      </dgm:t>
    </dgm:pt>
    <dgm:pt modelId="{5629C790-5394-42D4-A3CF-DD3080AA81DE}">
      <dgm:prSet/>
      <dgm:spPr/>
      <dgm:t>
        <a:bodyPr/>
        <a:lstStyle/>
        <a:p>
          <a:r>
            <a: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STROJNÍ</a:t>
          </a:r>
          <a:endParaRPr lang="cs-CZ" b="1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gm:t>
    </dgm:pt>
    <dgm:pt modelId="{EB921C1A-74B0-4E45-A85E-E55555BB7063}" type="parTrans" cxnId="{CD3B57CD-C263-4E0B-8217-5DDDACFBD79F}">
      <dgm:prSet/>
      <dgm:spPr/>
      <dgm:t>
        <a:bodyPr/>
        <a:lstStyle/>
        <a:p>
          <a:endParaRPr lang="cs-CZ"/>
        </a:p>
      </dgm:t>
    </dgm:pt>
    <dgm:pt modelId="{D191E30E-7584-459A-A511-E7380E26CD0B}" type="sibTrans" cxnId="{CD3B57CD-C263-4E0B-8217-5DDDACFBD79F}">
      <dgm:prSet/>
      <dgm:spPr/>
      <dgm:t>
        <a:bodyPr/>
        <a:lstStyle/>
        <a:p>
          <a:endParaRPr lang="cs-CZ"/>
        </a:p>
      </dgm:t>
    </dgm:pt>
    <dgm:pt modelId="{1CC7180F-943F-42A3-B562-63CE6E03EEB2}" type="pres">
      <dgm:prSet presAssocID="{0B59E900-7C84-4D22-A6C9-DC2CECF9EF8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069F5FF-1805-45FA-8C81-DE604B8E0EFA}" type="pres">
      <dgm:prSet presAssocID="{DBA83386-2B31-4892-877D-64E0CA92DF29}" presName="hierRoot1" presStyleCnt="0"/>
      <dgm:spPr/>
    </dgm:pt>
    <dgm:pt modelId="{90AC42F1-21F6-4550-B1F9-8199329C4AA7}" type="pres">
      <dgm:prSet presAssocID="{DBA83386-2B31-4892-877D-64E0CA92DF29}" presName="composite" presStyleCnt="0"/>
      <dgm:spPr/>
    </dgm:pt>
    <dgm:pt modelId="{27C5CF85-7488-4F5F-8666-9C86DD103E28}" type="pres">
      <dgm:prSet presAssocID="{DBA83386-2B31-4892-877D-64E0CA92DF29}" presName="background" presStyleLbl="node0" presStyleIdx="0" presStyleCnt="1"/>
      <dgm:spPr/>
    </dgm:pt>
    <dgm:pt modelId="{17F2AC26-DE53-4BDC-AA89-FE3B614AD3DC}" type="pres">
      <dgm:prSet presAssocID="{DBA83386-2B31-4892-877D-64E0CA92DF29}" presName="text" presStyleLbl="fgAcc0" presStyleIdx="0" presStyleCnt="1" custScaleX="175154" custScaleY="147132" custLinFactNeighborX="0" custLinFactNeighborY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EBD522-DC14-435D-BF33-2F4D4EBDF064}" type="pres">
      <dgm:prSet presAssocID="{DBA83386-2B31-4892-877D-64E0CA92DF29}" presName="hierChild2" presStyleCnt="0"/>
      <dgm:spPr/>
    </dgm:pt>
    <dgm:pt modelId="{705F87CB-801D-4975-B13B-B55ABCF5E78C}" type="pres">
      <dgm:prSet presAssocID="{65C5068D-1B6A-40B7-90DE-4749567AE8BA}" presName="Name10" presStyleLbl="parChTrans1D2" presStyleIdx="0" presStyleCnt="2"/>
      <dgm:spPr/>
      <dgm:t>
        <a:bodyPr/>
        <a:lstStyle/>
        <a:p>
          <a:endParaRPr lang="cs-CZ"/>
        </a:p>
      </dgm:t>
    </dgm:pt>
    <dgm:pt modelId="{4E292584-2669-43F5-A1C8-B1FE7D23A5A8}" type="pres">
      <dgm:prSet presAssocID="{BE163E88-5CE7-4550-90DF-4B62624B33E4}" presName="hierRoot2" presStyleCnt="0"/>
      <dgm:spPr/>
    </dgm:pt>
    <dgm:pt modelId="{A0917D81-DCBA-4365-B20A-3276D90E40D4}" type="pres">
      <dgm:prSet presAssocID="{BE163E88-5CE7-4550-90DF-4B62624B33E4}" presName="composite2" presStyleCnt="0"/>
      <dgm:spPr/>
    </dgm:pt>
    <dgm:pt modelId="{2F3C955E-F5B5-4BFF-9C00-61C1766D7D9E}" type="pres">
      <dgm:prSet presAssocID="{BE163E88-5CE7-4550-90DF-4B62624B33E4}" presName="background2" presStyleLbl="node2" presStyleIdx="0" presStyleCnt="2"/>
      <dgm:spPr/>
    </dgm:pt>
    <dgm:pt modelId="{C91893C6-40D2-444F-942C-5E61D4ABD96E}" type="pres">
      <dgm:prSet presAssocID="{BE163E88-5CE7-4550-90DF-4B62624B33E4}" presName="text2" presStyleLbl="fgAcc2" presStyleIdx="0" presStyleCnt="2" custScaleX="1411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E07803-F4CA-46A5-AFF6-478557C5FDB4}" type="pres">
      <dgm:prSet presAssocID="{BE163E88-5CE7-4550-90DF-4B62624B33E4}" presName="hierChild3" presStyleCnt="0"/>
      <dgm:spPr/>
    </dgm:pt>
    <dgm:pt modelId="{CC195F6E-4259-4A8D-87C1-168594B549A9}" type="pres">
      <dgm:prSet presAssocID="{65E63189-4E68-442C-AF8F-EAA0BF80EC28}" presName="Name17" presStyleLbl="parChTrans1D3" presStyleIdx="0" presStyleCnt="5"/>
      <dgm:spPr/>
      <dgm:t>
        <a:bodyPr/>
        <a:lstStyle/>
        <a:p>
          <a:endParaRPr lang="cs-CZ"/>
        </a:p>
      </dgm:t>
    </dgm:pt>
    <dgm:pt modelId="{F192331D-0317-4E11-B42F-03C414A5EC1E}" type="pres">
      <dgm:prSet presAssocID="{E6EE413A-680B-4054-A17A-FD6F72198685}" presName="hierRoot3" presStyleCnt="0"/>
      <dgm:spPr/>
    </dgm:pt>
    <dgm:pt modelId="{D9414363-BB03-4B86-9A3D-B058131BE2B9}" type="pres">
      <dgm:prSet presAssocID="{E6EE413A-680B-4054-A17A-FD6F72198685}" presName="composite3" presStyleCnt="0"/>
      <dgm:spPr/>
    </dgm:pt>
    <dgm:pt modelId="{320D60BF-DA2E-4F46-9624-7EC054EEA058}" type="pres">
      <dgm:prSet presAssocID="{E6EE413A-680B-4054-A17A-FD6F72198685}" presName="background3" presStyleLbl="node3" presStyleIdx="0" presStyleCnt="5"/>
      <dgm:spPr/>
    </dgm:pt>
    <dgm:pt modelId="{1AB63EA4-35C9-4F7A-B0C5-EEC5C1752527}" type="pres">
      <dgm:prSet presAssocID="{E6EE413A-680B-4054-A17A-FD6F72198685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24A7AE-F90B-4E3A-8C2B-9475E8009019}" type="pres">
      <dgm:prSet presAssocID="{E6EE413A-680B-4054-A17A-FD6F72198685}" presName="hierChild4" presStyleCnt="0"/>
      <dgm:spPr/>
    </dgm:pt>
    <dgm:pt modelId="{37503E62-D04A-4F1E-A5B1-333AE5FF8A76}" type="pres">
      <dgm:prSet presAssocID="{DE200274-A99F-4ECE-85D4-B0F02CAE3213}" presName="Name17" presStyleLbl="parChTrans1D3" presStyleIdx="1" presStyleCnt="5"/>
      <dgm:spPr/>
      <dgm:t>
        <a:bodyPr/>
        <a:lstStyle/>
        <a:p>
          <a:endParaRPr lang="cs-CZ"/>
        </a:p>
      </dgm:t>
    </dgm:pt>
    <dgm:pt modelId="{208B29AE-E477-4F6C-883B-5CF0F050C805}" type="pres">
      <dgm:prSet presAssocID="{23B26211-B4B8-4C13-B5A5-736D75BE878A}" presName="hierRoot3" presStyleCnt="0"/>
      <dgm:spPr/>
    </dgm:pt>
    <dgm:pt modelId="{FFCFE829-1C0E-4B24-8A0A-9506799904FD}" type="pres">
      <dgm:prSet presAssocID="{23B26211-B4B8-4C13-B5A5-736D75BE878A}" presName="composite3" presStyleCnt="0"/>
      <dgm:spPr/>
    </dgm:pt>
    <dgm:pt modelId="{1F004C00-DC7F-4BEA-B5D0-691F6B0010A3}" type="pres">
      <dgm:prSet presAssocID="{23B26211-B4B8-4C13-B5A5-736D75BE878A}" presName="background3" presStyleLbl="node3" presStyleIdx="1" presStyleCnt="5"/>
      <dgm:spPr/>
    </dgm:pt>
    <dgm:pt modelId="{FE377BB0-7EC3-4C18-9952-73D75B86E5A5}" type="pres">
      <dgm:prSet presAssocID="{23B26211-B4B8-4C13-B5A5-736D75BE878A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25B1E5-3045-4DF6-A70F-5F3900864AEB}" type="pres">
      <dgm:prSet presAssocID="{23B26211-B4B8-4C13-B5A5-736D75BE878A}" presName="hierChild4" presStyleCnt="0"/>
      <dgm:spPr/>
    </dgm:pt>
    <dgm:pt modelId="{6819EAAB-20A4-4C43-B4A1-C5CD7B4BD5C7}" type="pres">
      <dgm:prSet presAssocID="{EB921C1A-74B0-4E45-A85E-E55555BB7063}" presName="Name17" presStyleLbl="parChTrans1D3" presStyleIdx="2" presStyleCnt="5"/>
      <dgm:spPr/>
      <dgm:t>
        <a:bodyPr/>
        <a:lstStyle/>
        <a:p>
          <a:endParaRPr lang="cs-CZ"/>
        </a:p>
      </dgm:t>
    </dgm:pt>
    <dgm:pt modelId="{03F676AF-7453-4C39-A5F7-9A6D0C0A0DDF}" type="pres">
      <dgm:prSet presAssocID="{5629C790-5394-42D4-A3CF-DD3080AA81DE}" presName="hierRoot3" presStyleCnt="0"/>
      <dgm:spPr/>
    </dgm:pt>
    <dgm:pt modelId="{DD3C35B9-F370-4A28-BC54-8CA9A30778F1}" type="pres">
      <dgm:prSet presAssocID="{5629C790-5394-42D4-A3CF-DD3080AA81DE}" presName="composite3" presStyleCnt="0"/>
      <dgm:spPr/>
    </dgm:pt>
    <dgm:pt modelId="{0FAF960C-60B4-4C59-A704-1959FB09B84D}" type="pres">
      <dgm:prSet presAssocID="{5629C790-5394-42D4-A3CF-DD3080AA81DE}" presName="background3" presStyleLbl="node3" presStyleIdx="2" presStyleCnt="5"/>
      <dgm:spPr/>
    </dgm:pt>
    <dgm:pt modelId="{8DA51123-F1E1-4027-9F22-63643B4A7CC9}" type="pres">
      <dgm:prSet presAssocID="{5629C790-5394-42D4-A3CF-DD3080AA81DE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14FC46F-D993-475E-8CD6-441185FAC96A}" type="pres">
      <dgm:prSet presAssocID="{5629C790-5394-42D4-A3CF-DD3080AA81DE}" presName="hierChild4" presStyleCnt="0"/>
      <dgm:spPr/>
    </dgm:pt>
    <dgm:pt modelId="{9230B3FE-5071-45CB-8647-4F4A3849720E}" type="pres">
      <dgm:prSet presAssocID="{0C8E6992-E6DC-4A89-9F1A-4EB7683739D5}" presName="Name10" presStyleLbl="parChTrans1D2" presStyleIdx="1" presStyleCnt="2"/>
      <dgm:spPr/>
      <dgm:t>
        <a:bodyPr/>
        <a:lstStyle/>
        <a:p>
          <a:endParaRPr lang="cs-CZ"/>
        </a:p>
      </dgm:t>
    </dgm:pt>
    <dgm:pt modelId="{245DC92D-7BF5-4B03-B60F-2AB5A1DC278D}" type="pres">
      <dgm:prSet presAssocID="{6024FC7C-3ACB-4BCE-97DF-E98FDB4B2E7A}" presName="hierRoot2" presStyleCnt="0"/>
      <dgm:spPr/>
    </dgm:pt>
    <dgm:pt modelId="{D0BD787E-E854-4B16-B1D2-1D9ABEF514F3}" type="pres">
      <dgm:prSet presAssocID="{6024FC7C-3ACB-4BCE-97DF-E98FDB4B2E7A}" presName="composite2" presStyleCnt="0"/>
      <dgm:spPr/>
    </dgm:pt>
    <dgm:pt modelId="{0750F39C-BC9A-46E0-9964-0B0315741973}" type="pres">
      <dgm:prSet presAssocID="{6024FC7C-3ACB-4BCE-97DF-E98FDB4B2E7A}" presName="background2" presStyleLbl="node2" presStyleIdx="1" presStyleCnt="2"/>
      <dgm:spPr/>
    </dgm:pt>
    <dgm:pt modelId="{1A19175B-6A84-4050-817C-185ED5093E41}" type="pres">
      <dgm:prSet presAssocID="{6024FC7C-3ACB-4BCE-97DF-E98FDB4B2E7A}" presName="text2" presStyleLbl="fgAcc2" presStyleIdx="1" presStyleCnt="2" custScaleX="1376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B5FA87-3E8B-4315-A14A-1588C4C4A7A3}" type="pres">
      <dgm:prSet presAssocID="{6024FC7C-3ACB-4BCE-97DF-E98FDB4B2E7A}" presName="hierChild3" presStyleCnt="0"/>
      <dgm:spPr/>
    </dgm:pt>
    <dgm:pt modelId="{2C4491D6-44DD-4576-BE6E-8F9066CCA8F7}" type="pres">
      <dgm:prSet presAssocID="{1CACB756-E08C-48CD-AC78-3A77EB92FAD7}" presName="Name17" presStyleLbl="parChTrans1D3" presStyleIdx="3" presStyleCnt="5"/>
      <dgm:spPr/>
      <dgm:t>
        <a:bodyPr/>
        <a:lstStyle/>
        <a:p>
          <a:endParaRPr lang="cs-CZ"/>
        </a:p>
      </dgm:t>
    </dgm:pt>
    <dgm:pt modelId="{2F901288-2873-4CF9-B39E-EC563793C3A0}" type="pres">
      <dgm:prSet presAssocID="{39811D2D-932F-4DFA-9166-54BA2FA6066E}" presName="hierRoot3" presStyleCnt="0"/>
      <dgm:spPr/>
    </dgm:pt>
    <dgm:pt modelId="{75ACB3F6-B0C5-4B15-B7FA-C3ECA3D9FA83}" type="pres">
      <dgm:prSet presAssocID="{39811D2D-932F-4DFA-9166-54BA2FA6066E}" presName="composite3" presStyleCnt="0"/>
      <dgm:spPr/>
    </dgm:pt>
    <dgm:pt modelId="{03EEF026-2E47-4DEB-BD51-20CC0264FDC5}" type="pres">
      <dgm:prSet presAssocID="{39811D2D-932F-4DFA-9166-54BA2FA6066E}" presName="background3" presStyleLbl="node3" presStyleIdx="3" presStyleCnt="5"/>
      <dgm:spPr/>
    </dgm:pt>
    <dgm:pt modelId="{82C53F2B-4431-4246-9163-0CC845ACEDEF}" type="pres">
      <dgm:prSet presAssocID="{39811D2D-932F-4DFA-9166-54BA2FA6066E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46D0AF-0B24-409C-A141-F7D086B26FB1}" type="pres">
      <dgm:prSet presAssocID="{39811D2D-932F-4DFA-9166-54BA2FA6066E}" presName="hierChild4" presStyleCnt="0"/>
      <dgm:spPr/>
    </dgm:pt>
    <dgm:pt modelId="{07FAD74B-D35E-4CAC-84B7-2E1B27A534DD}" type="pres">
      <dgm:prSet presAssocID="{C922DF70-3C19-4A86-987C-A3F9DF7A0E04}" presName="Name17" presStyleLbl="parChTrans1D3" presStyleIdx="4" presStyleCnt="5"/>
      <dgm:spPr/>
      <dgm:t>
        <a:bodyPr/>
        <a:lstStyle/>
        <a:p>
          <a:endParaRPr lang="cs-CZ"/>
        </a:p>
      </dgm:t>
    </dgm:pt>
    <dgm:pt modelId="{661EC80E-5560-4C4E-9E30-C940208FF0A4}" type="pres">
      <dgm:prSet presAssocID="{D8D84A61-2BFA-44AC-B63B-3B74003D1F03}" presName="hierRoot3" presStyleCnt="0"/>
      <dgm:spPr/>
    </dgm:pt>
    <dgm:pt modelId="{8E2DF3A6-B4D4-4F01-BA83-6E08C26C0D14}" type="pres">
      <dgm:prSet presAssocID="{D8D84A61-2BFA-44AC-B63B-3B74003D1F03}" presName="composite3" presStyleCnt="0"/>
      <dgm:spPr/>
    </dgm:pt>
    <dgm:pt modelId="{8D37646C-B662-4CB2-983D-DEE0D70ED61F}" type="pres">
      <dgm:prSet presAssocID="{D8D84A61-2BFA-44AC-B63B-3B74003D1F03}" presName="background3" presStyleLbl="node3" presStyleIdx="4" presStyleCnt="5"/>
      <dgm:spPr/>
    </dgm:pt>
    <dgm:pt modelId="{D697A888-1351-4AF6-99AA-1B69102C3321}" type="pres">
      <dgm:prSet presAssocID="{D8D84A61-2BFA-44AC-B63B-3B74003D1F0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8AD2B1-A2F4-4932-B059-D87830295BC0}" type="pres">
      <dgm:prSet presAssocID="{D8D84A61-2BFA-44AC-B63B-3B74003D1F03}" presName="hierChild4" presStyleCnt="0"/>
      <dgm:spPr/>
    </dgm:pt>
  </dgm:ptLst>
  <dgm:cxnLst>
    <dgm:cxn modelId="{FB195050-880D-4559-B7EF-7090F8822375}" type="presOf" srcId="{65E63189-4E68-442C-AF8F-EAA0BF80EC28}" destId="{CC195F6E-4259-4A8D-87C1-168594B549A9}" srcOrd="0" destOrd="0" presId="urn:microsoft.com/office/officeart/2005/8/layout/hierarchy1"/>
    <dgm:cxn modelId="{729A15C1-7265-47B2-8FAF-DE90824FC3A2}" srcId="{0B59E900-7C84-4D22-A6C9-DC2CECF9EF80}" destId="{DBA83386-2B31-4892-877D-64E0CA92DF29}" srcOrd="0" destOrd="0" parTransId="{4FA400E5-9653-49E0-9972-ADC2F8FC2A57}" sibTransId="{13D8368C-8338-43BE-AFE9-8DEDC385EED0}"/>
    <dgm:cxn modelId="{51BDE133-FB7A-4DBD-99B7-CE1C1355A61B}" type="presOf" srcId="{DE200274-A99F-4ECE-85D4-B0F02CAE3213}" destId="{37503E62-D04A-4F1E-A5B1-333AE5FF8A76}" srcOrd="0" destOrd="0" presId="urn:microsoft.com/office/officeart/2005/8/layout/hierarchy1"/>
    <dgm:cxn modelId="{22FCF2BA-0E2C-42F4-B2F4-2EF43C8343DE}" srcId="{6024FC7C-3ACB-4BCE-97DF-E98FDB4B2E7A}" destId="{39811D2D-932F-4DFA-9166-54BA2FA6066E}" srcOrd="0" destOrd="0" parTransId="{1CACB756-E08C-48CD-AC78-3A77EB92FAD7}" sibTransId="{90907DC8-407D-45F1-82F0-268513EFC8EA}"/>
    <dgm:cxn modelId="{C6816611-1BEB-4901-9F9C-2484C2FF9748}" type="presOf" srcId="{C922DF70-3C19-4A86-987C-A3F9DF7A0E04}" destId="{07FAD74B-D35E-4CAC-84B7-2E1B27A534DD}" srcOrd="0" destOrd="0" presId="urn:microsoft.com/office/officeart/2005/8/layout/hierarchy1"/>
    <dgm:cxn modelId="{04B9D791-B122-42E8-B717-B1AEC4437582}" srcId="{BE163E88-5CE7-4550-90DF-4B62624B33E4}" destId="{23B26211-B4B8-4C13-B5A5-736D75BE878A}" srcOrd="1" destOrd="0" parTransId="{DE200274-A99F-4ECE-85D4-B0F02CAE3213}" sibTransId="{991202F3-4F49-44C4-B4C4-EE96D2D41080}"/>
    <dgm:cxn modelId="{9BC3CD19-2516-45AA-B450-07013132028D}" type="presOf" srcId="{23B26211-B4B8-4C13-B5A5-736D75BE878A}" destId="{FE377BB0-7EC3-4C18-9952-73D75B86E5A5}" srcOrd="0" destOrd="0" presId="urn:microsoft.com/office/officeart/2005/8/layout/hierarchy1"/>
    <dgm:cxn modelId="{25106393-08E5-42A3-A313-7BEA5265F5AF}" type="presOf" srcId="{0B59E900-7C84-4D22-A6C9-DC2CECF9EF80}" destId="{1CC7180F-943F-42A3-B562-63CE6E03EEB2}" srcOrd="0" destOrd="0" presId="urn:microsoft.com/office/officeart/2005/8/layout/hierarchy1"/>
    <dgm:cxn modelId="{6B852D80-3AA9-407B-A6C4-C30C60F1A24C}" srcId="{BE163E88-5CE7-4550-90DF-4B62624B33E4}" destId="{E6EE413A-680B-4054-A17A-FD6F72198685}" srcOrd="0" destOrd="0" parTransId="{65E63189-4E68-442C-AF8F-EAA0BF80EC28}" sibTransId="{C86C92E7-D9FB-4053-A431-9670D4539432}"/>
    <dgm:cxn modelId="{93391D45-710C-4C74-87BA-C5F9DA9873D9}" type="presOf" srcId="{E6EE413A-680B-4054-A17A-FD6F72198685}" destId="{1AB63EA4-35C9-4F7A-B0C5-EEC5C1752527}" srcOrd="0" destOrd="0" presId="urn:microsoft.com/office/officeart/2005/8/layout/hierarchy1"/>
    <dgm:cxn modelId="{4D2CA831-34DB-412D-B4B6-A02D8FAC1034}" srcId="{6024FC7C-3ACB-4BCE-97DF-E98FDB4B2E7A}" destId="{D8D84A61-2BFA-44AC-B63B-3B74003D1F03}" srcOrd="1" destOrd="0" parTransId="{C922DF70-3C19-4A86-987C-A3F9DF7A0E04}" sibTransId="{4E6B7F32-897B-4EF1-ABE2-30BBD393785C}"/>
    <dgm:cxn modelId="{CD4F24F9-815A-457E-ADB9-C01E44394162}" type="presOf" srcId="{D8D84A61-2BFA-44AC-B63B-3B74003D1F03}" destId="{D697A888-1351-4AF6-99AA-1B69102C3321}" srcOrd="0" destOrd="0" presId="urn:microsoft.com/office/officeart/2005/8/layout/hierarchy1"/>
    <dgm:cxn modelId="{B919E378-EC3D-41B7-BD36-EFB91DEBD157}" type="presOf" srcId="{6024FC7C-3ACB-4BCE-97DF-E98FDB4B2E7A}" destId="{1A19175B-6A84-4050-817C-185ED5093E41}" srcOrd="0" destOrd="0" presId="urn:microsoft.com/office/officeart/2005/8/layout/hierarchy1"/>
    <dgm:cxn modelId="{1C3CEAF3-B045-4474-9AE8-5C1C816EC591}" type="presOf" srcId="{5629C790-5394-42D4-A3CF-DD3080AA81DE}" destId="{8DA51123-F1E1-4027-9F22-63643B4A7CC9}" srcOrd="0" destOrd="0" presId="urn:microsoft.com/office/officeart/2005/8/layout/hierarchy1"/>
    <dgm:cxn modelId="{39495F1A-3FEC-4C0C-9AC2-2A44B8218614}" srcId="{DBA83386-2B31-4892-877D-64E0CA92DF29}" destId="{6024FC7C-3ACB-4BCE-97DF-E98FDB4B2E7A}" srcOrd="1" destOrd="0" parTransId="{0C8E6992-E6DC-4A89-9F1A-4EB7683739D5}" sibTransId="{C773BEE2-08EC-4F3E-B897-4EAC14C89F52}"/>
    <dgm:cxn modelId="{2C004ED7-4A91-418F-90B5-D345FE16B305}" type="presOf" srcId="{65C5068D-1B6A-40B7-90DE-4749567AE8BA}" destId="{705F87CB-801D-4975-B13B-B55ABCF5E78C}" srcOrd="0" destOrd="0" presId="urn:microsoft.com/office/officeart/2005/8/layout/hierarchy1"/>
    <dgm:cxn modelId="{5861BEBC-CBC8-4A3A-83B3-BFB30DF11CEF}" srcId="{DBA83386-2B31-4892-877D-64E0CA92DF29}" destId="{BE163E88-5CE7-4550-90DF-4B62624B33E4}" srcOrd="0" destOrd="0" parTransId="{65C5068D-1B6A-40B7-90DE-4749567AE8BA}" sibTransId="{D3163995-A4D5-4808-B7A7-C473D2A7AF85}"/>
    <dgm:cxn modelId="{1BE0C619-278F-4377-BD42-18E463DBFD63}" type="presOf" srcId="{DBA83386-2B31-4892-877D-64E0CA92DF29}" destId="{17F2AC26-DE53-4BDC-AA89-FE3B614AD3DC}" srcOrd="0" destOrd="0" presId="urn:microsoft.com/office/officeart/2005/8/layout/hierarchy1"/>
    <dgm:cxn modelId="{CD3B57CD-C263-4E0B-8217-5DDDACFBD79F}" srcId="{BE163E88-5CE7-4550-90DF-4B62624B33E4}" destId="{5629C790-5394-42D4-A3CF-DD3080AA81DE}" srcOrd="2" destOrd="0" parTransId="{EB921C1A-74B0-4E45-A85E-E55555BB7063}" sibTransId="{D191E30E-7584-459A-A511-E7380E26CD0B}"/>
    <dgm:cxn modelId="{C1EDBC90-250F-485A-AC80-EF0257D5FBDD}" type="presOf" srcId="{1CACB756-E08C-48CD-AC78-3A77EB92FAD7}" destId="{2C4491D6-44DD-4576-BE6E-8F9066CCA8F7}" srcOrd="0" destOrd="0" presId="urn:microsoft.com/office/officeart/2005/8/layout/hierarchy1"/>
    <dgm:cxn modelId="{23306F51-229C-407C-BD99-F431AF61DD89}" type="presOf" srcId="{EB921C1A-74B0-4E45-A85E-E55555BB7063}" destId="{6819EAAB-20A4-4C43-B4A1-C5CD7B4BD5C7}" srcOrd="0" destOrd="0" presId="urn:microsoft.com/office/officeart/2005/8/layout/hierarchy1"/>
    <dgm:cxn modelId="{2057EF2A-CECC-4E09-9022-4155D7062987}" type="presOf" srcId="{39811D2D-932F-4DFA-9166-54BA2FA6066E}" destId="{82C53F2B-4431-4246-9163-0CC845ACEDEF}" srcOrd="0" destOrd="0" presId="urn:microsoft.com/office/officeart/2005/8/layout/hierarchy1"/>
    <dgm:cxn modelId="{DCBA4EAF-E197-4466-B057-B9433F780A4F}" type="presOf" srcId="{0C8E6992-E6DC-4A89-9F1A-4EB7683739D5}" destId="{9230B3FE-5071-45CB-8647-4F4A3849720E}" srcOrd="0" destOrd="0" presId="urn:microsoft.com/office/officeart/2005/8/layout/hierarchy1"/>
    <dgm:cxn modelId="{3B4E0719-5830-4735-87B7-F2EA3EBAA918}" type="presOf" srcId="{BE163E88-5CE7-4550-90DF-4B62624B33E4}" destId="{C91893C6-40D2-444F-942C-5E61D4ABD96E}" srcOrd="0" destOrd="0" presId="urn:microsoft.com/office/officeart/2005/8/layout/hierarchy1"/>
    <dgm:cxn modelId="{DCDFAD0F-5645-4C48-BB97-71FFC49E71AD}" type="presParOf" srcId="{1CC7180F-943F-42A3-B562-63CE6E03EEB2}" destId="{4069F5FF-1805-45FA-8C81-DE604B8E0EFA}" srcOrd="0" destOrd="0" presId="urn:microsoft.com/office/officeart/2005/8/layout/hierarchy1"/>
    <dgm:cxn modelId="{BFD5762F-170F-48A6-8506-BCB63AC53D20}" type="presParOf" srcId="{4069F5FF-1805-45FA-8C81-DE604B8E0EFA}" destId="{90AC42F1-21F6-4550-B1F9-8199329C4AA7}" srcOrd="0" destOrd="0" presId="urn:microsoft.com/office/officeart/2005/8/layout/hierarchy1"/>
    <dgm:cxn modelId="{2BD800FC-81E1-43D1-AC94-4E098E2C3BD7}" type="presParOf" srcId="{90AC42F1-21F6-4550-B1F9-8199329C4AA7}" destId="{27C5CF85-7488-4F5F-8666-9C86DD103E28}" srcOrd="0" destOrd="0" presId="urn:microsoft.com/office/officeart/2005/8/layout/hierarchy1"/>
    <dgm:cxn modelId="{37C84F25-3742-42C9-A262-842FBB8A9347}" type="presParOf" srcId="{90AC42F1-21F6-4550-B1F9-8199329C4AA7}" destId="{17F2AC26-DE53-4BDC-AA89-FE3B614AD3DC}" srcOrd="1" destOrd="0" presId="urn:microsoft.com/office/officeart/2005/8/layout/hierarchy1"/>
    <dgm:cxn modelId="{B7E9CBF1-214C-4A88-9576-E15E02539098}" type="presParOf" srcId="{4069F5FF-1805-45FA-8C81-DE604B8E0EFA}" destId="{4CEBD522-DC14-435D-BF33-2F4D4EBDF064}" srcOrd="1" destOrd="0" presId="urn:microsoft.com/office/officeart/2005/8/layout/hierarchy1"/>
    <dgm:cxn modelId="{19D788DF-9F83-453D-AB07-A57E92EE8289}" type="presParOf" srcId="{4CEBD522-DC14-435D-BF33-2F4D4EBDF064}" destId="{705F87CB-801D-4975-B13B-B55ABCF5E78C}" srcOrd="0" destOrd="0" presId="urn:microsoft.com/office/officeart/2005/8/layout/hierarchy1"/>
    <dgm:cxn modelId="{528DC4C4-A9B7-4594-A44E-660CAD72EC9E}" type="presParOf" srcId="{4CEBD522-DC14-435D-BF33-2F4D4EBDF064}" destId="{4E292584-2669-43F5-A1C8-B1FE7D23A5A8}" srcOrd="1" destOrd="0" presId="urn:microsoft.com/office/officeart/2005/8/layout/hierarchy1"/>
    <dgm:cxn modelId="{8DE8A18D-342F-4087-8948-A2B01A031A05}" type="presParOf" srcId="{4E292584-2669-43F5-A1C8-B1FE7D23A5A8}" destId="{A0917D81-DCBA-4365-B20A-3276D90E40D4}" srcOrd="0" destOrd="0" presId="urn:microsoft.com/office/officeart/2005/8/layout/hierarchy1"/>
    <dgm:cxn modelId="{2DE34920-5541-4928-9A15-9C39D579DABD}" type="presParOf" srcId="{A0917D81-DCBA-4365-B20A-3276D90E40D4}" destId="{2F3C955E-F5B5-4BFF-9C00-61C1766D7D9E}" srcOrd="0" destOrd="0" presId="urn:microsoft.com/office/officeart/2005/8/layout/hierarchy1"/>
    <dgm:cxn modelId="{014627B5-7DAF-4E37-875F-0D66BF00AFC7}" type="presParOf" srcId="{A0917D81-DCBA-4365-B20A-3276D90E40D4}" destId="{C91893C6-40D2-444F-942C-5E61D4ABD96E}" srcOrd="1" destOrd="0" presId="urn:microsoft.com/office/officeart/2005/8/layout/hierarchy1"/>
    <dgm:cxn modelId="{6514A323-1DDB-4827-BAD5-E038C9B0BECF}" type="presParOf" srcId="{4E292584-2669-43F5-A1C8-B1FE7D23A5A8}" destId="{29E07803-F4CA-46A5-AFF6-478557C5FDB4}" srcOrd="1" destOrd="0" presId="urn:microsoft.com/office/officeart/2005/8/layout/hierarchy1"/>
    <dgm:cxn modelId="{676801AF-10DC-4083-98AE-FDA2C2052D6C}" type="presParOf" srcId="{29E07803-F4CA-46A5-AFF6-478557C5FDB4}" destId="{CC195F6E-4259-4A8D-87C1-168594B549A9}" srcOrd="0" destOrd="0" presId="urn:microsoft.com/office/officeart/2005/8/layout/hierarchy1"/>
    <dgm:cxn modelId="{842947AD-3D2A-4815-B65D-C011DF8AF45E}" type="presParOf" srcId="{29E07803-F4CA-46A5-AFF6-478557C5FDB4}" destId="{F192331D-0317-4E11-B42F-03C414A5EC1E}" srcOrd="1" destOrd="0" presId="urn:microsoft.com/office/officeart/2005/8/layout/hierarchy1"/>
    <dgm:cxn modelId="{F46D9448-50BC-48E0-8B1D-8840CCD4DF90}" type="presParOf" srcId="{F192331D-0317-4E11-B42F-03C414A5EC1E}" destId="{D9414363-BB03-4B86-9A3D-B058131BE2B9}" srcOrd="0" destOrd="0" presId="urn:microsoft.com/office/officeart/2005/8/layout/hierarchy1"/>
    <dgm:cxn modelId="{639C61A4-726E-4047-B97B-42B000E28528}" type="presParOf" srcId="{D9414363-BB03-4B86-9A3D-B058131BE2B9}" destId="{320D60BF-DA2E-4F46-9624-7EC054EEA058}" srcOrd="0" destOrd="0" presId="urn:microsoft.com/office/officeart/2005/8/layout/hierarchy1"/>
    <dgm:cxn modelId="{1109C020-13E7-4D83-A5C3-E50272107BD9}" type="presParOf" srcId="{D9414363-BB03-4B86-9A3D-B058131BE2B9}" destId="{1AB63EA4-35C9-4F7A-B0C5-EEC5C1752527}" srcOrd="1" destOrd="0" presId="urn:microsoft.com/office/officeart/2005/8/layout/hierarchy1"/>
    <dgm:cxn modelId="{A5A68C3F-2001-4A98-A564-66230BBA94A9}" type="presParOf" srcId="{F192331D-0317-4E11-B42F-03C414A5EC1E}" destId="{9424A7AE-F90B-4E3A-8C2B-9475E8009019}" srcOrd="1" destOrd="0" presId="urn:microsoft.com/office/officeart/2005/8/layout/hierarchy1"/>
    <dgm:cxn modelId="{0DCA1295-ADA2-4B1C-8900-3BABFC4FA3A0}" type="presParOf" srcId="{29E07803-F4CA-46A5-AFF6-478557C5FDB4}" destId="{37503E62-D04A-4F1E-A5B1-333AE5FF8A76}" srcOrd="2" destOrd="0" presId="urn:microsoft.com/office/officeart/2005/8/layout/hierarchy1"/>
    <dgm:cxn modelId="{C46DC479-FA74-4C2F-889F-A9727EBBB656}" type="presParOf" srcId="{29E07803-F4CA-46A5-AFF6-478557C5FDB4}" destId="{208B29AE-E477-4F6C-883B-5CF0F050C805}" srcOrd="3" destOrd="0" presId="urn:microsoft.com/office/officeart/2005/8/layout/hierarchy1"/>
    <dgm:cxn modelId="{853D977C-E53B-4FCB-B72E-A54679AC5790}" type="presParOf" srcId="{208B29AE-E477-4F6C-883B-5CF0F050C805}" destId="{FFCFE829-1C0E-4B24-8A0A-9506799904FD}" srcOrd="0" destOrd="0" presId="urn:microsoft.com/office/officeart/2005/8/layout/hierarchy1"/>
    <dgm:cxn modelId="{162C66BB-E43A-4549-BEEB-BD5BCDF11E00}" type="presParOf" srcId="{FFCFE829-1C0E-4B24-8A0A-9506799904FD}" destId="{1F004C00-DC7F-4BEA-B5D0-691F6B0010A3}" srcOrd="0" destOrd="0" presId="urn:microsoft.com/office/officeart/2005/8/layout/hierarchy1"/>
    <dgm:cxn modelId="{5CB1F866-D68A-4F46-93F3-DD39712D39C2}" type="presParOf" srcId="{FFCFE829-1C0E-4B24-8A0A-9506799904FD}" destId="{FE377BB0-7EC3-4C18-9952-73D75B86E5A5}" srcOrd="1" destOrd="0" presId="urn:microsoft.com/office/officeart/2005/8/layout/hierarchy1"/>
    <dgm:cxn modelId="{0DDD9A44-5791-4734-A4D0-45F0889C90BE}" type="presParOf" srcId="{208B29AE-E477-4F6C-883B-5CF0F050C805}" destId="{4125B1E5-3045-4DF6-A70F-5F3900864AEB}" srcOrd="1" destOrd="0" presId="urn:microsoft.com/office/officeart/2005/8/layout/hierarchy1"/>
    <dgm:cxn modelId="{6ADAEE9A-C46B-4EED-988C-CD67AE203E13}" type="presParOf" srcId="{29E07803-F4CA-46A5-AFF6-478557C5FDB4}" destId="{6819EAAB-20A4-4C43-B4A1-C5CD7B4BD5C7}" srcOrd="4" destOrd="0" presId="urn:microsoft.com/office/officeart/2005/8/layout/hierarchy1"/>
    <dgm:cxn modelId="{77EF4447-C342-4A25-BE3F-ED6B97DC312A}" type="presParOf" srcId="{29E07803-F4CA-46A5-AFF6-478557C5FDB4}" destId="{03F676AF-7453-4C39-A5F7-9A6D0C0A0DDF}" srcOrd="5" destOrd="0" presId="urn:microsoft.com/office/officeart/2005/8/layout/hierarchy1"/>
    <dgm:cxn modelId="{880A803D-B588-4667-B28A-5B706D7402BF}" type="presParOf" srcId="{03F676AF-7453-4C39-A5F7-9A6D0C0A0DDF}" destId="{DD3C35B9-F370-4A28-BC54-8CA9A30778F1}" srcOrd="0" destOrd="0" presId="urn:microsoft.com/office/officeart/2005/8/layout/hierarchy1"/>
    <dgm:cxn modelId="{B9121A8C-9850-4A09-AE7F-7FD6FF0B16D4}" type="presParOf" srcId="{DD3C35B9-F370-4A28-BC54-8CA9A30778F1}" destId="{0FAF960C-60B4-4C59-A704-1959FB09B84D}" srcOrd="0" destOrd="0" presId="urn:microsoft.com/office/officeart/2005/8/layout/hierarchy1"/>
    <dgm:cxn modelId="{CC1C32FC-B5D3-4494-A7A8-33A17001CE1E}" type="presParOf" srcId="{DD3C35B9-F370-4A28-BC54-8CA9A30778F1}" destId="{8DA51123-F1E1-4027-9F22-63643B4A7CC9}" srcOrd="1" destOrd="0" presId="urn:microsoft.com/office/officeart/2005/8/layout/hierarchy1"/>
    <dgm:cxn modelId="{D4277F58-12D5-4FAC-82D3-0E6DDD376EEE}" type="presParOf" srcId="{03F676AF-7453-4C39-A5F7-9A6D0C0A0DDF}" destId="{C14FC46F-D993-475E-8CD6-441185FAC96A}" srcOrd="1" destOrd="0" presId="urn:microsoft.com/office/officeart/2005/8/layout/hierarchy1"/>
    <dgm:cxn modelId="{7ECACFB0-4D3B-48C7-97E3-9D65DA33ABE6}" type="presParOf" srcId="{4CEBD522-DC14-435D-BF33-2F4D4EBDF064}" destId="{9230B3FE-5071-45CB-8647-4F4A3849720E}" srcOrd="2" destOrd="0" presId="urn:microsoft.com/office/officeart/2005/8/layout/hierarchy1"/>
    <dgm:cxn modelId="{8285C526-6114-4B6C-980F-0E927E55B62E}" type="presParOf" srcId="{4CEBD522-DC14-435D-BF33-2F4D4EBDF064}" destId="{245DC92D-7BF5-4B03-B60F-2AB5A1DC278D}" srcOrd="3" destOrd="0" presId="urn:microsoft.com/office/officeart/2005/8/layout/hierarchy1"/>
    <dgm:cxn modelId="{97A0060A-E4A5-47F1-9B94-19D45F90068E}" type="presParOf" srcId="{245DC92D-7BF5-4B03-B60F-2AB5A1DC278D}" destId="{D0BD787E-E854-4B16-B1D2-1D9ABEF514F3}" srcOrd="0" destOrd="0" presId="urn:microsoft.com/office/officeart/2005/8/layout/hierarchy1"/>
    <dgm:cxn modelId="{805C6737-1A5C-460A-B5CC-2E8EFF52F738}" type="presParOf" srcId="{D0BD787E-E854-4B16-B1D2-1D9ABEF514F3}" destId="{0750F39C-BC9A-46E0-9964-0B0315741973}" srcOrd="0" destOrd="0" presId="urn:microsoft.com/office/officeart/2005/8/layout/hierarchy1"/>
    <dgm:cxn modelId="{60333A3D-6E26-447C-BBAB-A8C29AAA4D85}" type="presParOf" srcId="{D0BD787E-E854-4B16-B1D2-1D9ABEF514F3}" destId="{1A19175B-6A84-4050-817C-185ED5093E41}" srcOrd="1" destOrd="0" presId="urn:microsoft.com/office/officeart/2005/8/layout/hierarchy1"/>
    <dgm:cxn modelId="{A65C3AFF-CA21-4AD2-B04C-989568DE25AE}" type="presParOf" srcId="{245DC92D-7BF5-4B03-B60F-2AB5A1DC278D}" destId="{EFB5FA87-3E8B-4315-A14A-1588C4C4A7A3}" srcOrd="1" destOrd="0" presId="urn:microsoft.com/office/officeart/2005/8/layout/hierarchy1"/>
    <dgm:cxn modelId="{AE6B92A8-332A-4BAB-BCB6-4CEC47997368}" type="presParOf" srcId="{EFB5FA87-3E8B-4315-A14A-1588C4C4A7A3}" destId="{2C4491D6-44DD-4576-BE6E-8F9066CCA8F7}" srcOrd="0" destOrd="0" presId="urn:microsoft.com/office/officeart/2005/8/layout/hierarchy1"/>
    <dgm:cxn modelId="{8FE0FC2A-9DF6-4296-9315-A52FB8940612}" type="presParOf" srcId="{EFB5FA87-3E8B-4315-A14A-1588C4C4A7A3}" destId="{2F901288-2873-4CF9-B39E-EC563793C3A0}" srcOrd="1" destOrd="0" presId="urn:microsoft.com/office/officeart/2005/8/layout/hierarchy1"/>
    <dgm:cxn modelId="{2D8B0100-EDD0-4394-958D-AD6CD3229826}" type="presParOf" srcId="{2F901288-2873-4CF9-B39E-EC563793C3A0}" destId="{75ACB3F6-B0C5-4B15-B7FA-C3ECA3D9FA83}" srcOrd="0" destOrd="0" presId="urn:microsoft.com/office/officeart/2005/8/layout/hierarchy1"/>
    <dgm:cxn modelId="{A82AB29A-2902-4792-BB50-6D3420ED9E47}" type="presParOf" srcId="{75ACB3F6-B0C5-4B15-B7FA-C3ECA3D9FA83}" destId="{03EEF026-2E47-4DEB-BD51-20CC0264FDC5}" srcOrd="0" destOrd="0" presId="urn:microsoft.com/office/officeart/2005/8/layout/hierarchy1"/>
    <dgm:cxn modelId="{20A73079-65B2-44C6-AA93-A7121179A833}" type="presParOf" srcId="{75ACB3F6-B0C5-4B15-B7FA-C3ECA3D9FA83}" destId="{82C53F2B-4431-4246-9163-0CC845ACEDEF}" srcOrd="1" destOrd="0" presId="urn:microsoft.com/office/officeart/2005/8/layout/hierarchy1"/>
    <dgm:cxn modelId="{D22CACEF-C9D2-4A1E-A510-801491EED51D}" type="presParOf" srcId="{2F901288-2873-4CF9-B39E-EC563793C3A0}" destId="{3046D0AF-0B24-409C-A141-F7D086B26FB1}" srcOrd="1" destOrd="0" presId="urn:microsoft.com/office/officeart/2005/8/layout/hierarchy1"/>
    <dgm:cxn modelId="{72389B53-64EB-497C-8B21-6855330FE3E0}" type="presParOf" srcId="{EFB5FA87-3E8B-4315-A14A-1588C4C4A7A3}" destId="{07FAD74B-D35E-4CAC-84B7-2E1B27A534DD}" srcOrd="2" destOrd="0" presId="urn:microsoft.com/office/officeart/2005/8/layout/hierarchy1"/>
    <dgm:cxn modelId="{583E6A85-8FD6-43F7-9207-0A2E2D77CA4E}" type="presParOf" srcId="{EFB5FA87-3E8B-4315-A14A-1588C4C4A7A3}" destId="{661EC80E-5560-4C4E-9E30-C940208FF0A4}" srcOrd="3" destOrd="0" presId="urn:microsoft.com/office/officeart/2005/8/layout/hierarchy1"/>
    <dgm:cxn modelId="{EB7019E8-4B53-491A-A39F-A30C64FC034B}" type="presParOf" srcId="{661EC80E-5560-4C4E-9E30-C940208FF0A4}" destId="{8E2DF3A6-B4D4-4F01-BA83-6E08C26C0D14}" srcOrd="0" destOrd="0" presId="urn:microsoft.com/office/officeart/2005/8/layout/hierarchy1"/>
    <dgm:cxn modelId="{503C29F0-7DAC-4094-8441-F79158CAB059}" type="presParOf" srcId="{8E2DF3A6-B4D4-4F01-BA83-6E08C26C0D14}" destId="{8D37646C-B662-4CB2-983D-DEE0D70ED61F}" srcOrd="0" destOrd="0" presId="urn:microsoft.com/office/officeart/2005/8/layout/hierarchy1"/>
    <dgm:cxn modelId="{57D483EF-F153-45C6-8DE0-B798B6ECDDBF}" type="presParOf" srcId="{8E2DF3A6-B4D4-4F01-BA83-6E08C26C0D14}" destId="{D697A888-1351-4AF6-99AA-1B69102C3321}" srcOrd="1" destOrd="0" presId="urn:microsoft.com/office/officeart/2005/8/layout/hierarchy1"/>
    <dgm:cxn modelId="{33ACE47D-7843-4744-9E4D-23716C7B38C1}" type="presParOf" srcId="{661EC80E-5560-4C4E-9E30-C940208FF0A4}" destId="{8C8AD2B1-A2F4-4932-B059-D87830295BC0}" srcOrd="1" destOrd="0" presId="urn:microsoft.com/office/officeart/2005/8/layout/hierarchy1"/>
  </dgm:cxnLst>
  <dgm:bg>
    <a:solidFill>
      <a:schemeClr val="bg2">
        <a:lumMod val="20000"/>
        <a:lumOff val="80000"/>
      </a:schemeClr>
    </a:solidFill>
  </dgm:bg>
  <dgm:whole>
    <a:ln>
      <a:solidFill>
        <a:srgbClr val="0070C0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FAD74B-D35E-4CAC-84B7-2E1B27A534DD}">
      <dsp:nvSpPr>
        <dsp:cNvPr id="0" name=""/>
        <dsp:cNvSpPr/>
      </dsp:nvSpPr>
      <dsp:spPr>
        <a:xfrm>
          <a:off x="6420413" y="3292893"/>
          <a:ext cx="820863" cy="3906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20"/>
              </a:lnTo>
              <a:lnTo>
                <a:pt x="820863" y="266220"/>
              </a:lnTo>
              <a:lnTo>
                <a:pt x="820863" y="390656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4491D6-44DD-4576-BE6E-8F9066CCA8F7}">
      <dsp:nvSpPr>
        <dsp:cNvPr id="0" name=""/>
        <dsp:cNvSpPr/>
      </dsp:nvSpPr>
      <dsp:spPr>
        <a:xfrm>
          <a:off x="5599550" y="3292893"/>
          <a:ext cx="820863" cy="390656"/>
        </a:xfrm>
        <a:custGeom>
          <a:avLst/>
          <a:gdLst/>
          <a:ahLst/>
          <a:cxnLst/>
          <a:rect l="0" t="0" r="0" b="0"/>
          <a:pathLst>
            <a:path>
              <a:moveTo>
                <a:pt x="820863" y="0"/>
              </a:moveTo>
              <a:lnTo>
                <a:pt x="820863" y="266220"/>
              </a:lnTo>
              <a:lnTo>
                <a:pt x="0" y="266220"/>
              </a:lnTo>
              <a:lnTo>
                <a:pt x="0" y="390656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30B3FE-5071-45CB-8647-4F4A3849720E}">
      <dsp:nvSpPr>
        <dsp:cNvPr id="0" name=""/>
        <dsp:cNvSpPr/>
      </dsp:nvSpPr>
      <dsp:spPr>
        <a:xfrm>
          <a:off x="4356485" y="2049285"/>
          <a:ext cx="2063927" cy="3906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20"/>
              </a:lnTo>
              <a:lnTo>
                <a:pt x="2063927" y="266220"/>
              </a:lnTo>
              <a:lnTo>
                <a:pt x="2063927" y="390656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19EAAB-20A4-4C43-B4A1-C5CD7B4BD5C7}">
      <dsp:nvSpPr>
        <dsp:cNvPr id="0" name=""/>
        <dsp:cNvSpPr/>
      </dsp:nvSpPr>
      <dsp:spPr>
        <a:xfrm>
          <a:off x="2316097" y="3292893"/>
          <a:ext cx="1641726" cy="3906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20"/>
              </a:lnTo>
              <a:lnTo>
                <a:pt x="1641726" y="266220"/>
              </a:lnTo>
              <a:lnTo>
                <a:pt x="1641726" y="390656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03E62-D04A-4F1E-A5B1-333AE5FF8A76}">
      <dsp:nvSpPr>
        <dsp:cNvPr id="0" name=""/>
        <dsp:cNvSpPr/>
      </dsp:nvSpPr>
      <dsp:spPr>
        <a:xfrm>
          <a:off x="2270377" y="3292893"/>
          <a:ext cx="91440" cy="39065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0656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195F6E-4259-4A8D-87C1-168594B549A9}">
      <dsp:nvSpPr>
        <dsp:cNvPr id="0" name=""/>
        <dsp:cNvSpPr/>
      </dsp:nvSpPr>
      <dsp:spPr>
        <a:xfrm>
          <a:off x="674371" y="3292893"/>
          <a:ext cx="1641726" cy="390656"/>
        </a:xfrm>
        <a:custGeom>
          <a:avLst/>
          <a:gdLst/>
          <a:ahLst/>
          <a:cxnLst/>
          <a:rect l="0" t="0" r="0" b="0"/>
          <a:pathLst>
            <a:path>
              <a:moveTo>
                <a:pt x="1641726" y="0"/>
              </a:moveTo>
              <a:lnTo>
                <a:pt x="1641726" y="266220"/>
              </a:lnTo>
              <a:lnTo>
                <a:pt x="0" y="266220"/>
              </a:lnTo>
              <a:lnTo>
                <a:pt x="0" y="390656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5F87CB-801D-4975-B13B-B55ABCF5E78C}">
      <dsp:nvSpPr>
        <dsp:cNvPr id="0" name=""/>
        <dsp:cNvSpPr/>
      </dsp:nvSpPr>
      <dsp:spPr>
        <a:xfrm>
          <a:off x="2316097" y="2049285"/>
          <a:ext cx="2040387" cy="390656"/>
        </a:xfrm>
        <a:custGeom>
          <a:avLst/>
          <a:gdLst/>
          <a:ahLst/>
          <a:cxnLst/>
          <a:rect l="0" t="0" r="0" b="0"/>
          <a:pathLst>
            <a:path>
              <a:moveTo>
                <a:pt x="2040387" y="0"/>
              </a:moveTo>
              <a:lnTo>
                <a:pt x="2040387" y="266220"/>
              </a:lnTo>
              <a:lnTo>
                <a:pt x="0" y="266220"/>
              </a:lnTo>
              <a:lnTo>
                <a:pt x="0" y="390656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C5CF85-7488-4F5F-8666-9C86DD103E28}">
      <dsp:nvSpPr>
        <dsp:cNvPr id="0" name=""/>
        <dsp:cNvSpPr/>
      </dsp:nvSpPr>
      <dsp:spPr>
        <a:xfrm>
          <a:off x="3180124" y="794321"/>
          <a:ext cx="2352721" cy="12549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7F2AC26-DE53-4BDC-AA89-FE3B614AD3DC}">
      <dsp:nvSpPr>
        <dsp:cNvPr id="0" name=""/>
        <dsp:cNvSpPr/>
      </dsp:nvSpPr>
      <dsp:spPr>
        <a:xfrm>
          <a:off x="3329372" y="936106"/>
          <a:ext cx="2352721" cy="12549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rPr>
            <a:t>VÝROBNÍ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rPr>
            <a:t>PROCES</a:t>
          </a:r>
          <a:endParaRPr lang="cs-CZ" sz="3200" b="1" kern="1200" dirty="0">
            <a:solidFill>
              <a:schemeClr val="accent3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3329372" y="936106"/>
        <a:ext cx="2352721" cy="1254964"/>
      </dsp:txXfrm>
    </dsp:sp>
    <dsp:sp modelId="{2F3C955E-F5B5-4BFF-9C00-61C1766D7D9E}">
      <dsp:nvSpPr>
        <dsp:cNvPr id="0" name=""/>
        <dsp:cNvSpPr/>
      </dsp:nvSpPr>
      <dsp:spPr>
        <a:xfrm>
          <a:off x="1368294" y="2439942"/>
          <a:ext cx="1895607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91893C6-40D2-444F-942C-5E61D4ABD96E}">
      <dsp:nvSpPr>
        <dsp:cNvPr id="0" name=""/>
        <dsp:cNvSpPr/>
      </dsp:nvSpPr>
      <dsp:spPr>
        <a:xfrm>
          <a:off x="1517542" y="2581727"/>
          <a:ext cx="1895607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5">
                  <a:lumMod val="50000"/>
                </a:schemeClr>
              </a:solidFill>
              <a:latin typeface="Franklin Gothic Medium" pitchFamily="34" charset="0"/>
            </a:rPr>
            <a:t>PRACOVNÍ</a:t>
          </a:r>
          <a:endParaRPr lang="cs-CZ" sz="2000" b="1" kern="1200" dirty="0">
            <a:solidFill>
              <a:schemeClr val="accent5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1517542" y="2581727"/>
        <a:ext cx="1895607" cy="852951"/>
      </dsp:txXfrm>
    </dsp:sp>
    <dsp:sp modelId="{320D60BF-DA2E-4F46-9624-7EC054EEA058}">
      <dsp:nvSpPr>
        <dsp:cNvPr id="0" name=""/>
        <dsp:cNvSpPr/>
      </dsp:nvSpPr>
      <dsp:spPr>
        <a:xfrm>
          <a:off x="2756" y="3683549"/>
          <a:ext cx="1343230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AB63EA4-35C9-4F7A-B0C5-EEC5C1752527}">
      <dsp:nvSpPr>
        <dsp:cNvPr id="0" name=""/>
        <dsp:cNvSpPr/>
      </dsp:nvSpPr>
      <dsp:spPr>
        <a:xfrm>
          <a:off x="152004" y="3825335"/>
          <a:ext cx="1343230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RUČNÍ</a:t>
          </a:r>
          <a:endParaRPr lang="cs-CZ" sz="1500" b="1" kern="1200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152004" y="3825335"/>
        <a:ext cx="1343230" cy="852951"/>
      </dsp:txXfrm>
    </dsp:sp>
    <dsp:sp modelId="{1F004C00-DC7F-4BEA-B5D0-691F6B0010A3}">
      <dsp:nvSpPr>
        <dsp:cNvPr id="0" name=""/>
        <dsp:cNvSpPr/>
      </dsp:nvSpPr>
      <dsp:spPr>
        <a:xfrm>
          <a:off x="1644482" y="3683549"/>
          <a:ext cx="1343230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E377BB0-7EC3-4C18-9952-73D75B86E5A5}">
      <dsp:nvSpPr>
        <dsp:cNvPr id="0" name=""/>
        <dsp:cNvSpPr/>
      </dsp:nvSpPr>
      <dsp:spPr>
        <a:xfrm>
          <a:off x="1793730" y="3825335"/>
          <a:ext cx="1343230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STROJNĚ RUČNÍ</a:t>
          </a:r>
          <a:endParaRPr lang="cs-CZ" sz="1500" b="1" kern="1200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1793730" y="3825335"/>
        <a:ext cx="1343230" cy="852951"/>
      </dsp:txXfrm>
    </dsp:sp>
    <dsp:sp modelId="{0FAF960C-60B4-4C59-A704-1959FB09B84D}">
      <dsp:nvSpPr>
        <dsp:cNvPr id="0" name=""/>
        <dsp:cNvSpPr/>
      </dsp:nvSpPr>
      <dsp:spPr>
        <a:xfrm>
          <a:off x="3286208" y="3683549"/>
          <a:ext cx="1343230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DA51123-F1E1-4027-9F22-63643B4A7CC9}">
      <dsp:nvSpPr>
        <dsp:cNvPr id="0" name=""/>
        <dsp:cNvSpPr/>
      </dsp:nvSpPr>
      <dsp:spPr>
        <a:xfrm>
          <a:off x="3435456" y="3825335"/>
          <a:ext cx="1343230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STROJNÍ</a:t>
          </a:r>
          <a:endParaRPr lang="cs-CZ" sz="1500" b="1" kern="1200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3435456" y="3825335"/>
        <a:ext cx="1343230" cy="852951"/>
      </dsp:txXfrm>
    </dsp:sp>
    <dsp:sp modelId="{0750F39C-BC9A-46E0-9964-0B0315741973}">
      <dsp:nvSpPr>
        <dsp:cNvPr id="0" name=""/>
        <dsp:cNvSpPr/>
      </dsp:nvSpPr>
      <dsp:spPr>
        <a:xfrm>
          <a:off x="5496149" y="2439942"/>
          <a:ext cx="1848526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A19175B-6A84-4050-817C-185ED5093E41}">
      <dsp:nvSpPr>
        <dsp:cNvPr id="0" name=""/>
        <dsp:cNvSpPr/>
      </dsp:nvSpPr>
      <dsp:spPr>
        <a:xfrm>
          <a:off x="5645397" y="2581727"/>
          <a:ext cx="1848526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5">
                  <a:lumMod val="50000"/>
                </a:schemeClr>
              </a:solidFill>
              <a:latin typeface="Franklin Gothic Medium" pitchFamily="34" charset="0"/>
            </a:rPr>
            <a:t>NEPRACOVNÍ</a:t>
          </a:r>
          <a:endParaRPr lang="cs-CZ" sz="2000" b="1" kern="1200" dirty="0">
            <a:solidFill>
              <a:schemeClr val="accent5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5645397" y="2581727"/>
        <a:ext cx="1848526" cy="852951"/>
      </dsp:txXfrm>
    </dsp:sp>
    <dsp:sp modelId="{03EEF026-2E47-4DEB-BD51-20CC0264FDC5}">
      <dsp:nvSpPr>
        <dsp:cNvPr id="0" name=""/>
        <dsp:cNvSpPr/>
      </dsp:nvSpPr>
      <dsp:spPr>
        <a:xfrm>
          <a:off x="4927934" y="3683549"/>
          <a:ext cx="1343230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C53F2B-4431-4246-9163-0CC845ACEDEF}">
      <dsp:nvSpPr>
        <dsp:cNvPr id="0" name=""/>
        <dsp:cNvSpPr/>
      </dsp:nvSpPr>
      <dsp:spPr>
        <a:xfrm>
          <a:off x="5077182" y="3825335"/>
          <a:ext cx="1343230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PŘÍRODNÍ</a:t>
          </a:r>
          <a:endParaRPr lang="cs-CZ" sz="1500" b="1" kern="1200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5077182" y="3825335"/>
        <a:ext cx="1343230" cy="852951"/>
      </dsp:txXfrm>
    </dsp:sp>
    <dsp:sp modelId="{8D37646C-B662-4CB2-983D-DEE0D70ED61F}">
      <dsp:nvSpPr>
        <dsp:cNvPr id="0" name=""/>
        <dsp:cNvSpPr/>
      </dsp:nvSpPr>
      <dsp:spPr>
        <a:xfrm>
          <a:off x="6569661" y="3683549"/>
          <a:ext cx="1343230" cy="8529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97A888-1351-4AF6-99AA-1B69102C3321}">
      <dsp:nvSpPr>
        <dsp:cNvPr id="0" name=""/>
        <dsp:cNvSpPr/>
      </dsp:nvSpPr>
      <dsp:spPr>
        <a:xfrm>
          <a:off x="6718908" y="3825335"/>
          <a:ext cx="1343230" cy="8529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MECHANICKÉ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rPr>
            <a:t>AUTOMATICKÉ</a:t>
          </a:r>
          <a:endParaRPr lang="cs-CZ" sz="1500" b="1" kern="1200" dirty="0">
            <a:solidFill>
              <a:schemeClr val="accent6">
                <a:lumMod val="50000"/>
              </a:schemeClr>
            </a:solidFill>
            <a:latin typeface="Franklin Gothic Medium" pitchFamily="34" charset="0"/>
          </a:endParaRPr>
        </a:p>
      </dsp:txBody>
      <dsp:txXfrm>
        <a:off x="6718908" y="3825335"/>
        <a:ext cx="1343230" cy="852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332656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</a:t>
            </a:r>
            <a:r>
              <a:rPr lang="cs-CZ" sz="4000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sz="4000" b="1" dirty="0">
              <a:ln>
                <a:solidFill>
                  <a:schemeClr val="bg2">
                    <a:lumMod val="50000"/>
                  </a:schemeClr>
                </a:solidFill>
              </a:ln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3869305511"/>
              </p:ext>
            </p:extLst>
          </p:nvPr>
        </p:nvGraphicFramePr>
        <p:xfrm>
          <a:off x="539552" y="1196752"/>
          <a:ext cx="8064896" cy="4545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709"/>
                <a:gridCol w="4676187"/>
              </a:tblGrid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643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10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Výrobní proces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586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103564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charakteristikou výrobního procesu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prstTxWarp prst="textInflateTop">
              <a:avLst/>
            </a:prstTxWarp>
            <a:noAutofit/>
          </a:bodyPr>
          <a:lstStyle/>
          <a:p>
            <a:r>
              <a:rPr lang="cs-CZ" sz="8800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VÝROBNÍ PROCES</a:t>
            </a:r>
            <a:endParaRPr lang="cs-CZ" sz="8800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pic>
        <p:nvPicPr>
          <p:cNvPr id="1028" name="Picture 4" descr="C:\Documents and Settings\Jarda\Local Settings\Temporary Internet Files\Content.IE5\WMKZCEU9\MC900233175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96ABBA"/>
              </a:clrFrom>
              <a:clrTo>
                <a:srgbClr val="96ABB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3573016"/>
            <a:ext cx="3384376" cy="2993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OBSAH</a:t>
            </a:r>
            <a:endParaRPr lang="cs-CZ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  <a:ln>
            <a:solidFill>
              <a:srgbClr val="0070C0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Výrobní proces – definice</a:t>
            </a:r>
          </a:p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Práce, výroba</a:t>
            </a:r>
          </a:p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Rozdělení výrobního procesu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VÝROBNÍ PROCES</a:t>
            </a:r>
            <a:endParaRPr lang="cs-CZ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1368152"/>
          </a:xfrm>
          <a:solidFill>
            <a:schemeClr val="tx1">
              <a:lumMod val="85000"/>
            </a:schemeClr>
          </a:solidFill>
          <a:ln>
            <a:solidFill>
              <a:srgbClr val="0070C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Představuje souhrn činností, které přetvářejí přírodu, její předměty a síly v užitečné věci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2053" name="Picture 5" descr="C:\Documents and Settings\Jarda\Local Settings\Temporary Internet Files\Content.IE5\FLZ3AA1F\MC900104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73016"/>
            <a:ext cx="1826057" cy="1821485"/>
          </a:xfrm>
          <a:prstGeom prst="rect">
            <a:avLst/>
          </a:prstGeom>
          <a:noFill/>
        </p:spPr>
      </p:pic>
      <p:pic>
        <p:nvPicPr>
          <p:cNvPr id="2054" name="Picture 6" descr="C:\Documents and Settings\Jarda\Local Settings\Temporary Internet Files\Content.IE5\15B1W5OE\MC9001049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501008"/>
            <a:ext cx="1821485" cy="1821485"/>
          </a:xfrm>
          <a:prstGeom prst="rect">
            <a:avLst/>
          </a:prstGeom>
          <a:noFill/>
        </p:spPr>
      </p:pic>
      <p:pic>
        <p:nvPicPr>
          <p:cNvPr id="2055" name="Picture 7" descr="C:\Documents and Settings\Jarda\Local Settings\Temporary Internet Files\Content.IE5\FLZ3AA1F\MC9004372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3356992"/>
            <a:ext cx="3131234" cy="31282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PRÁCE, VÝROBA</a:t>
            </a:r>
            <a:endParaRPr lang="cs-CZ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ln>
                <a:solidFill>
                  <a:schemeClr val="tx2">
                    <a:lumMod val="10000"/>
                  </a:schemeClr>
                </a:solidFill>
              </a:ln>
              <a:latin typeface="Franklin Gothic Medium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					cílevědomá činnost, 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                                  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při které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vznikají hodnoty</a:t>
            </a: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					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činnost, při níž vznikají 				výrobky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539552" y="1988840"/>
            <a:ext cx="2448272" cy="1512168"/>
          </a:xfrm>
          <a:prstGeom prst="flowChartPunchedTap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PRÁCE</a:t>
            </a:r>
            <a:endParaRPr lang="cs-CZ" sz="4400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611560" y="3645024"/>
            <a:ext cx="2376264" cy="1512168"/>
          </a:xfrm>
          <a:prstGeom prst="flowChartPunchedTap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VÝROBA</a:t>
            </a:r>
            <a:endParaRPr lang="cs-CZ" sz="4400" dirty="0"/>
          </a:p>
        </p:txBody>
      </p:sp>
      <p:sp>
        <p:nvSpPr>
          <p:cNvPr id="7" name="Dvojitá šipka 6"/>
          <p:cNvSpPr/>
          <p:nvPr/>
        </p:nvSpPr>
        <p:spPr>
          <a:xfrm>
            <a:off x="3419872" y="4077072"/>
            <a:ext cx="484632" cy="484632"/>
          </a:xfrm>
          <a:prstGeom prst="chevr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19872" y="2420888"/>
            <a:ext cx="484632" cy="484632"/>
          </a:xfrm>
          <a:prstGeom prst="chevr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ROZDĚLENÍ VP</a:t>
            </a:r>
            <a:endParaRPr lang="cs-CZ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52456387"/>
              </p:ext>
            </p:extLst>
          </p:nvPr>
        </p:nvGraphicFramePr>
        <p:xfrm>
          <a:off x="611560" y="980728"/>
          <a:ext cx="806489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ZDROJE</a:t>
            </a:r>
            <a:endParaRPr lang="cs-CZ" b="1" dirty="0">
              <a:ln>
                <a:solidFill>
                  <a:schemeClr val="bg2">
                    <a:lumMod val="50000"/>
                  </a:schemeClr>
                </a:solidFill>
              </a:ln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Franklin Gothic Medium" pitchFamily="34" charset="0"/>
              </a:rPr>
              <a:t>Galerie Office, 27.07.2012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168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DIGITÁLNÍ UČEBNÍ MATERIÁL</vt:lpstr>
      <vt:lpstr>VÝROBNÍ PROCES</vt:lpstr>
      <vt:lpstr>OBSAH</vt:lpstr>
      <vt:lpstr>VÝROBNÍ PROCES</vt:lpstr>
      <vt:lpstr>PRÁCE, VÝROBA</vt:lpstr>
      <vt:lpstr>ROZDĚLENÍ VP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32</cp:revision>
  <dcterms:modified xsi:type="dcterms:W3CDTF">2013-04-07T17:10:27Z</dcterms:modified>
</cp:coreProperties>
</file>