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Default Extension="gif" ContentType="image/gif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C154A35-39FD-4CE0-A188-0DC8CE1B139D}" type="doc">
      <dgm:prSet loTypeId="urn:microsoft.com/office/officeart/2005/8/layout/equation2" loCatId="process" qsTypeId="urn:microsoft.com/office/officeart/2005/8/quickstyle/3d1" qsCatId="3D" csTypeId="urn:microsoft.com/office/officeart/2005/8/colors/colorful5" csCatId="colorful" phldr="1"/>
      <dgm:spPr/>
    </dgm:pt>
    <dgm:pt modelId="{06BAAD64-27E0-409E-BB19-18086DDE2A62}">
      <dgm:prSet phldrT="[Text]"/>
      <dgm:spPr/>
      <dgm:t>
        <a:bodyPr/>
        <a:lstStyle/>
        <a:p>
          <a:r>
            <a:rPr lang="cs-CZ" b="1" dirty="0" smtClean="0">
              <a:solidFill>
                <a:schemeClr val="bg2">
                  <a:lumMod val="50000"/>
                </a:schemeClr>
              </a:solidFill>
              <a:latin typeface="Franklin Gothic Medium" pitchFamily="34" charset="0"/>
            </a:rPr>
            <a:t>PRÁCE</a:t>
          </a:r>
          <a:endParaRPr lang="cs-CZ" b="1" dirty="0">
            <a:solidFill>
              <a:schemeClr val="bg2">
                <a:lumMod val="50000"/>
              </a:schemeClr>
            </a:solidFill>
            <a:latin typeface="Franklin Gothic Medium" pitchFamily="34" charset="0"/>
          </a:endParaRPr>
        </a:p>
      </dgm:t>
    </dgm:pt>
    <dgm:pt modelId="{9AC22898-4BAA-43C8-ABA9-B55EB99EDD17}" type="parTrans" cxnId="{394D2E87-A19C-4DAB-BDF0-42A073893868}">
      <dgm:prSet/>
      <dgm:spPr/>
      <dgm:t>
        <a:bodyPr/>
        <a:lstStyle/>
        <a:p>
          <a:endParaRPr lang="cs-CZ"/>
        </a:p>
      </dgm:t>
    </dgm:pt>
    <dgm:pt modelId="{C99F5F1B-D267-43DB-A98B-5EFB0FB05F12}" type="sibTrans" cxnId="{394D2E87-A19C-4DAB-BDF0-42A073893868}">
      <dgm:prSet/>
      <dgm:spPr/>
      <dgm:t>
        <a:bodyPr/>
        <a:lstStyle/>
        <a:p>
          <a:endParaRPr lang="cs-CZ"/>
        </a:p>
      </dgm:t>
    </dgm:pt>
    <dgm:pt modelId="{2F9B3AA1-0DB6-4C56-AF83-F8B9A7389964}">
      <dgm:prSet phldrT="[Text]"/>
      <dgm:spPr/>
      <dgm:t>
        <a:bodyPr/>
        <a:lstStyle/>
        <a:p>
          <a:r>
            <a:rPr lang="cs-CZ" b="1" dirty="0" smtClean="0">
              <a:solidFill>
                <a:schemeClr val="bg2">
                  <a:lumMod val="50000"/>
                </a:schemeClr>
              </a:solidFill>
              <a:latin typeface="Franklin Gothic Medium" pitchFamily="34" charset="0"/>
            </a:rPr>
            <a:t>KAPITÁL</a:t>
          </a:r>
          <a:endParaRPr lang="cs-CZ" b="1" dirty="0">
            <a:solidFill>
              <a:schemeClr val="bg2">
                <a:lumMod val="50000"/>
              </a:schemeClr>
            </a:solidFill>
            <a:latin typeface="Franklin Gothic Medium" pitchFamily="34" charset="0"/>
          </a:endParaRPr>
        </a:p>
      </dgm:t>
    </dgm:pt>
    <dgm:pt modelId="{07C941FE-C8A5-4C2A-B03A-FF119A813137}" type="parTrans" cxnId="{14EFD682-4208-4689-92B1-42805493AFCC}">
      <dgm:prSet/>
      <dgm:spPr/>
      <dgm:t>
        <a:bodyPr/>
        <a:lstStyle/>
        <a:p>
          <a:endParaRPr lang="cs-CZ"/>
        </a:p>
      </dgm:t>
    </dgm:pt>
    <dgm:pt modelId="{1FAE6443-AEEE-4BE2-992B-086628F922C8}" type="sibTrans" cxnId="{14EFD682-4208-4689-92B1-42805493AFCC}">
      <dgm:prSet/>
      <dgm:spPr/>
      <dgm:t>
        <a:bodyPr/>
        <a:lstStyle/>
        <a:p>
          <a:endParaRPr lang="cs-CZ"/>
        </a:p>
      </dgm:t>
    </dgm:pt>
    <dgm:pt modelId="{BFC358B4-00C8-4B23-BD90-5597CACDFF2D}">
      <dgm:prSet phldrT="[Text]"/>
      <dgm:spPr/>
      <dgm:t>
        <a:bodyPr/>
        <a:lstStyle/>
        <a:p>
          <a:r>
            <a:rPr lang="cs-CZ" b="1" dirty="0" smtClean="0">
              <a:solidFill>
                <a:schemeClr val="bg2">
                  <a:lumMod val="50000"/>
                </a:schemeClr>
              </a:solidFill>
              <a:latin typeface="Franklin Gothic Medium" pitchFamily="34" charset="0"/>
            </a:rPr>
            <a:t>VÝROBNÍ FAKTORY</a:t>
          </a:r>
          <a:endParaRPr lang="cs-CZ" b="1" dirty="0">
            <a:solidFill>
              <a:schemeClr val="bg2">
                <a:lumMod val="50000"/>
              </a:schemeClr>
            </a:solidFill>
            <a:latin typeface="Franklin Gothic Medium" pitchFamily="34" charset="0"/>
          </a:endParaRPr>
        </a:p>
      </dgm:t>
    </dgm:pt>
    <dgm:pt modelId="{163582F9-2436-453A-B8DA-D378A6D19724}" type="parTrans" cxnId="{3D295E6B-2F00-4BB4-BA75-CBD0E7802A8F}">
      <dgm:prSet/>
      <dgm:spPr/>
      <dgm:t>
        <a:bodyPr/>
        <a:lstStyle/>
        <a:p>
          <a:endParaRPr lang="cs-CZ"/>
        </a:p>
      </dgm:t>
    </dgm:pt>
    <dgm:pt modelId="{08BAF5B4-99C2-4786-B62C-6D33210A1270}" type="sibTrans" cxnId="{3D295E6B-2F00-4BB4-BA75-CBD0E7802A8F}">
      <dgm:prSet/>
      <dgm:spPr/>
      <dgm:t>
        <a:bodyPr/>
        <a:lstStyle/>
        <a:p>
          <a:endParaRPr lang="cs-CZ"/>
        </a:p>
      </dgm:t>
    </dgm:pt>
    <dgm:pt modelId="{C4F68832-56A6-4731-BAEC-96423603E9DD}">
      <dgm:prSet/>
      <dgm:spPr/>
      <dgm:t>
        <a:bodyPr/>
        <a:lstStyle/>
        <a:p>
          <a:r>
            <a:rPr lang="cs-CZ" b="1" dirty="0" smtClean="0">
              <a:solidFill>
                <a:schemeClr val="bg2">
                  <a:lumMod val="50000"/>
                </a:schemeClr>
              </a:solidFill>
              <a:latin typeface="Franklin Gothic Medium" pitchFamily="34" charset="0"/>
            </a:rPr>
            <a:t>PŘÍRODNÍ ZDROJE</a:t>
          </a:r>
          <a:endParaRPr lang="cs-CZ" b="1" dirty="0">
            <a:solidFill>
              <a:schemeClr val="bg2">
                <a:lumMod val="50000"/>
              </a:schemeClr>
            </a:solidFill>
            <a:latin typeface="Franklin Gothic Medium" pitchFamily="34" charset="0"/>
          </a:endParaRPr>
        </a:p>
      </dgm:t>
    </dgm:pt>
    <dgm:pt modelId="{B3C1C074-77DC-4B58-8A3B-EE6ADE6B39DE}" type="parTrans" cxnId="{263B2DBF-03F9-4B38-AD9B-5C4C08BDA681}">
      <dgm:prSet/>
      <dgm:spPr/>
      <dgm:t>
        <a:bodyPr/>
        <a:lstStyle/>
        <a:p>
          <a:endParaRPr lang="cs-CZ"/>
        </a:p>
      </dgm:t>
    </dgm:pt>
    <dgm:pt modelId="{AD2D4C04-B33D-4B01-89A3-180BB0992D31}" type="sibTrans" cxnId="{263B2DBF-03F9-4B38-AD9B-5C4C08BDA681}">
      <dgm:prSet/>
      <dgm:spPr/>
      <dgm:t>
        <a:bodyPr/>
        <a:lstStyle/>
        <a:p>
          <a:endParaRPr lang="cs-CZ"/>
        </a:p>
      </dgm:t>
    </dgm:pt>
    <dgm:pt modelId="{791543B3-A22F-417B-A650-1431529F59BA}" type="pres">
      <dgm:prSet presAssocID="{5C154A35-39FD-4CE0-A188-0DC8CE1B139D}" presName="Name0" presStyleCnt="0">
        <dgm:presLayoutVars>
          <dgm:dir/>
          <dgm:resizeHandles val="exact"/>
        </dgm:presLayoutVars>
      </dgm:prSet>
      <dgm:spPr/>
    </dgm:pt>
    <dgm:pt modelId="{8C8950F2-207E-439E-926A-5C4B3BB32D5C}" type="pres">
      <dgm:prSet presAssocID="{5C154A35-39FD-4CE0-A188-0DC8CE1B139D}" presName="vNodes" presStyleCnt="0"/>
      <dgm:spPr/>
    </dgm:pt>
    <dgm:pt modelId="{AF0DBC1D-9789-4B6B-904A-AB0EA2B36044}" type="pres">
      <dgm:prSet presAssocID="{06BAAD64-27E0-409E-BB19-18086DDE2A62}" presName="node" presStyleLbl="node1" presStyleIdx="0" presStyleCnt="4" custLinFactY="1607" custLinFactNeighborX="408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480238-2DA5-45C9-8972-FD451ED7F33E}" type="pres">
      <dgm:prSet presAssocID="{C99F5F1B-D267-43DB-A98B-5EFB0FB05F12}" presName="spacerT" presStyleCnt="0"/>
      <dgm:spPr/>
    </dgm:pt>
    <dgm:pt modelId="{A26935E3-394B-4BC4-9ACF-26FBCE1CB920}" type="pres">
      <dgm:prSet presAssocID="{C99F5F1B-D267-43DB-A98B-5EFB0FB05F12}" presName="sibTrans" presStyleLbl="sibTrans2D1" presStyleIdx="0" presStyleCnt="3" custLinFactY="-822" custLinFactNeighborX="-87111" custLinFactNeighborY="-100000"/>
      <dgm:spPr/>
      <dgm:t>
        <a:bodyPr/>
        <a:lstStyle/>
        <a:p>
          <a:endParaRPr lang="cs-CZ"/>
        </a:p>
      </dgm:t>
    </dgm:pt>
    <dgm:pt modelId="{1B7D5497-9FA1-4AAF-9423-746D1EC35A12}" type="pres">
      <dgm:prSet presAssocID="{C99F5F1B-D267-43DB-A98B-5EFB0FB05F12}" presName="spacerB" presStyleCnt="0"/>
      <dgm:spPr/>
    </dgm:pt>
    <dgm:pt modelId="{129DF425-C2CC-4D6A-933B-BCD222822A71}" type="pres">
      <dgm:prSet presAssocID="{C4F68832-56A6-4731-BAEC-96423603E9DD}" presName="node" presStyleLbl="node1" presStyleIdx="1" presStyleCnt="4" custLinFactNeighborX="-54468" custLinFactNeighborY="-60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47FF9B1-BC6B-457E-A504-5F8985519A09}" type="pres">
      <dgm:prSet presAssocID="{AD2D4C04-B33D-4B01-89A3-180BB0992D31}" presName="spacerT" presStyleCnt="0"/>
      <dgm:spPr/>
    </dgm:pt>
    <dgm:pt modelId="{8CB313DA-1990-490C-BBAD-FF3BAEA6832E}" type="pres">
      <dgm:prSet presAssocID="{AD2D4C04-B33D-4B01-89A3-180BB0992D31}" presName="sibTrans" presStyleLbl="sibTrans2D1" presStyleIdx="1" presStyleCnt="3" custLinFactNeighborX="-87111" custLinFactNeighborY="-39958"/>
      <dgm:spPr/>
      <dgm:t>
        <a:bodyPr/>
        <a:lstStyle/>
        <a:p>
          <a:endParaRPr lang="cs-CZ"/>
        </a:p>
      </dgm:t>
    </dgm:pt>
    <dgm:pt modelId="{45AF8F0F-2796-4E5D-A10F-E3D26715E3B6}" type="pres">
      <dgm:prSet presAssocID="{AD2D4C04-B33D-4B01-89A3-180BB0992D31}" presName="spacerB" presStyleCnt="0"/>
      <dgm:spPr/>
    </dgm:pt>
    <dgm:pt modelId="{1D982737-06E3-4F78-953E-F874EEF127C5}" type="pres">
      <dgm:prSet presAssocID="{2F9B3AA1-0DB6-4C56-AF83-F8B9A7389964}" presName="node" presStyleLbl="node1" presStyleIdx="2" presStyleCnt="4" custLinFactY="-1380" custLinFactNeighborX="408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D2D1D6-C148-46FC-B394-03512760DB72}" type="pres">
      <dgm:prSet presAssocID="{5C154A35-39FD-4CE0-A188-0DC8CE1B139D}" presName="sibTransLast" presStyleLbl="sibTrans2D1" presStyleIdx="2" presStyleCnt="3" custScaleX="259016" custLinFactNeighborX="-94712" custLinFactNeighborY="-3755"/>
      <dgm:spPr/>
      <dgm:t>
        <a:bodyPr/>
        <a:lstStyle/>
        <a:p>
          <a:endParaRPr lang="cs-CZ"/>
        </a:p>
      </dgm:t>
    </dgm:pt>
    <dgm:pt modelId="{36DC944D-4B1C-48C1-939C-52BF9B6E4FE2}" type="pres">
      <dgm:prSet presAssocID="{5C154A35-39FD-4CE0-A188-0DC8CE1B139D}" presName="connectorText" presStyleLbl="sibTrans2D1" presStyleIdx="2" presStyleCnt="3"/>
      <dgm:spPr/>
      <dgm:t>
        <a:bodyPr/>
        <a:lstStyle/>
        <a:p>
          <a:endParaRPr lang="cs-CZ"/>
        </a:p>
      </dgm:t>
    </dgm:pt>
    <dgm:pt modelId="{3B02DC86-0A88-4566-8A43-98BD6D016EB3}" type="pres">
      <dgm:prSet presAssocID="{5C154A35-39FD-4CE0-A188-0DC8CE1B139D}" presName="lastNode" presStyleLbl="node1" presStyleIdx="3" presStyleCnt="4" custScaleX="13451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EFD682-4208-4689-92B1-42805493AFCC}" srcId="{5C154A35-39FD-4CE0-A188-0DC8CE1B139D}" destId="{2F9B3AA1-0DB6-4C56-AF83-F8B9A7389964}" srcOrd="2" destOrd="0" parTransId="{07C941FE-C8A5-4C2A-B03A-FF119A813137}" sibTransId="{1FAE6443-AEEE-4BE2-992B-086628F922C8}"/>
    <dgm:cxn modelId="{B8C86B39-F52D-405A-BE2D-8D6BC39CAB49}" type="presOf" srcId="{AD2D4C04-B33D-4B01-89A3-180BB0992D31}" destId="{8CB313DA-1990-490C-BBAD-FF3BAEA6832E}" srcOrd="0" destOrd="0" presId="urn:microsoft.com/office/officeart/2005/8/layout/equation2"/>
    <dgm:cxn modelId="{33BD41B8-BB41-42C0-B1DB-8ADCE5A97B7D}" type="presOf" srcId="{5C154A35-39FD-4CE0-A188-0DC8CE1B139D}" destId="{791543B3-A22F-417B-A650-1431529F59BA}" srcOrd="0" destOrd="0" presId="urn:microsoft.com/office/officeart/2005/8/layout/equation2"/>
    <dgm:cxn modelId="{3D295E6B-2F00-4BB4-BA75-CBD0E7802A8F}" srcId="{5C154A35-39FD-4CE0-A188-0DC8CE1B139D}" destId="{BFC358B4-00C8-4B23-BD90-5597CACDFF2D}" srcOrd="3" destOrd="0" parTransId="{163582F9-2436-453A-B8DA-D378A6D19724}" sibTransId="{08BAF5B4-99C2-4786-B62C-6D33210A1270}"/>
    <dgm:cxn modelId="{263B2DBF-03F9-4B38-AD9B-5C4C08BDA681}" srcId="{5C154A35-39FD-4CE0-A188-0DC8CE1B139D}" destId="{C4F68832-56A6-4731-BAEC-96423603E9DD}" srcOrd="1" destOrd="0" parTransId="{B3C1C074-77DC-4B58-8A3B-EE6ADE6B39DE}" sibTransId="{AD2D4C04-B33D-4B01-89A3-180BB0992D31}"/>
    <dgm:cxn modelId="{79A2A5F4-451C-4224-9B02-AAE32B3D8BD1}" type="presOf" srcId="{C99F5F1B-D267-43DB-A98B-5EFB0FB05F12}" destId="{A26935E3-394B-4BC4-9ACF-26FBCE1CB920}" srcOrd="0" destOrd="0" presId="urn:microsoft.com/office/officeart/2005/8/layout/equation2"/>
    <dgm:cxn modelId="{2790A6E7-7951-423D-B15B-0FCAB3C3A547}" type="presOf" srcId="{2F9B3AA1-0DB6-4C56-AF83-F8B9A7389964}" destId="{1D982737-06E3-4F78-953E-F874EEF127C5}" srcOrd="0" destOrd="0" presId="urn:microsoft.com/office/officeart/2005/8/layout/equation2"/>
    <dgm:cxn modelId="{394D2E87-A19C-4DAB-BDF0-42A073893868}" srcId="{5C154A35-39FD-4CE0-A188-0DC8CE1B139D}" destId="{06BAAD64-27E0-409E-BB19-18086DDE2A62}" srcOrd="0" destOrd="0" parTransId="{9AC22898-4BAA-43C8-ABA9-B55EB99EDD17}" sibTransId="{C99F5F1B-D267-43DB-A98B-5EFB0FB05F12}"/>
    <dgm:cxn modelId="{2CA9F1E1-1759-4E6A-BC9E-F4CC9C7C9F7E}" type="presOf" srcId="{06BAAD64-27E0-409E-BB19-18086DDE2A62}" destId="{AF0DBC1D-9789-4B6B-904A-AB0EA2B36044}" srcOrd="0" destOrd="0" presId="urn:microsoft.com/office/officeart/2005/8/layout/equation2"/>
    <dgm:cxn modelId="{B5DB695D-E0D6-4CB0-8B4A-0D6B96239025}" type="presOf" srcId="{C4F68832-56A6-4731-BAEC-96423603E9DD}" destId="{129DF425-C2CC-4D6A-933B-BCD222822A71}" srcOrd="0" destOrd="0" presId="urn:microsoft.com/office/officeart/2005/8/layout/equation2"/>
    <dgm:cxn modelId="{8A27B60D-7DC8-4B81-B3A2-2D25A4F32F5D}" type="presOf" srcId="{1FAE6443-AEEE-4BE2-992B-086628F922C8}" destId="{36DC944D-4B1C-48C1-939C-52BF9B6E4FE2}" srcOrd="1" destOrd="0" presId="urn:microsoft.com/office/officeart/2005/8/layout/equation2"/>
    <dgm:cxn modelId="{915660F4-3B62-443C-BED2-DB1846B56115}" type="presOf" srcId="{BFC358B4-00C8-4B23-BD90-5597CACDFF2D}" destId="{3B02DC86-0A88-4566-8A43-98BD6D016EB3}" srcOrd="0" destOrd="0" presId="urn:microsoft.com/office/officeart/2005/8/layout/equation2"/>
    <dgm:cxn modelId="{99D9EE75-0510-461B-8A97-303BE1DDD9BA}" type="presOf" srcId="{1FAE6443-AEEE-4BE2-992B-086628F922C8}" destId="{DDD2D1D6-C148-46FC-B394-03512760DB72}" srcOrd="0" destOrd="0" presId="urn:microsoft.com/office/officeart/2005/8/layout/equation2"/>
    <dgm:cxn modelId="{8BE1AF71-D607-41D8-B475-12E4DB04FC3B}" type="presParOf" srcId="{791543B3-A22F-417B-A650-1431529F59BA}" destId="{8C8950F2-207E-439E-926A-5C4B3BB32D5C}" srcOrd="0" destOrd="0" presId="urn:microsoft.com/office/officeart/2005/8/layout/equation2"/>
    <dgm:cxn modelId="{D68646EF-4E03-47E9-8CB3-73C8C62F81D8}" type="presParOf" srcId="{8C8950F2-207E-439E-926A-5C4B3BB32D5C}" destId="{AF0DBC1D-9789-4B6B-904A-AB0EA2B36044}" srcOrd="0" destOrd="0" presId="urn:microsoft.com/office/officeart/2005/8/layout/equation2"/>
    <dgm:cxn modelId="{B5924DE1-7E94-40F1-B60E-497E9278F175}" type="presParOf" srcId="{8C8950F2-207E-439E-926A-5C4B3BB32D5C}" destId="{DD480238-2DA5-45C9-8972-FD451ED7F33E}" srcOrd="1" destOrd="0" presId="urn:microsoft.com/office/officeart/2005/8/layout/equation2"/>
    <dgm:cxn modelId="{89866361-DE00-4A5B-934E-4AEBB11E3CF1}" type="presParOf" srcId="{8C8950F2-207E-439E-926A-5C4B3BB32D5C}" destId="{A26935E3-394B-4BC4-9ACF-26FBCE1CB920}" srcOrd="2" destOrd="0" presId="urn:microsoft.com/office/officeart/2005/8/layout/equation2"/>
    <dgm:cxn modelId="{BCC12E26-59B8-4131-B3D5-3A3BD22FF659}" type="presParOf" srcId="{8C8950F2-207E-439E-926A-5C4B3BB32D5C}" destId="{1B7D5497-9FA1-4AAF-9423-746D1EC35A12}" srcOrd="3" destOrd="0" presId="urn:microsoft.com/office/officeart/2005/8/layout/equation2"/>
    <dgm:cxn modelId="{7E3A9038-67E6-47D2-9B56-9A87D268B95C}" type="presParOf" srcId="{8C8950F2-207E-439E-926A-5C4B3BB32D5C}" destId="{129DF425-C2CC-4D6A-933B-BCD222822A71}" srcOrd="4" destOrd="0" presId="urn:microsoft.com/office/officeart/2005/8/layout/equation2"/>
    <dgm:cxn modelId="{5E6490D3-37EB-4891-B416-92019EFF15B8}" type="presParOf" srcId="{8C8950F2-207E-439E-926A-5C4B3BB32D5C}" destId="{B47FF9B1-BC6B-457E-A504-5F8985519A09}" srcOrd="5" destOrd="0" presId="urn:microsoft.com/office/officeart/2005/8/layout/equation2"/>
    <dgm:cxn modelId="{82CEFC01-BA4F-4555-A73E-B63A8F3D194C}" type="presParOf" srcId="{8C8950F2-207E-439E-926A-5C4B3BB32D5C}" destId="{8CB313DA-1990-490C-BBAD-FF3BAEA6832E}" srcOrd="6" destOrd="0" presId="urn:microsoft.com/office/officeart/2005/8/layout/equation2"/>
    <dgm:cxn modelId="{DD3E5E8B-5412-437F-857B-25EAD2FD5DBB}" type="presParOf" srcId="{8C8950F2-207E-439E-926A-5C4B3BB32D5C}" destId="{45AF8F0F-2796-4E5D-A10F-E3D26715E3B6}" srcOrd="7" destOrd="0" presId="urn:microsoft.com/office/officeart/2005/8/layout/equation2"/>
    <dgm:cxn modelId="{4B2924EB-55BE-4261-BBCC-2D803D1F22EF}" type="presParOf" srcId="{8C8950F2-207E-439E-926A-5C4B3BB32D5C}" destId="{1D982737-06E3-4F78-953E-F874EEF127C5}" srcOrd="8" destOrd="0" presId="urn:microsoft.com/office/officeart/2005/8/layout/equation2"/>
    <dgm:cxn modelId="{0E131C36-7813-47FF-89EB-FC03C9EA81B7}" type="presParOf" srcId="{791543B3-A22F-417B-A650-1431529F59BA}" destId="{DDD2D1D6-C148-46FC-B394-03512760DB72}" srcOrd="1" destOrd="0" presId="urn:microsoft.com/office/officeart/2005/8/layout/equation2"/>
    <dgm:cxn modelId="{D2A0E072-C978-4C11-B589-1B244F4E2589}" type="presParOf" srcId="{DDD2D1D6-C148-46FC-B394-03512760DB72}" destId="{36DC944D-4B1C-48C1-939C-52BF9B6E4FE2}" srcOrd="0" destOrd="0" presId="urn:microsoft.com/office/officeart/2005/8/layout/equation2"/>
    <dgm:cxn modelId="{968D04A5-93EA-4F30-8530-A03934A1D8F6}" type="presParOf" srcId="{791543B3-A22F-417B-A650-1431529F59BA}" destId="{3B02DC86-0A88-4566-8A43-98BD6D016EB3}" srcOrd="2" destOrd="0" presId="urn:microsoft.com/office/officeart/2005/8/layout/equation2"/>
  </dgm:cxnLst>
  <dgm:bg>
    <a:effectLst>
      <a:glow rad="139700">
        <a:schemeClr val="accent5">
          <a:satMod val="175000"/>
          <a:alpha val="40000"/>
        </a:schemeClr>
      </a:glow>
    </a:effectLst>
  </dgm:bg>
  <dgm:whole>
    <a:ln>
      <a:noFill/>
    </a:ln>
  </dgm:whole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AFB64E5-E325-42BA-B516-A42DECDC2C96}" type="doc">
      <dgm:prSet loTypeId="urn:microsoft.com/office/officeart/2005/8/layout/orgChart1" loCatId="hierarchy" qsTypeId="urn:microsoft.com/office/officeart/2005/8/quickstyle/3d5" qsCatId="3D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94EFE56C-4416-4BEB-9540-D2087F85A9CC}">
      <dgm:prSet phldrT="[Text]" custT="1"/>
      <dgm:spPr>
        <a:ln>
          <a:solidFill>
            <a:schemeClr val="accent4">
              <a:lumMod val="50000"/>
            </a:schemeClr>
          </a:solidFill>
        </a:ln>
      </dgm:spPr>
      <dgm:t>
        <a:bodyPr/>
        <a:lstStyle/>
        <a:p>
          <a:r>
            <a:rPr lang="cs-CZ" sz="3200" b="1" dirty="0" smtClean="0">
              <a:solidFill>
                <a:srgbClr val="FFFF00"/>
              </a:solidFill>
              <a:latin typeface="Franklin Gothic Medium" pitchFamily="34" charset="0"/>
            </a:rPr>
            <a:t>MNOŽSTVÍ PRÁCE</a:t>
          </a:r>
        </a:p>
        <a:p>
          <a:r>
            <a:rPr lang="cs-CZ" sz="2400" b="1" dirty="0" smtClean="0">
              <a:solidFill>
                <a:srgbClr val="FFFF00"/>
              </a:solidFill>
              <a:latin typeface="Franklin Gothic Medium" pitchFamily="34" charset="0"/>
            </a:rPr>
            <a:t>je limitováno</a:t>
          </a:r>
          <a:endParaRPr lang="cs-CZ" sz="2400" b="1" dirty="0">
            <a:solidFill>
              <a:srgbClr val="FFFF00"/>
            </a:solidFill>
            <a:latin typeface="Franklin Gothic Medium" pitchFamily="34" charset="0"/>
          </a:endParaRPr>
        </a:p>
      </dgm:t>
    </dgm:pt>
    <dgm:pt modelId="{F44F60F6-2D0B-47E9-A6D9-F0400D63B24F}" type="parTrans" cxnId="{DA3A630E-E98B-45B4-A774-6D830A505B90}">
      <dgm:prSet/>
      <dgm:spPr/>
      <dgm:t>
        <a:bodyPr/>
        <a:lstStyle/>
        <a:p>
          <a:endParaRPr lang="cs-CZ"/>
        </a:p>
      </dgm:t>
    </dgm:pt>
    <dgm:pt modelId="{CAD6878C-96BA-4303-A0AC-22828046D06F}" type="sibTrans" cxnId="{DA3A630E-E98B-45B4-A774-6D830A505B90}">
      <dgm:prSet/>
      <dgm:spPr/>
      <dgm:t>
        <a:bodyPr/>
        <a:lstStyle/>
        <a:p>
          <a:endParaRPr lang="cs-CZ"/>
        </a:p>
      </dgm:t>
    </dgm:pt>
    <dgm:pt modelId="{B9748953-E861-4D5B-868A-84E525BEB3EF}">
      <dgm:prSet phldrT="[Text]" custT="1"/>
      <dgm:spPr/>
      <dgm:t>
        <a:bodyPr/>
        <a:lstStyle/>
        <a:p>
          <a:r>
            <a:rPr lang="cs-CZ" sz="1600" b="1" dirty="0" smtClean="0">
              <a:solidFill>
                <a:schemeClr val="bg1">
                  <a:lumMod val="95000"/>
                  <a:lumOff val="5000"/>
                </a:schemeClr>
              </a:solidFill>
              <a:latin typeface="Franklin Gothic Medium" pitchFamily="34" charset="0"/>
            </a:rPr>
            <a:t>POČTEM PRÁCESCHOPNÝCH OSOB</a:t>
          </a:r>
          <a:endParaRPr lang="cs-CZ" sz="1600" b="1" dirty="0">
            <a:solidFill>
              <a:schemeClr val="bg1">
                <a:lumMod val="95000"/>
                <a:lumOff val="5000"/>
              </a:schemeClr>
            </a:solidFill>
            <a:latin typeface="Franklin Gothic Medium" pitchFamily="34" charset="0"/>
          </a:endParaRPr>
        </a:p>
      </dgm:t>
    </dgm:pt>
    <dgm:pt modelId="{FBA73053-24CA-4BF8-A869-BF9FD507191B}" type="parTrans" cxnId="{32DF9676-DECC-4D19-B882-5A2589E0CE47}">
      <dgm:prSet/>
      <dgm:spPr/>
      <dgm:t>
        <a:bodyPr/>
        <a:lstStyle/>
        <a:p>
          <a:endParaRPr lang="cs-CZ"/>
        </a:p>
      </dgm:t>
    </dgm:pt>
    <dgm:pt modelId="{7B7E3366-BDA4-492C-90CE-D45752A62BA3}" type="sibTrans" cxnId="{32DF9676-DECC-4D19-B882-5A2589E0CE47}">
      <dgm:prSet/>
      <dgm:spPr/>
      <dgm:t>
        <a:bodyPr/>
        <a:lstStyle/>
        <a:p>
          <a:endParaRPr lang="cs-CZ"/>
        </a:p>
      </dgm:t>
    </dgm:pt>
    <dgm:pt modelId="{83EEB498-FB52-437F-9D1C-ED5388DB68BD}">
      <dgm:prSet phldrT="[Text]" custT="1"/>
      <dgm:spPr/>
      <dgm:t>
        <a:bodyPr/>
        <a:lstStyle/>
        <a:p>
          <a:r>
            <a:rPr lang="cs-CZ" sz="1600" b="1" dirty="0" smtClean="0">
              <a:solidFill>
                <a:schemeClr val="bg1">
                  <a:lumMod val="95000"/>
                  <a:lumOff val="5000"/>
                </a:schemeClr>
              </a:solidFill>
              <a:latin typeface="Franklin Gothic Medium" pitchFamily="34" charset="0"/>
            </a:rPr>
            <a:t>DÉLKOU PRACOVNÍ </a:t>
          </a:r>
        </a:p>
        <a:p>
          <a:r>
            <a:rPr lang="cs-CZ" sz="1600" b="1" dirty="0" smtClean="0">
              <a:solidFill>
                <a:schemeClr val="bg1">
                  <a:lumMod val="95000"/>
                  <a:lumOff val="5000"/>
                </a:schemeClr>
              </a:solidFill>
              <a:latin typeface="Franklin Gothic Medium" pitchFamily="34" charset="0"/>
            </a:rPr>
            <a:t>DOBY</a:t>
          </a:r>
          <a:endParaRPr lang="cs-CZ" sz="1600" b="1" dirty="0">
            <a:solidFill>
              <a:schemeClr val="bg1">
                <a:lumMod val="95000"/>
                <a:lumOff val="5000"/>
              </a:schemeClr>
            </a:solidFill>
            <a:latin typeface="Franklin Gothic Medium" pitchFamily="34" charset="0"/>
          </a:endParaRPr>
        </a:p>
      </dgm:t>
    </dgm:pt>
    <dgm:pt modelId="{0F546716-FEFD-4E54-80AC-C0B526C44D09}" type="parTrans" cxnId="{4BADD8EB-B3A3-404B-81F2-66230A9032C0}">
      <dgm:prSet/>
      <dgm:spPr/>
      <dgm:t>
        <a:bodyPr/>
        <a:lstStyle/>
        <a:p>
          <a:endParaRPr lang="cs-CZ"/>
        </a:p>
      </dgm:t>
    </dgm:pt>
    <dgm:pt modelId="{5DC98C2E-3517-4AC4-A674-3D2FB69BFB0D}" type="sibTrans" cxnId="{4BADD8EB-B3A3-404B-81F2-66230A9032C0}">
      <dgm:prSet/>
      <dgm:spPr/>
      <dgm:t>
        <a:bodyPr/>
        <a:lstStyle/>
        <a:p>
          <a:endParaRPr lang="cs-CZ"/>
        </a:p>
      </dgm:t>
    </dgm:pt>
    <dgm:pt modelId="{6A09B2F7-634F-4CC2-BD27-88B831325FC9}">
      <dgm:prSet phldrT="[Text]" custT="1"/>
      <dgm:spPr/>
      <dgm:t>
        <a:bodyPr/>
        <a:lstStyle/>
        <a:p>
          <a:r>
            <a:rPr lang="cs-CZ" sz="1600" b="1" dirty="0" smtClean="0">
              <a:solidFill>
                <a:schemeClr val="bg1">
                  <a:lumMod val="95000"/>
                  <a:lumOff val="5000"/>
                </a:schemeClr>
              </a:solidFill>
              <a:latin typeface="Franklin Gothic Medium" pitchFamily="34" charset="0"/>
            </a:rPr>
            <a:t>INTENZITOU PRÁC</a:t>
          </a:r>
          <a:r>
            <a:rPr lang="cs-CZ" sz="1600" dirty="0" smtClean="0">
              <a:solidFill>
                <a:schemeClr val="bg1">
                  <a:lumMod val="95000"/>
                  <a:lumOff val="5000"/>
                </a:schemeClr>
              </a:solidFill>
              <a:latin typeface="Franklin Gothic Medium" pitchFamily="34" charset="0"/>
            </a:rPr>
            <a:t>E</a:t>
          </a:r>
          <a:endParaRPr lang="cs-CZ" sz="1600" dirty="0">
            <a:solidFill>
              <a:schemeClr val="bg1">
                <a:lumMod val="95000"/>
                <a:lumOff val="5000"/>
              </a:schemeClr>
            </a:solidFill>
            <a:latin typeface="Franklin Gothic Medium" pitchFamily="34" charset="0"/>
          </a:endParaRPr>
        </a:p>
      </dgm:t>
    </dgm:pt>
    <dgm:pt modelId="{1B63087C-4082-4198-8A72-C813C0806756}" type="parTrans" cxnId="{A0B43BDE-E037-492F-95B6-F6A909C229AD}">
      <dgm:prSet/>
      <dgm:spPr/>
      <dgm:t>
        <a:bodyPr/>
        <a:lstStyle/>
        <a:p>
          <a:endParaRPr lang="cs-CZ"/>
        </a:p>
      </dgm:t>
    </dgm:pt>
    <dgm:pt modelId="{D6379505-8738-4F16-9CAC-657A53B4C39C}" type="sibTrans" cxnId="{A0B43BDE-E037-492F-95B6-F6A909C229AD}">
      <dgm:prSet/>
      <dgm:spPr/>
      <dgm:t>
        <a:bodyPr/>
        <a:lstStyle/>
        <a:p>
          <a:endParaRPr lang="cs-CZ"/>
        </a:p>
      </dgm:t>
    </dgm:pt>
    <dgm:pt modelId="{0A24CD08-F2F1-4EE5-A477-718532B3A5F3}">
      <dgm:prSet custT="1"/>
      <dgm:spPr/>
      <dgm:t>
        <a:bodyPr/>
        <a:lstStyle/>
        <a:p>
          <a:r>
            <a:rPr lang="cs-CZ" sz="1600" b="1" dirty="0" smtClean="0">
              <a:solidFill>
                <a:schemeClr val="bg1">
                  <a:lumMod val="95000"/>
                  <a:lumOff val="5000"/>
                </a:schemeClr>
              </a:solidFill>
              <a:latin typeface="Franklin Gothic Medium" pitchFamily="34" charset="0"/>
            </a:rPr>
            <a:t>PRODUKTIVITOU PRÁCE</a:t>
          </a:r>
          <a:endParaRPr lang="cs-CZ" sz="1600" b="1" dirty="0">
            <a:solidFill>
              <a:schemeClr val="bg1">
                <a:lumMod val="95000"/>
                <a:lumOff val="5000"/>
              </a:schemeClr>
            </a:solidFill>
            <a:latin typeface="Franklin Gothic Medium" pitchFamily="34" charset="0"/>
          </a:endParaRPr>
        </a:p>
      </dgm:t>
    </dgm:pt>
    <dgm:pt modelId="{70E4A6A7-EE54-4B21-A538-D993301E86DB}" type="parTrans" cxnId="{51D34B59-C441-4447-939F-56938D583B6C}">
      <dgm:prSet/>
      <dgm:spPr/>
      <dgm:t>
        <a:bodyPr/>
        <a:lstStyle/>
        <a:p>
          <a:endParaRPr lang="cs-CZ"/>
        </a:p>
      </dgm:t>
    </dgm:pt>
    <dgm:pt modelId="{CC2DBF60-4712-42D9-AF3C-89D9FB2CAF02}" type="sibTrans" cxnId="{51D34B59-C441-4447-939F-56938D583B6C}">
      <dgm:prSet/>
      <dgm:spPr/>
      <dgm:t>
        <a:bodyPr/>
        <a:lstStyle/>
        <a:p>
          <a:endParaRPr lang="cs-CZ"/>
        </a:p>
      </dgm:t>
    </dgm:pt>
    <dgm:pt modelId="{09E2EFF5-4671-4DB2-BB36-83565DCE735A}" type="pres">
      <dgm:prSet presAssocID="{EAFB64E5-E325-42BA-B516-A42DECDC2C96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070887E5-0DBF-4BBF-A7F5-B052FF63C452}" type="pres">
      <dgm:prSet presAssocID="{94EFE56C-4416-4BEB-9540-D2087F85A9CC}" presName="hierRoot1" presStyleCnt="0">
        <dgm:presLayoutVars>
          <dgm:hierBranch val="init"/>
        </dgm:presLayoutVars>
      </dgm:prSet>
      <dgm:spPr/>
    </dgm:pt>
    <dgm:pt modelId="{A656C15D-73E8-499B-9B0D-ECCBD2A3EC8D}" type="pres">
      <dgm:prSet presAssocID="{94EFE56C-4416-4BEB-9540-D2087F85A9CC}" presName="rootComposite1" presStyleCnt="0"/>
      <dgm:spPr/>
    </dgm:pt>
    <dgm:pt modelId="{22DF9C8D-1893-404E-AE56-67C4526566BB}" type="pres">
      <dgm:prSet presAssocID="{94EFE56C-4416-4BEB-9540-D2087F85A9CC}" presName="rootText1" presStyleLbl="node0" presStyleIdx="0" presStyleCnt="1" custScaleX="113130" custScaleY="19739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2457919-75AD-420E-82B4-6966B98199CC}" type="pres">
      <dgm:prSet presAssocID="{94EFE56C-4416-4BEB-9540-D2087F85A9CC}" presName="rootConnector1" presStyleLbl="node1" presStyleIdx="0" presStyleCnt="0"/>
      <dgm:spPr/>
      <dgm:t>
        <a:bodyPr/>
        <a:lstStyle/>
        <a:p>
          <a:endParaRPr lang="cs-CZ"/>
        </a:p>
      </dgm:t>
    </dgm:pt>
    <dgm:pt modelId="{78B62233-565A-4243-848F-A53D828ED3EA}" type="pres">
      <dgm:prSet presAssocID="{94EFE56C-4416-4BEB-9540-D2087F85A9CC}" presName="hierChild2" presStyleCnt="0"/>
      <dgm:spPr/>
    </dgm:pt>
    <dgm:pt modelId="{43B214A7-DB5D-4DB5-9F26-51F74B0A09DB}" type="pres">
      <dgm:prSet presAssocID="{FBA73053-24CA-4BF8-A869-BF9FD507191B}" presName="Name37" presStyleLbl="parChTrans1D2" presStyleIdx="0" presStyleCnt="4"/>
      <dgm:spPr/>
      <dgm:t>
        <a:bodyPr/>
        <a:lstStyle/>
        <a:p>
          <a:endParaRPr lang="cs-CZ"/>
        </a:p>
      </dgm:t>
    </dgm:pt>
    <dgm:pt modelId="{135C870B-47C8-456D-B810-1855B0608C89}" type="pres">
      <dgm:prSet presAssocID="{B9748953-E861-4D5B-868A-84E525BEB3EF}" presName="hierRoot2" presStyleCnt="0">
        <dgm:presLayoutVars>
          <dgm:hierBranch val="init"/>
        </dgm:presLayoutVars>
      </dgm:prSet>
      <dgm:spPr/>
    </dgm:pt>
    <dgm:pt modelId="{FE7EB3C5-1872-423E-AB9B-B37476BED341}" type="pres">
      <dgm:prSet presAssocID="{B9748953-E861-4D5B-868A-84E525BEB3EF}" presName="rootComposite" presStyleCnt="0"/>
      <dgm:spPr/>
    </dgm:pt>
    <dgm:pt modelId="{9720E522-F8BF-4BFD-A946-A649A2A6BBA2}" type="pres">
      <dgm:prSet presAssocID="{B9748953-E861-4D5B-868A-84E525BEB3EF}" presName="rootText" presStyleLbl="node2" presStyleIdx="0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C136B01-C2ED-47D0-8ABA-DCF14457E5D0}" type="pres">
      <dgm:prSet presAssocID="{B9748953-E861-4D5B-868A-84E525BEB3EF}" presName="rootConnector" presStyleLbl="node2" presStyleIdx="0" presStyleCnt="4"/>
      <dgm:spPr/>
      <dgm:t>
        <a:bodyPr/>
        <a:lstStyle/>
        <a:p>
          <a:endParaRPr lang="cs-CZ"/>
        </a:p>
      </dgm:t>
    </dgm:pt>
    <dgm:pt modelId="{028370BC-2421-4AC6-8409-61532790A752}" type="pres">
      <dgm:prSet presAssocID="{B9748953-E861-4D5B-868A-84E525BEB3EF}" presName="hierChild4" presStyleCnt="0"/>
      <dgm:spPr/>
    </dgm:pt>
    <dgm:pt modelId="{BE6656C9-EB5D-4DE7-90C9-CE065569F0B4}" type="pres">
      <dgm:prSet presAssocID="{B9748953-E861-4D5B-868A-84E525BEB3EF}" presName="hierChild5" presStyleCnt="0"/>
      <dgm:spPr/>
    </dgm:pt>
    <dgm:pt modelId="{C61D59E3-1AD7-4841-BBD5-AE995BA15DDA}" type="pres">
      <dgm:prSet presAssocID="{0F546716-FEFD-4E54-80AC-C0B526C44D09}" presName="Name37" presStyleLbl="parChTrans1D2" presStyleIdx="1" presStyleCnt="4"/>
      <dgm:spPr/>
      <dgm:t>
        <a:bodyPr/>
        <a:lstStyle/>
        <a:p>
          <a:endParaRPr lang="cs-CZ"/>
        </a:p>
      </dgm:t>
    </dgm:pt>
    <dgm:pt modelId="{83B91F2A-F4BC-4776-B221-79826A526435}" type="pres">
      <dgm:prSet presAssocID="{83EEB498-FB52-437F-9D1C-ED5388DB68BD}" presName="hierRoot2" presStyleCnt="0">
        <dgm:presLayoutVars>
          <dgm:hierBranch val="init"/>
        </dgm:presLayoutVars>
      </dgm:prSet>
      <dgm:spPr/>
    </dgm:pt>
    <dgm:pt modelId="{C39F4F2B-DAFB-435E-85D1-ED40DFD68B50}" type="pres">
      <dgm:prSet presAssocID="{83EEB498-FB52-437F-9D1C-ED5388DB68BD}" presName="rootComposite" presStyleCnt="0"/>
      <dgm:spPr/>
    </dgm:pt>
    <dgm:pt modelId="{8DDBCF25-5339-4018-B721-19AC7F61C484}" type="pres">
      <dgm:prSet presAssocID="{83EEB498-FB52-437F-9D1C-ED5388DB68BD}" presName="rootText" presStyleLbl="node2" presStyleIdx="1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A815991-92DC-461F-B932-0D1BB6FF29F6}" type="pres">
      <dgm:prSet presAssocID="{83EEB498-FB52-437F-9D1C-ED5388DB68BD}" presName="rootConnector" presStyleLbl="node2" presStyleIdx="1" presStyleCnt="4"/>
      <dgm:spPr/>
      <dgm:t>
        <a:bodyPr/>
        <a:lstStyle/>
        <a:p>
          <a:endParaRPr lang="cs-CZ"/>
        </a:p>
      </dgm:t>
    </dgm:pt>
    <dgm:pt modelId="{10CDFF62-C817-4CEF-BC04-C32F0A02DC5A}" type="pres">
      <dgm:prSet presAssocID="{83EEB498-FB52-437F-9D1C-ED5388DB68BD}" presName="hierChild4" presStyleCnt="0"/>
      <dgm:spPr/>
    </dgm:pt>
    <dgm:pt modelId="{13C5859F-1BA2-4937-B7EA-832F9FAF4288}" type="pres">
      <dgm:prSet presAssocID="{83EEB498-FB52-437F-9D1C-ED5388DB68BD}" presName="hierChild5" presStyleCnt="0"/>
      <dgm:spPr/>
    </dgm:pt>
    <dgm:pt modelId="{A9E9FD5E-F178-4715-A32D-09036F371A0F}" type="pres">
      <dgm:prSet presAssocID="{1B63087C-4082-4198-8A72-C813C0806756}" presName="Name37" presStyleLbl="parChTrans1D2" presStyleIdx="2" presStyleCnt="4"/>
      <dgm:spPr/>
      <dgm:t>
        <a:bodyPr/>
        <a:lstStyle/>
        <a:p>
          <a:endParaRPr lang="cs-CZ"/>
        </a:p>
      </dgm:t>
    </dgm:pt>
    <dgm:pt modelId="{A640F24A-C112-4A16-A6A7-AC7B80DA2859}" type="pres">
      <dgm:prSet presAssocID="{6A09B2F7-634F-4CC2-BD27-88B831325FC9}" presName="hierRoot2" presStyleCnt="0">
        <dgm:presLayoutVars>
          <dgm:hierBranch val="init"/>
        </dgm:presLayoutVars>
      </dgm:prSet>
      <dgm:spPr/>
    </dgm:pt>
    <dgm:pt modelId="{367B0F52-0A8B-4A3B-AC9B-4A1DFA247AD2}" type="pres">
      <dgm:prSet presAssocID="{6A09B2F7-634F-4CC2-BD27-88B831325FC9}" presName="rootComposite" presStyleCnt="0"/>
      <dgm:spPr/>
    </dgm:pt>
    <dgm:pt modelId="{C2C4510C-4D20-488F-AEA0-BF179A915EA0}" type="pres">
      <dgm:prSet presAssocID="{6A09B2F7-634F-4CC2-BD27-88B831325FC9}" presName="rootText" presStyleLbl="node2" presStyleIdx="2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AE79EAB-896B-47A7-A2FB-EEF00E468083}" type="pres">
      <dgm:prSet presAssocID="{6A09B2F7-634F-4CC2-BD27-88B831325FC9}" presName="rootConnector" presStyleLbl="node2" presStyleIdx="2" presStyleCnt="4"/>
      <dgm:spPr/>
      <dgm:t>
        <a:bodyPr/>
        <a:lstStyle/>
        <a:p>
          <a:endParaRPr lang="cs-CZ"/>
        </a:p>
      </dgm:t>
    </dgm:pt>
    <dgm:pt modelId="{562BCE69-E958-4457-964D-DD36AF7042CA}" type="pres">
      <dgm:prSet presAssocID="{6A09B2F7-634F-4CC2-BD27-88B831325FC9}" presName="hierChild4" presStyleCnt="0"/>
      <dgm:spPr/>
    </dgm:pt>
    <dgm:pt modelId="{16F2A9FC-2CC6-466B-8A24-24DD15769AF8}" type="pres">
      <dgm:prSet presAssocID="{6A09B2F7-634F-4CC2-BD27-88B831325FC9}" presName="hierChild5" presStyleCnt="0"/>
      <dgm:spPr/>
    </dgm:pt>
    <dgm:pt modelId="{F13CAB38-3BA2-4D89-94CE-499D6B3532B2}" type="pres">
      <dgm:prSet presAssocID="{70E4A6A7-EE54-4B21-A538-D993301E86DB}" presName="Name37" presStyleLbl="parChTrans1D2" presStyleIdx="3" presStyleCnt="4"/>
      <dgm:spPr/>
      <dgm:t>
        <a:bodyPr/>
        <a:lstStyle/>
        <a:p>
          <a:endParaRPr lang="cs-CZ"/>
        </a:p>
      </dgm:t>
    </dgm:pt>
    <dgm:pt modelId="{1C80E34D-3722-484E-824C-762834988F3B}" type="pres">
      <dgm:prSet presAssocID="{0A24CD08-F2F1-4EE5-A477-718532B3A5F3}" presName="hierRoot2" presStyleCnt="0">
        <dgm:presLayoutVars>
          <dgm:hierBranch val="init"/>
        </dgm:presLayoutVars>
      </dgm:prSet>
      <dgm:spPr/>
    </dgm:pt>
    <dgm:pt modelId="{E8090F5E-F0CD-41BC-A738-40D6F36F1FAC}" type="pres">
      <dgm:prSet presAssocID="{0A24CD08-F2F1-4EE5-A477-718532B3A5F3}" presName="rootComposite" presStyleCnt="0"/>
      <dgm:spPr/>
    </dgm:pt>
    <dgm:pt modelId="{2AA01A14-FDE1-4D1F-AB33-976A17513610}" type="pres">
      <dgm:prSet presAssocID="{0A24CD08-F2F1-4EE5-A477-718532B3A5F3}" presName="rootText" presStyleLbl="node2" presStyleIdx="3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58E8560-55EF-4FBD-AE8E-3848F47ED005}" type="pres">
      <dgm:prSet presAssocID="{0A24CD08-F2F1-4EE5-A477-718532B3A5F3}" presName="rootConnector" presStyleLbl="node2" presStyleIdx="3" presStyleCnt="4"/>
      <dgm:spPr/>
      <dgm:t>
        <a:bodyPr/>
        <a:lstStyle/>
        <a:p>
          <a:endParaRPr lang="cs-CZ"/>
        </a:p>
      </dgm:t>
    </dgm:pt>
    <dgm:pt modelId="{260B01D0-C2FB-48F6-8B90-BEA8D84A3AF2}" type="pres">
      <dgm:prSet presAssocID="{0A24CD08-F2F1-4EE5-A477-718532B3A5F3}" presName="hierChild4" presStyleCnt="0"/>
      <dgm:spPr/>
    </dgm:pt>
    <dgm:pt modelId="{6422EFFB-A835-4EF0-B3CC-39F1C2BD4243}" type="pres">
      <dgm:prSet presAssocID="{0A24CD08-F2F1-4EE5-A477-718532B3A5F3}" presName="hierChild5" presStyleCnt="0"/>
      <dgm:spPr/>
    </dgm:pt>
    <dgm:pt modelId="{098EBD41-3C97-49A3-940D-9A44D8CC81F9}" type="pres">
      <dgm:prSet presAssocID="{94EFE56C-4416-4BEB-9540-D2087F85A9CC}" presName="hierChild3" presStyleCnt="0"/>
      <dgm:spPr/>
    </dgm:pt>
  </dgm:ptLst>
  <dgm:cxnLst>
    <dgm:cxn modelId="{A0B43BDE-E037-492F-95B6-F6A909C229AD}" srcId="{94EFE56C-4416-4BEB-9540-D2087F85A9CC}" destId="{6A09B2F7-634F-4CC2-BD27-88B831325FC9}" srcOrd="2" destOrd="0" parTransId="{1B63087C-4082-4198-8A72-C813C0806756}" sibTransId="{D6379505-8738-4F16-9CAC-657A53B4C39C}"/>
    <dgm:cxn modelId="{C69BDBD0-B336-419C-9F61-C14673FCC049}" type="presOf" srcId="{70E4A6A7-EE54-4B21-A538-D993301E86DB}" destId="{F13CAB38-3BA2-4D89-94CE-499D6B3532B2}" srcOrd="0" destOrd="0" presId="urn:microsoft.com/office/officeart/2005/8/layout/orgChart1"/>
    <dgm:cxn modelId="{573E0595-18C3-4A67-AC84-B97D0A54059E}" type="presOf" srcId="{6A09B2F7-634F-4CC2-BD27-88B831325FC9}" destId="{2AE79EAB-896B-47A7-A2FB-EEF00E468083}" srcOrd="1" destOrd="0" presId="urn:microsoft.com/office/officeart/2005/8/layout/orgChart1"/>
    <dgm:cxn modelId="{9986A32B-B1C4-4110-9624-32D419B92052}" type="presOf" srcId="{EAFB64E5-E325-42BA-B516-A42DECDC2C96}" destId="{09E2EFF5-4671-4DB2-BB36-83565DCE735A}" srcOrd="0" destOrd="0" presId="urn:microsoft.com/office/officeart/2005/8/layout/orgChart1"/>
    <dgm:cxn modelId="{75B2FD4B-1BFF-49F2-A4AB-265990A1AC4F}" type="presOf" srcId="{6A09B2F7-634F-4CC2-BD27-88B831325FC9}" destId="{C2C4510C-4D20-488F-AEA0-BF179A915EA0}" srcOrd="0" destOrd="0" presId="urn:microsoft.com/office/officeart/2005/8/layout/orgChart1"/>
    <dgm:cxn modelId="{DA3A630E-E98B-45B4-A774-6D830A505B90}" srcId="{EAFB64E5-E325-42BA-B516-A42DECDC2C96}" destId="{94EFE56C-4416-4BEB-9540-D2087F85A9CC}" srcOrd="0" destOrd="0" parTransId="{F44F60F6-2D0B-47E9-A6D9-F0400D63B24F}" sibTransId="{CAD6878C-96BA-4303-A0AC-22828046D06F}"/>
    <dgm:cxn modelId="{8BCF7D08-6C85-49B9-B6D3-FA72BB37649F}" type="presOf" srcId="{0A24CD08-F2F1-4EE5-A477-718532B3A5F3}" destId="{2AA01A14-FDE1-4D1F-AB33-976A17513610}" srcOrd="0" destOrd="0" presId="urn:microsoft.com/office/officeart/2005/8/layout/orgChart1"/>
    <dgm:cxn modelId="{6B8DD953-6B7B-4BA1-BF3E-E39689EB0645}" type="presOf" srcId="{0A24CD08-F2F1-4EE5-A477-718532B3A5F3}" destId="{A58E8560-55EF-4FBD-AE8E-3848F47ED005}" srcOrd="1" destOrd="0" presId="urn:microsoft.com/office/officeart/2005/8/layout/orgChart1"/>
    <dgm:cxn modelId="{32DF9676-DECC-4D19-B882-5A2589E0CE47}" srcId="{94EFE56C-4416-4BEB-9540-D2087F85A9CC}" destId="{B9748953-E861-4D5B-868A-84E525BEB3EF}" srcOrd="0" destOrd="0" parTransId="{FBA73053-24CA-4BF8-A869-BF9FD507191B}" sibTransId="{7B7E3366-BDA4-492C-90CE-D45752A62BA3}"/>
    <dgm:cxn modelId="{464E6D06-F9D7-43F7-B322-A31B89DF7DA4}" type="presOf" srcId="{83EEB498-FB52-437F-9D1C-ED5388DB68BD}" destId="{3A815991-92DC-461F-B932-0D1BB6FF29F6}" srcOrd="1" destOrd="0" presId="urn:microsoft.com/office/officeart/2005/8/layout/orgChart1"/>
    <dgm:cxn modelId="{51D34B59-C441-4447-939F-56938D583B6C}" srcId="{94EFE56C-4416-4BEB-9540-D2087F85A9CC}" destId="{0A24CD08-F2F1-4EE5-A477-718532B3A5F3}" srcOrd="3" destOrd="0" parTransId="{70E4A6A7-EE54-4B21-A538-D993301E86DB}" sibTransId="{CC2DBF60-4712-42D9-AF3C-89D9FB2CAF02}"/>
    <dgm:cxn modelId="{2642897E-A599-49DC-9B1B-71211111B534}" type="presOf" srcId="{FBA73053-24CA-4BF8-A869-BF9FD507191B}" destId="{43B214A7-DB5D-4DB5-9F26-51F74B0A09DB}" srcOrd="0" destOrd="0" presId="urn:microsoft.com/office/officeart/2005/8/layout/orgChart1"/>
    <dgm:cxn modelId="{4BADD8EB-B3A3-404B-81F2-66230A9032C0}" srcId="{94EFE56C-4416-4BEB-9540-D2087F85A9CC}" destId="{83EEB498-FB52-437F-9D1C-ED5388DB68BD}" srcOrd="1" destOrd="0" parTransId="{0F546716-FEFD-4E54-80AC-C0B526C44D09}" sibTransId="{5DC98C2E-3517-4AC4-A674-3D2FB69BFB0D}"/>
    <dgm:cxn modelId="{F3BED719-D847-4D24-84C8-031FB242F87E}" type="presOf" srcId="{B9748953-E861-4D5B-868A-84E525BEB3EF}" destId="{FC136B01-C2ED-47D0-8ABA-DCF14457E5D0}" srcOrd="1" destOrd="0" presId="urn:microsoft.com/office/officeart/2005/8/layout/orgChart1"/>
    <dgm:cxn modelId="{C11C95A4-305D-48AA-85C3-2DFAE15DAA57}" type="presOf" srcId="{B9748953-E861-4D5B-868A-84E525BEB3EF}" destId="{9720E522-F8BF-4BFD-A946-A649A2A6BBA2}" srcOrd="0" destOrd="0" presId="urn:microsoft.com/office/officeart/2005/8/layout/orgChart1"/>
    <dgm:cxn modelId="{1FF4CDCF-8246-4A3D-ADE8-B43EBF54A711}" type="presOf" srcId="{83EEB498-FB52-437F-9D1C-ED5388DB68BD}" destId="{8DDBCF25-5339-4018-B721-19AC7F61C484}" srcOrd="0" destOrd="0" presId="urn:microsoft.com/office/officeart/2005/8/layout/orgChart1"/>
    <dgm:cxn modelId="{95557375-735F-4921-BD24-3B5DFDE81CD6}" type="presOf" srcId="{1B63087C-4082-4198-8A72-C813C0806756}" destId="{A9E9FD5E-F178-4715-A32D-09036F371A0F}" srcOrd="0" destOrd="0" presId="urn:microsoft.com/office/officeart/2005/8/layout/orgChart1"/>
    <dgm:cxn modelId="{2AE49343-FC20-4A4F-942A-52D11BFF0D0C}" type="presOf" srcId="{0F546716-FEFD-4E54-80AC-C0B526C44D09}" destId="{C61D59E3-1AD7-4841-BBD5-AE995BA15DDA}" srcOrd="0" destOrd="0" presId="urn:microsoft.com/office/officeart/2005/8/layout/orgChart1"/>
    <dgm:cxn modelId="{FADEB23D-0BE9-4AA7-AA34-206DFFDF5081}" type="presOf" srcId="{94EFE56C-4416-4BEB-9540-D2087F85A9CC}" destId="{F2457919-75AD-420E-82B4-6966B98199CC}" srcOrd="1" destOrd="0" presId="urn:microsoft.com/office/officeart/2005/8/layout/orgChart1"/>
    <dgm:cxn modelId="{CFF13B11-2A83-4EA5-8F03-2FFC3FFDA6C6}" type="presOf" srcId="{94EFE56C-4416-4BEB-9540-D2087F85A9CC}" destId="{22DF9C8D-1893-404E-AE56-67C4526566BB}" srcOrd="0" destOrd="0" presId="urn:microsoft.com/office/officeart/2005/8/layout/orgChart1"/>
    <dgm:cxn modelId="{89B64E5B-D97C-4694-96D3-0D77656B03B1}" type="presParOf" srcId="{09E2EFF5-4671-4DB2-BB36-83565DCE735A}" destId="{070887E5-0DBF-4BBF-A7F5-B052FF63C452}" srcOrd="0" destOrd="0" presId="urn:microsoft.com/office/officeart/2005/8/layout/orgChart1"/>
    <dgm:cxn modelId="{9D35FA63-940A-4B5A-9A7D-C6EA05A7A6B7}" type="presParOf" srcId="{070887E5-0DBF-4BBF-A7F5-B052FF63C452}" destId="{A656C15D-73E8-499B-9B0D-ECCBD2A3EC8D}" srcOrd="0" destOrd="0" presId="urn:microsoft.com/office/officeart/2005/8/layout/orgChart1"/>
    <dgm:cxn modelId="{6286B46B-159F-4066-A010-0C248A3C9947}" type="presParOf" srcId="{A656C15D-73E8-499B-9B0D-ECCBD2A3EC8D}" destId="{22DF9C8D-1893-404E-AE56-67C4526566BB}" srcOrd="0" destOrd="0" presId="urn:microsoft.com/office/officeart/2005/8/layout/orgChart1"/>
    <dgm:cxn modelId="{E51F71D1-F7DC-4D0E-89F6-B826EF6D70B2}" type="presParOf" srcId="{A656C15D-73E8-499B-9B0D-ECCBD2A3EC8D}" destId="{F2457919-75AD-420E-82B4-6966B98199CC}" srcOrd="1" destOrd="0" presId="urn:microsoft.com/office/officeart/2005/8/layout/orgChart1"/>
    <dgm:cxn modelId="{9D323005-E972-442D-8F65-D9AF3D1D85BD}" type="presParOf" srcId="{070887E5-0DBF-4BBF-A7F5-B052FF63C452}" destId="{78B62233-565A-4243-848F-A53D828ED3EA}" srcOrd="1" destOrd="0" presId="urn:microsoft.com/office/officeart/2005/8/layout/orgChart1"/>
    <dgm:cxn modelId="{F2DFB19A-441B-4177-9690-9D40FDEFC87F}" type="presParOf" srcId="{78B62233-565A-4243-848F-A53D828ED3EA}" destId="{43B214A7-DB5D-4DB5-9F26-51F74B0A09DB}" srcOrd="0" destOrd="0" presId="urn:microsoft.com/office/officeart/2005/8/layout/orgChart1"/>
    <dgm:cxn modelId="{DED9817B-CDFE-4C7E-B060-C5F8AF2682B5}" type="presParOf" srcId="{78B62233-565A-4243-848F-A53D828ED3EA}" destId="{135C870B-47C8-456D-B810-1855B0608C89}" srcOrd="1" destOrd="0" presId="urn:microsoft.com/office/officeart/2005/8/layout/orgChart1"/>
    <dgm:cxn modelId="{544591E2-922D-48AE-8950-9ABF5A4C3733}" type="presParOf" srcId="{135C870B-47C8-456D-B810-1855B0608C89}" destId="{FE7EB3C5-1872-423E-AB9B-B37476BED341}" srcOrd="0" destOrd="0" presId="urn:microsoft.com/office/officeart/2005/8/layout/orgChart1"/>
    <dgm:cxn modelId="{94110905-8A6C-4F77-8EF4-4F6F3DAC5AD1}" type="presParOf" srcId="{FE7EB3C5-1872-423E-AB9B-B37476BED341}" destId="{9720E522-F8BF-4BFD-A946-A649A2A6BBA2}" srcOrd="0" destOrd="0" presId="urn:microsoft.com/office/officeart/2005/8/layout/orgChart1"/>
    <dgm:cxn modelId="{1925EA82-AFF5-44EF-AE6A-E819A4BD15D3}" type="presParOf" srcId="{FE7EB3C5-1872-423E-AB9B-B37476BED341}" destId="{FC136B01-C2ED-47D0-8ABA-DCF14457E5D0}" srcOrd="1" destOrd="0" presId="urn:microsoft.com/office/officeart/2005/8/layout/orgChart1"/>
    <dgm:cxn modelId="{0B576049-EB56-49E4-94B3-6EAE0AFED17D}" type="presParOf" srcId="{135C870B-47C8-456D-B810-1855B0608C89}" destId="{028370BC-2421-4AC6-8409-61532790A752}" srcOrd="1" destOrd="0" presId="urn:microsoft.com/office/officeart/2005/8/layout/orgChart1"/>
    <dgm:cxn modelId="{8EB8CCB9-713A-4462-978A-4E8BF3519986}" type="presParOf" srcId="{135C870B-47C8-456D-B810-1855B0608C89}" destId="{BE6656C9-EB5D-4DE7-90C9-CE065569F0B4}" srcOrd="2" destOrd="0" presId="urn:microsoft.com/office/officeart/2005/8/layout/orgChart1"/>
    <dgm:cxn modelId="{8E46487E-A17A-48B6-BC77-CB1338A0B3A9}" type="presParOf" srcId="{78B62233-565A-4243-848F-A53D828ED3EA}" destId="{C61D59E3-1AD7-4841-BBD5-AE995BA15DDA}" srcOrd="2" destOrd="0" presId="urn:microsoft.com/office/officeart/2005/8/layout/orgChart1"/>
    <dgm:cxn modelId="{2B5EBE5F-E668-4C0C-B255-3F2D8A81F99E}" type="presParOf" srcId="{78B62233-565A-4243-848F-A53D828ED3EA}" destId="{83B91F2A-F4BC-4776-B221-79826A526435}" srcOrd="3" destOrd="0" presId="urn:microsoft.com/office/officeart/2005/8/layout/orgChart1"/>
    <dgm:cxn modelId="{61A8AB06-6FCF-4455-878E-69DE92968DCD}" type="presParOf" srcId="{83B91F2A-F4BC-4776-B221-79826A526435}" destId="{C39F4F2B-DAFB-435E-85D1-ED40DFD68B50}" srcOrd="0" destOrd="0" presId="urn:microsoft.com/office/officeart/2005/8/layout/orgChart1"/>
    <dgm:cxn modelId="{C9BCE50A-E84A-494E-9AC2-12B8B4CF9524}" type="presParOf" srcId="{C39F4F2B-DAFB-435E-85D1-ED40DFD68B50}" destId="{8DDBCF25-5339-4018-B721-19AC7F61C484}" srcOrd="0" destOrd="0" presId="urn:microsoft.com/office/officeart/2005/8/layout/orgChart1"/>
    <dgm:cxn modelId="{79D5DCE7-6CC7-411B-9D21-A7885D8EECF0}" type="presParOf" srcId="{C39F4F2B-DAFB-435E-85D1-ED40DFD68B50}" destId="{3A815991-92DC-461F-B932-0D1BB6FF29F6}" srcOrd="1" destOrd="0" presId="urn:microsoft.com/office/officeart/2005/8/layout/orgChart1"/>
    <dgm:cxn modelId="{B374F9F8-7845-4A66-B697-3FC1F60E5C27}" type="presParOf" srcId="{83B91F2A-F4BC-4776-B221-79826A526435}" destId="{10CDFF62-C817-4CEF-BC04-C32F0A02DC5A}" srcOrd="1" destOrd="0" presId="urn:microsoft.com/office/officeart/2005/8/layout/orgChart1"/>
    <dgm:cxn modelId="{4F72C292-F392-4EA4-B039-ADBD75C22E08}" type="presParOf" srcId="{83B91F2A-F4BC-4776-B221-79826A526435}" destId="{13C5859F-1BA2-4937-B7EA-832F9FAF4288}" srcOrd="2" destOrd="0" presId="urn:microsoft.com/office/officeart/2005/8/layout/orgChart1"/>
    <dgm:cxn modelId="{497FFD13-AE10-4BD4-8830-E60666FFA101}" type="presParOf" srcId="{78B62233-565A-4243-848F-A53D828ED3EA}" destId="{A9E9FD5E-F178-4715-A32D-09036F371A0F}" srcOrd="4" destOrd="0" presId="urn:microsoft.com/office/officeart/2005/8/layout/orgChart1"/>
    <dgm:cxn modelId="{139F8DB7-D7C3-422A-9E15-A6B971A63C7D}" type="presParOf" srcId="{78B62233-565A-4243-848F-A53D828ED3EA}" destId="{A640F24A-C112-4A16-A6A7-AC7B80DA2859}" srcOrd="5" destOrd="0" presId="urn:microsoft.com/office/officeart/2005/8/layout/orgChart1"/>
    <dgm:cxn modelId="{6E1F3EE0-0F78-4138-B081-BF1ECE470B86}" type="presParOf" srcId="{A640F24A-C112-4A16-A6A7-AC7B80DA2859}" destId="{367B0F52-0A8B-4A3B-AC9B-4A1DFA247AD2}" srcOrd="0" destOrd="0" presId="urn:microsoft.com/office/officeart/2005/8/layout/orgChart1"/>
    <dgm:cxn modelId="{3F0F552F-63E5-468D-BC3F-EF579B7DFA97}" type="presParOf" srcId="{367B0F52-0A8B-4A3B-AC9B-4A1DFA247AD2}" destId="{C2C4510C-4D20-488F-AEA0-BF179A915EA0}" srcOrd="0" destOrd="0" presId="urn:microsoft.com/office/officeart/2005/8/layout/orgChart1"/>
    <dgm:cxn modelId="{8DA08F77-F6DB-44B7-A4A5-E07DA217FC91}" type="presParOf" srcId="{367B0F52-0A8B-4A3B-AC9B-4A1DFA247AD2}" destId="{2AE79EAB-896B-47A7-A2FB-EEF00E468083}" srcOrd="1" destOrd="0" presId="urn:microsoft.com/office/officeart/2005/8/layout/orgChart1"/>
    <dgm:cxn modelId="{724D751F-F464-40BB-ADDA-EBD62D5C7CB8}" type="presParOf" srcId="{A640F24A-C112-4A16-A6A7-AC7B80DA2859}" destId="{562BCE69-E958-4457-964D-DD36AF7042CA}" srcOrd="1" destOrd="0" presId="urn:microsoft.com/office/officeart/2005/8/layout/orgChart1"/>
    <dgm:cxn modelId="{04EC7CAD-DF08-4403-9FE0-9B03614A4151}" type="presParOf" srcId="{A640F24A-C112-4A16-A6A7-AC7B80DA2859}" destId="{16F2A9FC-2CC6-466B-8A24-24DD15769AF8}" srcOrd="2" destOrd="0" presId="urn:microsoft.com/office/officeart/2005/8/layout/orgChart1"/>
    <dgm:cxn modelId="{F206A1CF-0376-4E3F-BC43-E634961A8E62}" type="presParOf" srcId="{78B62233-565A-4243-848F-A53D828ED3EA}" destId="{F13CAB38-3BA2-4D89-94CE-499D6B3532B2}" srcOrd="6" destOrd="0" presId="urn:microsoft.com/office/officeart/2005/8/layout/orgChart1"/>
    <dgm:cxn modelId="{02199DC2-BACF-498C-BA2A-F4B54A5D513F}" type="presParOf" srcId="{78B62233-565A-4243-848F-A53D828ED3EA}" destId="{1C80E34D-3722-484E-824C-762834988F3B}" srcOrd="7" destOrd="0" presId="urn:microsoft.com/office/officeart/2005/8/layout/orgChart1"/>
    <dgm:cxn modelId="{6B0A521F-09C3-4BD3-BEC9-0A735AC16FAC}" type="presParOf" srcId="{1C80E34D-3722-484E-824C-762834988F3B}" destId="{E8090F5E-F0CD-41BC-A738-40D6F36F1FAC}" srcOrd="0" destOrd="0" presId="urn:microsoft.com/office/officeart/2005/8/layout/orgChart1"/>
    <dgm:cxn modelId="{CF72C3A0-A644-4052-8601-D68077FD35CE}" type="presParOf" srcId="{E8090F5E-F0CD-41BC-A738-40D6F36F1FAC}" destId="{2AA01A14-FDE1-4D1F-AB33-976A17513610}" srcOrd="0" destOrd="0" presId="urn:microsoft.com/office/officeart/2005/8/layout/orgChart1"/>
    <dgm:cxn modelId="{23F287D3-787C-433E-B643-994D28FCEF99}" type="presParOf" srcId="{E8090F5E-F0CD-41BC-A738-40D6F36F1FAC}" destId="{A58E8560-55EF-4FBD-AE8E-3848F47ED005}" srcOrd="1" destOrd="0" presId="urn:microsoft.com/office/officeart/2005/8/layout/orgChart1"/>
    <dgm:cxn modelId="{3230BCEF-8DDD-497D-BB3B-7EB7631C174E}" type="presParOf" srcId="{1C80E34D-3722-484E-824C-762834988F3B}" destId="{260B01D0-C2FB-48F6-8B90-BEA8D84A3AF2}" srcOrd="1" destOrd="0" presId="urn:microsoft.com/office/officeart/2005/8/layout/orgChart1"/>
    <dgm:cxn modelId="{5E3D5615-DE12-4D92-AF56-3418FC17F786}" type="presParOf" srcId="{1C80E34D-3722-484E-824C-762834988F3B}" destId="{6422EFFB-A835-4EF0-B3CC-39F1C2BD4243}" srcOrd="2" destOrd="0" presId="urn:microsoft.com/office/officeart/2005/8/layout/orgChart1"/>
    <dgm:cxn modelId="{492E11BF-1166-4EFA-95D9-00DA4C2A8E15}" type="presParOf" srcId="{070887E5-0DBF-4BBF-A7F5-B052FF63C452}" destId="{098EBD41-3C97-49A3-940D-9A44D8CC81F9}" srcOrd="2" destOrd="0" presId="urn:microsoft.com/office/officeart/2005/8/layout/orgChart1"/>
  </dgm:cxnLst>
  <dgm:bg>
    <a:effectLst>
      <a:glow rad="228600">
        <a:schemeClr val="accent4">
          <a:satMod val="175000"/>
          <a:alpha val="40000"/>
        </a:schemeClr>
      </a:glow>
    </a:effectLst>
  </dgm:bg>
  <dgm:whole>
    <a:ln w="76200" cmpd="thickThin">
      <a:solidFill>
        <a:schemeClr val="accent4">
          <a:lumMod val="75000"/>
        </a:schemeClr>
      </a:solidFill>
    </a:ln>
  </dgm:whole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8C3F1E6-E962-4163-8012-C8EAF2139DFF}" type="doc">
      <dgm:prSet loTypeId="urn:microsoft.com/office/officeart/2005/8/layout/hierarchy2" loCatId="hierarchy" qsTypeId="urn:microsoft.com/office/officeart/2005/8/quickstyle/3d3" qsCatId="3D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01651193-62B8-4D9D-B2FE-E7BEC268318B}">
      <dgm:prSet phldrT="[Text]" custT="1"/>
      <dgm:spPr/>
      <dgm:t>
        <a:bodyPr/>
        <a:lstStyle/>
        <a:p>
          <a:r>
            <a:rPr lang="cs-CZ" sz="3200" b="1" dirty="0" smtClean="0">
              <a:solidFill>
                <a:srgbClr val="FFFF00"/>
              </a:solidFill>
              <a:latin typeface="Franklin Gothic Medium" pitchFamily="34" charset="0"/>
            </a:rPr>
            <a:t>VLASTNÍ</a:t>
          </a:r>
          <a:endParaRPr lang="cs-CZ" sz="3200" b="1" dirty="0">
            <a:solidFill>
              <a:srgbClr val="FFFF00"/>
            </a:solidFill>
            <a:latin typeface="Franklin Gothic Medium" pitchFamily="34" charset="0"/>
          </a:endParaRPr>
        </a:p>
      </dgm:t>
    </dgm:pt>
    <dgm:pt modelId="{94798B99-25AB-4765-8088-5BD525FE5CDE}" type="parTrans" cxnId="{4A7D67FB-E8BC-4FC0-A46A-8ED4EC116C74}">
      <dgm:prSet/>
      <dgm:spPr/>
      <dgm:t>
        <a:bodyPr/>
        <a:lstStyle/>
        <a:p>
          <a:endParaRPr lang="cs-CZ"/>
        </a:p>
      </dgm:t>
    </dgm:pt>
    <dgm:pt modelId="{DEFD6EF3-0420-4D53-AEC3-A8FCFF5C6FC9}" type="sibTrans" cxnId="{4A7D67FB-E8BC-4FC0-A46A-8ED4EC116C74}">
      <dgm:prSet/>
      <dgm:spPr/>
      <dgm:t>
        <a:bodyPr/>
        <a:lstStyle/>
        <a:p>
          <a:endParaRPr lang="cs-CZ"/>
        </a:p>
      </dgm:t>
    </dgm:pt>
    <dgm:pt modelId="{CC0A00F5-3A9B-413C-8D92-414D59613F7C}">
      <dgm:prSet phldrT="[Text]"/>
      <dgm:spPr/>
      <dgm:t>
        <a:bodyPr/>
        <a:lstStyle/>
        <a:p>
          <a:r>
            <a:rPr lang="cs-CZ" b="1" dirty="0" smtClean="0">
              <a:solidFill>
                <a:srgbClr val="002060"/>
              </a:solidFill>
              <a:latin typeface="Franklin Gothic Medium" pitchFamily="34" charset="0"/>
            </a:rPr>
            <a:t>základní kapitál</a:t>
          </a:r>
          <a:endParaRPr lang="cs-CZ" b="1" dirty="0">
            <a:solidFill>
              <a:srgbClr val="002060"/>
            </a:solidFill>
            <a:latin typeface="Franklin Gothic Medium" pitchFamily="34" charset="0"/>
          </a:endParaRPr>
        </a:p>
      </dgm:t>
    </dgm:pt>
    <dgm:pt modelId="{9B269F67-C563-40F9-B2EE-31B27B898988}" type="parTrans" cxnId="{C5A04A23-C0C4-4144-A07C-23626ABB7EC3}">
      <dgm:prSet/>
      <dgm:spPr/>
      <dgm:t>
        <a:bodyPr/>
        <a:lstStyle/>
        <a:p>
          <a:endParaRPr lang="cs-CZ"/>
        </a:p>
      </dgm:t>
    </dgm:pt>
    <dgm:pt modelId="{C594C81D-5C86-42E2-8552-7F6BBB94D6C7}" type="sibTrans" cxnId="{C5A04A23-C0C4-4144-A07C-23626ABB7EC3}">
      <dgm:prSet/>
      <dgm:spPr/>
      <dgm:t>
        <a:bodyPr/>
        <a:lstStyle/>
        <a:p>
          <a:endParaRPr lang="cs-CZ"/>
        </a:p>
      </dgm:t>
    </dgm:pt>
    <dgm:pt modelId="{E44127B5-58C8-4B68-8CA4-E7325EB31CA4}">
      <dgm:prSet phldrT="[Text]"/>
      <dgm:spPr/>
      <dgm:t>
        <a:bodyPr/>
        <a:lstStyle/>
        <a:p>
          <a:r>
            <a:rPr lang="cs-CZ" b="1" dirty="0" smtClean="0">
              <a:solidFill>
                <a:srgbClr val="002060"/>
              </a:solidFill>
              <a:latin typeface="Franklin Gothic Medium" pitchFamily="34" charset="0"/>
            </a:rPr>
            <a:t>rezervní fondy</a:t>
          </a:r>
          <a:endParaRPr lang="cs-CZ" b="1" dirty="0">
            <a:solidFill>
              <a:srgbClr val="002060"/>
            </a:solidFill>
            <a:latin typeface="Franklin Gothic Medium" pitchFamily="34" charset="0"/>
          </a:endParaRPr>
        </a:p>
      </dgm:t>
    </dgm:pt>
    <dgm:pt modelId="{A6A39F3C-6AB2-4E4B-B899-1A8E3389B373}" type="parTrans" cxnId="{E6B0781F-AE9D-4371-B1BA-E5458CA23200}">
      <dgm:prSet/>
      <dgm:spPr/>
      <dgm:t>
        <a:bodyPr/>
        <a:lstStyle/>
        <a:p>
          <a:endParaRPr lang="cs-CZ"/>
        </a:p>
      </dgm:t>
    </dgm:pt>
    <dgm:pt modelId="{BB354F7C-FDC2-4649-88FD-788560D7D728}" type="sibTrans" cxnId="{E6B0781F-AE9D-4371-B1BA-E5458CA23200}">
      <dgm:prSet/>
      <dgm:spPr/>
      <dgm:t>
        <a:bodyPr/>
        <a:lstStyle/>
        <a:p>
          <a:endParaRPr lang="cs-CZ"/>
        </a:p>
      </dgm:t>
    </dgm:pt>
    <dgm:pt modelId="{C2DBA5CF-9FA6-4DCA-9679-1717396BA1D8}" type="pres">
      <dgm:prSet presAssocID="{F8C3F1E6-E962-4163-8012-C8EAF2139DFF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12BD03D-3101-4683-BB46-CC1413FDF4F1}" type="pres">
      <dgm:prSet presAssocID="{01651193-62B8-4D9D-B2FE-E7BEC268318B}" presName="root1" presStyleCnt="0"/>
      <dgm:spPr/>
    </dgm:pt>
    <dgm:pt modelId="{4882DECF-25A9-4AEF-9A48-10FAFFABC91B}" type="pres">
      <dgm:prSet presAssocID="{01651193-62B8-4D9D-B2FE-E7BEC268318B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5A8D202-5E18-4204-83B8-3E731063F044}" type="pres">
      <dgm:prSet presAssocID="{01651193-62B8-4D9D-B2FE-E7BEC268318B}" presName="level2hierChild" presStyleCnt="0"/>
      <dgm:spPr/>
    </dgm:pt>
    <dgm:pt modelId="{D423F2D3-6014-4665-8E40-96D466EB90CE}" type="pres">
      <dgm:prSet presAssocID="{9B269F67-C563-40F9-B2EE-31B27B898988}" presName="conn2-1" presStyleLbl="parChTrans1D2" presStyleIdx="0" presStyleCnt="2"/>
      <dgm:spPr/>
      <dgm:t>
        <a:bodyPr/>
        <a:lstStyle/>
        <a:p>
          <a:endParaRPr lang="cs-CZ"/>
        </a:p>
      </dgm:t>
    </dgm:pt>
    <dgm:pt modelId="{62F9957E-9208-411C-9368-EDCAB7D2BBD6}" type="pres">
      <dgm:prSet presAssocID="{9B269F67-C563-40F9-B2EE-31B27B898988}" presName="connTx" presStyleLbl="parChTrans1D2" presStyleIdx="0" presStyleCnt="2"/>
      <dgm:spPr/>
      <dgm:t>
        <a:bodyPr/>
        <a:lstStyle/>
        <a:p>
          <a:endParaRPr lang="cs-CZ"/>
        </a:p>
      </dgm:t>
    </dgm:pt>
    <dgm:pt modelId="{75432678-C820-413F-9348-CD7328C9174D}" type="pres">
      <dgm:prSet presAssocID="{CC0A00F5-3A9B-413C-8D92-414D59613F7C}" presName="root2" presStyleCnt="0"/>
      <dgm:spPr/>
    </dgm:pt>
    <dgm:pt modelId="{C1ADF877-8C5B-4455-AD7F-EB5D974FFCF0}" type="pres">
      <dgm:prSet presAssocID="{CC0A00F5-3A9B-413C-8D92-414D59613F7C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9E809A3-EBA5-433D-B9C4-9B330A203DC4}" type="pres">
      <dgm:prSet presAssocID="{CC0A00F5-3A9B-413C-8D92-414D59613F7C}" presName="level3hierChild" presStyleCnt="0"/>
      <dgm:spPr/>
    </dgm:pt>
    <dgm:pt modelId="{B8B2C19A-CD78-420A-904B-06BE5A4407E0}" type="pres">
      <dgm:prSet presAssocID="{A6A39F3C-6AB2-4E4B-B899-1A8E3389B373}" presName="conn2-1" presStyleLbl="parChTrans1D2" presStyleIdx="1" presStyleCnt="2"/>
      <dgm:spPr/>
      <dgm:t>
        <a:bodyPr/>
        <a:lstStyle/>
        <a:p>
          <a:endParaRPr lang="cs-CZ"/>
        </a:p>
      </dgm:t>
    </dgm:pt>
    <dgm:pt modelId="{ADBDA3A3-4263-4777-8332-9E409899FCD8}" type="pres">
      <dgm:prSet presAssocID="{A6A39F3C-6AB2-4E4B-B899-1A8E3389B373}" presName="connTx" presStyleLbl="parChTrans1D2" presStyleIdx="1" presStyleCnt="2"/>
      <dgm:spPr/>
      <dgm:t>
        <a:bodyPr/>
        <a:lstStyle/>
        <a:p>
          <a:endParaRPr lang="cs-CZ"/>
        </a:p>
      </dgm:t>
    </dgm:pt>
    <dgm:pt modelId="{F71CECD2-DA1E-4C6C-A5CB-7E1CDF2FBC83}" type="pres">
      <dgm:prSet presAssocID="{E44127B5-58C8-4B68-8CA4-E7325EB31CA4}" presName="root2" presStyleCnt="0"/>
      <dgm:spPr/>
    </dgm:pt>
    <dgm:pt modelId="{D361DA49-757D-4390-9007-A4659399A395}" type="pres">
      <dgm:prSet presAssocID="{E44127B5-58C8-4B68-8CA4-E7325EB31CA4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CAF5CDA-8F53-42D9-A7CF-DF16FCE95B32}" type="pres">
      <dgm:prSet presAssocID="{E44127B5-58C8-4B68-8CA4-E7325EB31CA4}" presName="level3hierChild" presStyleCnt="0"/>
      <dgm:spPr/>
    </dgm:pt>
  </dgm:ptLst>
  <dgm:cxnLst>
    <dgm:cxn modelId="{C5A04A23-C0C4-4144-A07C-23626ABB7EC3}" srcId="{01651193-62B8-4D9D-B2FE-E7BEC268318B}" destId="{CC0A00F5-3A9B-413C-8D92-414D59613F7C}" srcOrd="0" destOrd="0" parTransId="{9B269F67-C563-40F9-B2EE-31B27B898988}" sibTransId="{C594C81D-5C86-42E2-8552-7F6BBB94D6C7}"/>
    <dgm:cxn modelId="{489F80DE-85C7-4FC9-B412-94514AA98EAB}" type="presOf" srcId="{F8C3F1E6-E962-4163-8012-C8EAF2139DFF}" destId="{C2DBA5CF-9FA6-4DCA-9679-1717396BA1D8}" srcOrd="0" destOrd="0" presId="urn:microsoft.com/office/officeart/2005/8/layout/hierarchy2"/>
    <dgm:cxn modelId="{4A7D67FB-E8BC-4FC0-A46A-8ED4EC116C74}" srcId="{F8C3F1E6-E962-4163-8012-C8EAF2139DFF}" destId="{01651193-62B8-4D9D-B2FE-E7BEC268318B}" srcOrd="0" destOrd="0" parTransId="{94798B99-25AB-4765-8088-5BD525FE5CDE}" sibTransId="{DEFD6EF3-0420-4D53-AEC3-A8FCFF5C6FC9}"/>
    <dgm:cxn modelId="{13BD7442-8CE0-4160-9CE6-1CC072B106DE}" type="presOf" srcId="{A6A39F3C-6AB2-4E4B-B899-1A8E3389B373}" destId="{ADBDA3A3-4263-4777-8332-9E409899FCD8}" srcOrd="1" destOrd="0" presId="urn:microsoft.com/office/officeart/2005/8/layout/hierarchy2"/>
    <dgm:cxn modelId="{C7DB648D-A6C1-4A9F-BA05-4C3E1B74B898}" type="presOf" srcId="{A6A39F3C-6AB2-4E4B-B899-1A8E3389B373}" destId="{B8B2C19A-CD78-420A-904B-06BE5A4407E0}" srcOrd="0" destOrd="0" presId="urn:microsoft.com/office/officeart/2005/8/layout/hierarchy2"/>
    <dgm:cxn modelId="{CBB7D447-C72F-4C6B-97AD-713A7274423B}" type="presOf" srcId="{E44127B5-58C8-4B68-8CA4-E7325EB31CA4}" destId="{D361DA49-757D-4390-9007-A4659399A395}" srcOrd="0" destOrd="0" presId="urn:microsoft.com/office/officeart/2005/8/layout/hierarchy2"/>
    <dgm:cxn modelId="{DF3B06CF-DBA2-4E85-AD41-8ADA23607E21}" type="presOf" srcId="{9B269F67-C563-40F9-B2EE-31B27B898988}" destId="{D423F2D3-6014-4665-8E40-96D466EB90CE}" srcOrd="0" destOrd="0" presId="urn:microsoft.com/office/officeart/2005/8/layout/hierarchy2"/>
    <dgm:cxn modelId="{2C8F1D64-6BC9-4064-AD66-0726784863DB}" type="presOf" srcId="{01651193-62B8-4D9D-B2FE-E7BEC268318B}" destId="{4882DECF-25A9-4AEF-9A48-10FAFFABC91B}" srcOrd="0" destOrd="0" presId="urn:microsoft.com/office/officeart/2005/8/layout/hierarchy2"/>
    <dgm:cxn modelId="{3E62E5B4-0B9F-4915-84B7-B4A9AB1C6F92}" type="presOf" srcId="{9B269F67-C563-40F9-B2EE-31B27B898988}" destId="{62F9957E-9208-411C-9368-EDCAB7D2BBD6}" srcOrd="1" destOrd="0" presId="urn:microsoft.com/office/officeart/2005/8/layout/hierarchy2"/>
    <dgm:cxn modelId="{E6B0781F-AE9D-4371-B1BA-E5458CA23200}" srcId="{01651193-62B8-4D9D-B2FE-E7BEC268318B}" destId="{E44127B5-58C8-4B68-8CA4-E7325EB31CA4}" srcOrd="1" destOrd="0" parTransId="{A6A39F3C-6AB2-4E4B-B899-1A8E3389B373}" sibTransId="{BB354F7C-FDC2-4649-88FD-788560D7D728}"/>
    <dgm:cxn modelId="{440E47C0-44AF-4C69-886D-22D2AA7EBE87}" type="presOf" srcId="{CC0A00F5-3A9B-413C-8D92-414D59613F7C}" destId="{C1ADF877-8C5B-4455-AD7F-EB5D974FFCF0}" srcOrd="0" destOrd="0" presId="urn:microsoft.com/office/officeart/2005/8/layout/hierarchy2"/>
    <dgm:cxn modelId="{651C5238-4074-4045-8165-31CEF5B27420}" type="presParOf" srcId="{C2DBA5CF-9FA6-4DCA-9679-1717396BA1D8}" destId="{512BD03D-3101-4683-BB46-CC1413FDF4F1}" srcOrd="0" destOrd="0" presId="urn:microsoft.com/office/officeart/2005/8/layout/hierarchy2"/>
    <dgm:cxn modelId="{A4B0A498-7D1E-439D-8662-2428D87A1B45}" type="presParOf" srcId="{512BD03D-3101-4683-BB46-CC1413FDF4F1}" destId="{4882DECF-25A9-4AEF-9A48-10FAFFABC91B}" srcOrd="0" destOrd="0" presId="urn:microsoft.com/office/officeart/2005/8/layout/hierarchy2"/>
    <dgm:cxn modelId="{6CB57C17-2F7C-4A8D-A054-D356DDCC9F2E}" type="presParOf" srcId="{512BD03D-3101-4683-BB46-CC1413FDF4F1}" destId="{45A8D202-5E18-4204-83B8-3E731063F044}" srcOrd="1" destOrd="0" presId="urn:microsoft.com/office/officeart/2005/8/layout/hierarchy2"/>
    <dgm:cxn modelId="{81FE3AA1-6AB7-4925-9782-EC24E46001AE}" type="presParOf" srcId="{45A8D202-5E18-4204-83B8-3E731063F044}" destId="{D423F2D3-6014-4665-8E40-96D466EB90CE}" srcOrd="0" destOrd="0" presId="urn:microsoft.com/office/officeart/2005/8/layout/hierarchy2"/>
    <dgm:cxn modelId="{57BDDEE4-12FD-4874-8354-28D55E5431EC}" type="presParOf" srcId="{D423F2D3-6014-4665-8E40-96D466EB90CE}" destId="{62F9957E-9208-411C-9368-EDCAB7D2BBD6}" srcOrd="0" destOrd="0" presId="urn:microsoft.com/office/officeart/2005/8/layout/hierarchy2"/>
    <dgm:cxn modelId="{EA5FA770-6C45-419B-BDFA-51569C998D20}" type="presParOf" srcId="{45A8D202-5E18-4204-83B8-3E731063F044}" destId="{75432678-C820-413F-9348-CD7328C9174D}" srcOrd="1" destOrd="0" presId="urn:microsoft.com/office/officeart/2005/8/layout/hierarchy2"/>
    <dgm:cxn modelId="{05313544-5EB8-4E1F-BDF4-3CE65C69924C}" type="presParOf" srcId="{75432678-C820-413F-9348-CD7328C9174D}" destId="{C1ADF877-8C5B-4455-AD7F-EB5D974FFCF0}" srcOrd="0" destOrd="0" presId="urn:microsoft.com/office/officeart/2005/8/layout/hierarchy2"/>
    <dgm:cxn modelId="{27AA1243-065D-436B-A248-7600FE42E20E}" type="presParOf" srcId="{75432678-C820-413F-9348-CD7328C9174D}" destId="{39E809A3-EBA5-433D-B9C4-9B330A203DC4}" srcOrd="1" destOrd="0" presId="urn:microsoft.com/office/officeart/2005/8/layout/hierarchy2"/>
    <dgm:cxn modelId="{8282115F-EAE2-4374-9938-A66C32C51BD8}" type="presParOf" srcId="{45A8D202-5E18-4204-83B8-3E731063F044}" destId="{B8B2C19A-CD78-420A-904B-06BE5A4407E0}" srcOrd="2" destOrd="0" presId="urn:microsoft.com/office/officeart/2005/8/layout/hierarchy2"/>
    <dgm:cxn modelId="{93F4477A-78DA-480D-804F-8782BC0DEF90}" type="presParOf" srcId="{B8B2C19A-CD78-420A-904B-06BE5A4407E0}" destId="{ADBDA3A3-4263-4777-8332-9E409899FCD8}" srcOrd="0" destOrd="0" presId="urn:microsoft.com/office/officeart/2005/8/layout/hierarchy2"/>
    <dgm:cxn modelId="{83C76552-E135-40A5-A6D2-882F5D85BBCA}" type="presParOf" srcId="{45A8D202-5E18-4204-83B8-3E731063F044}" destId="{F71CECD2-DA1E-4C6C-A5CB-7E1CDF2FBC83}" srcOrd="3" destOrd="0" presId="urn:microsoft.com/office/officeart/2005/8/layout/hierarchy2"/>
    <dgm:cxn modelId="{79AE5380-301F-4E75-A8FF-B52D9C2CE630}" type="presParOf" srcId="{F71CECD2-DA1E-4C6C-A5CB-7E1CDF2FBC83}" destId="{D361DA49-757D-4390-9007-A4659399A395}" srcOrd="0" destOrd="0" presId="urn:microsoft.com/office/officeart/2005/8/layout/hierarchy2"/>
    <dgm:cxn modelId="{B6DB1859-1B8E-405B-B43F-1F6CFD59F2CD}" type="presParOf" srcId="{F71CECD2-DA1E-4C6C-A5CB-7E1CDF2FBC83}" destId="{2CAF5CDA-8F53-42D9-A7CF-DF16FCE95B32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22EA1C2-7AD5-4049-BAA6-8303B687EE5E}" type="doc">
      <dgm:prSet loTypeId="urn:microsoft.com/office/officeart/2005/8/layout/hierarchy2" loCatId="hierarchy" qsTypeId="urn:microsoft.com/office/officeart/2005/8/quickstyle/3d2" qsCatId="3D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F0FB4ABD-3720-4061-98F0-9DCA4C304CFB}">
      <dgm:prSet phldrT="[Text]" custT="1"/>
      <dgm:spPr/>
      <dgm:t>
        <a:bodyPr/>
        <a:lstStyle/>
        <a:p>
          <a:r>
            <a:rPr lang="cs-CZ" sz="3600" b="1" dirty="0" smtClean="0">
              <a:solidFill>
                <a:srgbClr val="FFFF00"/>
              </a:solidFill>
              <a:latin typeface="Franklin Gothic Medium" pitchFamily="34" charset="0"/>
            </a:rPr>
            <a:t>cizí</a:t>
          </a:r>
          <a:endParaRPr lang="cs-CZ" sz="3600" b="1" dirty="0">
            <a:solidFill>
              <a:srgbClr val="FFFF00"/>
            </a:solidFill>
            <a:latin typeface="Franklin Gothic Medium" pitchFamily="34" charset="0"/>
          </a:endParaRPr>
        </a:p>
      </dgm:t>
    </dgm:pt>
    <dgm:pt modelId="{7F22BA56-8023-4437-A72A-1244F92E3CC2}" type="parTrans" cxnId="{2FBAA841-9184-4212-BE82-86D1BCD3AB82}">
      <dgm:prSet/>
      <dgm:spPr/>
      <dgm:t>
        <a:bodyPr/>
        <a:lstStyle/>
        <a:p>
          <a:endParaRPr lang="cs-CZ"/>
        </a:p>
      </dgm:t>
    </dgm:pt>
    <dgm:pt modelId="{E997016F-5389-4050-9E50-9505ED90A0C6}" type="sibTrans" cxnId="{2FBAA841-9184-4212-BE82-86D1BCD3AB82}">
      <dgm:prSet/>
      <dgm:spPr/>
      <dgm:t>
        <a:bodyPr/>
        <a:lstStyle/>
        <a:p>
          <a:endParaRPr lang="cs-CZ"/>
        </a:p>
      </dgm:t>
    </dgm:pt>
    <dgm:pt modelId="{EB01566E-96BE-4A1A-8001-578908AEA326}">
      <dgm:prSet phldrT="[Text]"/>
      <dgm:spPr/>
      <dgm:t>
        <a:bodyPr/>
        <a:lstStyle/>
        <a:p>
          <a:r>
            <a:rPr lang="cs-CZ" b="1" dirty="0" smtClean="0">
              <a:solidFill>
                <a:srgbClr val="002060"/>
              </a:solidFill>
              <a:latin typeface="Franklin Gothic Medium" pitchFamily="34" charset="0"/>
            </a:rPr>
            <a:t>dlouhodobý</a:t>
          </a:r>
          <a:endParaRPr lang="cs-CZ" b="1" dirty="0">
            <a:solidFill>
              <a:srgbClr val="002060"/>
            </a:solidFill>
            <a:latin typeface="Franklin Gothic Medium" pitchFamily="34" charset="0"/>
          </a:endParaRPr>
        </a:p>
      </dgm:t>
    </dgm:pt>
    <dgm:pt modelId="{E7851EAD-FC0E-475E-AE0B-3D5BBC61FAA7}" type="parTrans" cxnId="{AB59FD69-C4FB-4E0D-8E42-8901285D5A7A}">
      <dgm:prSet/>
      <dgm:spPr/>
      <dgm:t>
        <a:bodyPr/>
        <a:lstStyle/>
        <a:p>
          <a:endParaRPr lang="cs-CZ"/>
        </a:p>
      </dgm:t>
    </dgm:pt>
    <dgm:pt modelId="{2897236D-37DC-43CA-BFB7-F4D82F9E6DE8}" type="sibTrans" cxnId="{AB59FD69-C4FB-4E0D-8E42-8901285D5A7A}">
      <dgm:prSet/>
      <dgm:spPr/>
      <dgm:t>
        <a:bodyPr/>
        <a:lstStyle/>
        <a:p>
          <a:endParaRPr lang="cs-CZ"/>
        </a:p>
      </dgm:t>
    </dgm:pt>
    <dgm:pt modelId="{AF6F7AA6-1C7D-403C-933E-793B33E74543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  <a:latin typeface="Franklin Gothic Medium" pitchFamily="34" charset="0"/>
            </a:rPr>
            <a:t>úvěry, dluhopisy</a:t>
          </a:r>
          <a:endParaRPr lang="cs-CZ" b="1" dirty="0">
            <a:solidFill>
              <a:srgbClr val="FF0000"/>
            </a:solidFill>
            <a:latin typeface="Franklin Gothic Medium" pitchFamily="34" charset="0"/>
          </a:endParaRPr>
        </a:p>
      </dgm:t>
    </dgm:pt>
    <dgm:pt modelId="{0868FD66-8699-4B86-8791-38E6F48F96C4}" type="parTrans" cxnId="{D97BB2F2-9FB8-4C32-8B65-966D9F13F56D}">
      <dgm:prSet/>
      <dgm:spPr/>
      <dgm:t>
        <a:bodyPr/>
        <a:lstStyle/>
        <a:p>
          <a:endParaRPr lang="cs-CZ"/>
        </a:p>
      </dgm:t>
    </dgm:pt>
    <dgm:pt modelId="{0B24B2D6-3B77-4853-9BFE-B735418903CE}" type="sibTrans" cxnId="{D97BB2F2-9FB8-4C32-8B65-966D9F13F56D}">
      <dgm:prSet/>
      <dgm:spPr/>
      <dgm:t>
        <a:bodyPr/>
        <a:lstStyle/>
        <a:p>
          <a:endParaRPr lang="cs-CZ"/>
        </a:p>
      </dgm:t>
    </dgm:pt>
    <dgm:pt modelId="{A009E060-EB8F-4B4C-93B4-DFC0FACEEC94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  <a:latin typeface="Franklin Gothic Medium" pitchFamily="34" charset="0"/>
            </a:rPr>
            <a:t>rezervy</a:t>
          </a:r>
          <a:endParaRPr lang="cs-CZ" b="1" dirty="0">
            <a:solidFill>
              <a:srgbClr val="FF0000"/>
            </a:solidFill>
            <a:latin typeface="Franklin Gothic Medium" pitchFamily="34" charset="0"/>
          </a:endParaRPr>
        </a:p>
      </dgm:t>
    </dgm:pt>
    <dgm:pt modelId="{18935850-57E6-4F3D-A087-685C0E814961}" type="parTrans" cxnId="{739CE78F-61FF-4D4A-BD81-24C9E17456D6}">
      <dgm:prSet/>
      <dgm:spPr/>
      <dgm:t>
        <a:bodyPr/>
        <a:lstStyle/>
        <a:p>
          <a:endParaRPr lang="cs-CZ"/>
        </a:p>
      </dgm:t>
    </dgm:pt>
    <dgm:pt modelId="{C96DD537-69AA-4D0C-9F8D-28A92997106A}" type="sibTrans" cxnId="{739CE78F-61FF-4D4A-BD81-24C9E17456D6}">
      <dgm:prSet/>
      <dgm:spPr/>
      <dgm:t>
        <a:bodyPr/>
        <a:lstStyle/>
        <a:p>
          <a:endParaRPr lang="cs-CZ"/>
        </a:p>
      </dgm:t>
    </dgm:pt>
    <dgm:pt modelId="{7246049C-2EED-48CE-A8CE-F7341F4D2F0A}">
      <dgm:prSet phldrT="[Text]"/>
      <dgm:spPr/>
      <dgm:t>
        <a:bodyPr/>
        <a:lstStyle/>
        <a:p>
          <a:r>
            <a:rPr lang="cs-CZ" b="1" dirty="0" smtClean="0">
              <a:solidFill>
                <a:srgbClr val="002060"/>
              </a:solidFill>
              <a:latin typeface="Franklin Gothic Medium" pitchFamily="34" charset="0"/>
            </a:rPr>
            <a:t>krátkodobý</a:t>
          </a:r>
          <a:endParaRPr lang="cs-CZ" b="1" dirty="0">
            <a:solidFill>
              <a:srgbClr val="002060"/>
            </a:solidFill>
            <a:latin typeface="Franklin Gothic Medium" pitchFamily="34" charset="0"/>
          </a:endParaRPr>
        </a:p>
      </dgm:t>
    </dgm:pt>
    <dgm:pt modelId="{BC7AC8BA-BB2C-4824-8B34-707BCDEBF5F3}" type="parTrans" cxnId="{FCE1D215-221E-4DAB-B280-9FBF4FB4B203}">
      <dgm:prSet/>
      <dgm:spPr/>
      <dgm:t>
        <a:bodyPr/>
        <a:lstStyle/>
        <a:p>
          <a:endParaRPr lang="cs-CZ"/>
        </a:p>
      </dgm:t>
    </dgm:pt>
    <dgm:pt modelId="{40436994-842C-47B4-9E67-B187200486E9}" type="sibTrans" cxnId="{FCE1D215-221E-4DAB-B280-9FBF4FB4B203}">
      <dgm:prSet/>
      <dgm:spPr/>
      <dgm:t>
        <a:bodyPr/>
        <a:lstStyle/>
        <a:p>
          <a:endParaRPr lang="cs-CZ"/>
        </a:p>
      </dgm:t>
    </dgm:pt>
    <dgm:pt modelId="{33614C72-6CE0-4947-809C-CA2CA2EBFB2B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  <a:latin typeface="Franklin Gothic Medium" pitchFamily="34" charset="0"/>
            </a:rPr>
            <a:t>úvěry, zálohy</a:t>
          </a:r>
          <a:endParaRPr lang="cs-CZ" b="1" dirty="0">
            <a:solidFill>
              <a:srgbClr val="FF0000"/>
            </a:solidFill>
            <a:latin typeface="Franklin Gothic Medium" pitchFamily="34" charset="0"/>
          </a:endParaRPr>
        </a:p>
      </dgm:t>
    </dgm:pt>
    <dgm:pt modelId="{9D2CD3E3-BF1D-48A4-80EB-2364CC4FB65C}" type="parTrans" cxnId="{BDD9164D-0896-4847-8455-E784B98C3061}">
      <dgm:prSet/>
      <dgm:spPr/>
      <dgm:t>
        <a:bodyPr/>
        <a:lstStyle/>
        <a:p>
          <a:endParaRPr lang="cs-CZ"/>
        </a:p>
      </dgm:t>
    </dgm:pt>
    <dgm:pt modelId="{978F4ED9-4C9F-4F64-99BB-5EECAB3168F0}" type="sibTrans" cxnId="{BDD9164D-0896-4847-8455-E784B98C3061}">
      <dgm:prSet/>
      <dgm:spPr/>
      <dgm:t>
        <a:bodyPr/>
        <a:lstStyle/>
        <a:p>
          <a:endParaRPr lang="cs-CZ"/>
        </a:p>
      </dgm:t>
    </dgm:pt>
    <dgm:pt modelId="{6D8E75C2-F4CA-4C16-A177-5F53F990A918}">
      <dgm:prSet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  <a:latin typeface="Franklin Gothic Medium" pitchFamily="34" charset="0"/>
            </a:rPr>
            <a:t>nevyplacené mzdy</a:t>
          </a:r>
          <a:endParaRPr lang="cs-CZ" b="1" dirty="0">
            <a:solidFill>
              <a:srgbClr val="FF0000"/>
            </a:solidFill>
            <a:latin typeface="Franklin Gothic Medium" pitchFamily="34" charset="0"/>
          </a:endParaRPr>
        </a:p>
      </dgm:t>
    </dgm:pt>
    <dgm:pt modelId="{504193FE-BB9E-433B-85F3-7F4F7D53CC72}" type="parTrans" cxnId="{DD282763-91F9-4D99-9A07-BB2FC974DD4F}">
      <dgm:prSet/>
      <dgm:spPr/>
      <dgm:t>
        <a:bodyPr/>
        <a:lstStyle/>
        <a:p>
          <a:endParaRPr lang="cs-CZ"/>
        </a:p>
      </dgm:t>
    </dgm:pt>
    <dgm:pt modelId="{5777EF45-E59A-4E4D-A359-9E050DCAEBAD}" type="sibTrans" cxnId="{DD282763-91F9-4D99-9A07-BB2FC974DD4F}">
      <dgm:prSet/>
      <dgm:spPr/>
      <dgm:t>
        <a:bodyPr/>
        <a:lstStyle/>
        <a:p>
          <a:endParaRPr lang="cs-CZ"/>
        </a:p>
      </dgm:t>
    </dgm:pt>
    <dgm:pt modelId="{0E335DA2-14BE-411C-AB28-DE8A1963D76C}" type="pres">
      <dgm:prSet presAssocID="{C22EA1C2-7AD5-4049-BAA6-8303B687EE5E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E72A5F6-65CF-4F34-ABBC-F13F974AF634}" type="pres">
      <dgm:prSet presAssocID="{F0FB4ABD-3720-4061-98F0-9DCA4C304CFB}" presName="root1" presStyleCnt="0"/>
      <dgm:spPr/>
    </dgm:pt>
    <dgm:pt modelId="{D0AAF33A-DD2E-4EC8-AD5C-9BE7A758E832}" type="pres">
      <dgm:prSet presAssocID="{F0FB4ABD-3720-4061-98F0-9DCA4C304CFB}" presName="LevelOneTextNode" presStyleLbl="node0" presStyleIdx="0" presStyleCnt="1" custLinFactNeighborX="4392" custLinFactNeighborY="1945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5676BD1-C5CB-4A44-8C30-978DD18FBE89}" type="pres">
      <dgm:prSet presAssocID="{F0FB4ABD-3720-4061-98F0-9DCA4C304CFB}" presName="level2hierChild" presStyleCnt="0"/>
      <dgm:spPr/>
    </dgm:pt>
    <dgm:pt modelId="{DCAA7256-5C8D-4C36-9776-245CFF7C4117}" type="pres">
      <dgm:prSet presAssocID="{E7851EAD-FC0E-475E-AE0B-3D5BBC61FAA7}" presName="conn2-1" presStyleLbl="parChTrans1D2" presStyleIdx="0" presStyleCnt="2"/>
      <dgm:spPr/>
      <dgm:t>
        <a:bodyPr/>
        <a:lstStyle/>
        <a:p>
          <a:endParaRPr lang="cs-CZ"/>
        </a:p>
      </dgm:t>
    </dgm:pt>
    <dgm:pt modelId="{034C51FF-CA22-4391-AB5B-5751DBBEDB04}" type="pres">
      <dgm:prSet presAssocID="{E7851EAD-FC0E-475E-AE0B-3D5BBC61FAA7}" presName="connTx" presStyleLbl="parChTrans1D2" presStyleIdx="0" presStyleCnt="2"/>
      <dgm:spPr/>
      <dgm:t>
        <a:bodyPr/>
        <a:lstStyle/>
        <a:p>
          <a:endParaRPr lang="cs-CZ"/>
        </a:p>
      </dgm:t>
    </dgm:pt>
    <dgm:pt modelId="{78B1B5A7-16B2-4926-8110-7624BCF031A8}" type="pres">
      <dgm:prSet presAssocID="{EB01566E-96BE-4A1A-8001-578908AEA326}" presName="root2" presStyleCnt="0"/>
      <dgm:spPr/>
    </dgm:pt>
    <dgm:pt modelId="{15E9DE64-3B12-4808-B0A3-82012532210B}" type="pres">
      <dgm:prSet presAssocID="{EB01566E-96BE-4A1A-8001-578908AEA326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C47EE23-66AE-489C-979D-B1B96CEEDE54}" type="pres">
      <dgm:prSet presAssocID="{EB01566E-96BE-4A1A-8001-578908AEA326}" presName="level3hierChild" presStyleCnt="0"/>
      <dgm:spPr/>
    </dgm:pt>
    <dgm:pt modelId="{3E13C7E9-0B1F-48CD-BAAD-AEBA4F99BA32}" type="pres">
      <dgm:prSet presAssocID="{0868FD66-8699-4B86-8791-38E6F48F96C4}" presName="conn2-1" presStyleLbl="parChTrans1D3" presStyleIdx="0" presStyleCnt="4"/>
      <dgm:spPr/>
      <dgm:t>
        <a:bodyPr/>
        <a:lstStyle/>
        <a:p>
          <a:endParaRPr lang="cs-CZ"/>
        </a:p>
      </dgm:t>
    </dgm:pt>
    <dgm:pt modelId="{44F29476-6267-46DB-A723-D5784AA9FF37}" type="pres">
      <dgm:prSet presAssocID="{0868FD66-8699-4B86-8791-38E6F48F96C4}" presName="connTx" presStyleLbl="parChTrans1D3" presStyleIdx="0" presStyleCnt="4"/>
      <dgm:spPr/>
      <dgm:t>
        <a:bodyPr/>
        <a:lstStyle/>
        <a:p>
          <a:endParaRPr lang="cs-CZ"/>
        </a:p>
      </dgm:t>
    </dgm:pt>
    <dgm:pt modelId="{1B4E5292-CBBA-4619-B2B9-2C1395B0FA3E}" type="pres">
      <dgm:prSet presAssocID="{AF6F7AA6-1C7D-403C-933E-793B33E74543}" presName="root2" presStyleCnt="0"/>
      <dgm:spPr/>
    </dgm:pt>
    <dgm:pt modelId="{5B98E0CF-90C9-4071-89FD-E38221D488F7}" type="pres">
      <dgm:prSet presAssocID="{AF6F7AA6-1C7D-403C-933E-793B33E74543}" presName="LevelTwoTextNode" presStyleLbl="node3" presStyleIdx="0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E232067-CC60-4D81-8CE1-4BF2730FD9E3}" type="pres">
      <dgm:prSet presAssocID="{AF6F7AA6-1C7D-403C-933E-793B33E74543}" presName="level3hierChild" presStyleCnt="0"/>
      <dgm:spPr/>
    </dgm:pt>
    <dgm:pt modelId="{B3EAEB29-A9DA-49BD-9E13-90AABAC3D3A5}" type="pres">
      <dgm:prSet presAssocID="{18935850-57E6-4F3D-A087-685C0E814961}" presName="conn2-1" presStyleLbl="parChTrans1D3" presStyleIdx="1" presStyleCnt="4"/>
      <dgm:spPr/>
      <dgm:t>
        <a:bodyPr/>
        <a:lstStyle/>
        <a:p>
          <a:endParaRPr lang="cs-CZ"/>
        </a:p>
      </dgm:t>
    </dgm:pt>
    <dgm:pt modelId="{D01CA336-82C8-4A6F-8BF1-38A43A87C910}" type="pres">
      <dgm:prSet presAssocID="{18935850-57E6-4F3D-A087-685C0E814961}" presName="connTx" presStyleLbl="parChTrans1D3" presStyleIdx="1" presStyleCnt="4"/>
      <dgm:spPr/>
      <dgm:t>
        <a:bodyPr/>
        <a:lstStyle/>
        <a:p>
          <a:endParaRPr lang="cs-CZ"/>
        </a:p>
      </dgm:t>
    </dgm:pt>
    <dgm:pt modelId="{7D8FF7E7-1D53-4A5D-A055-EF0173DDBAED}" type="pres">
      <dgm:prSet presAssocID="{A009E060-EB8F-4B4C-93B4-DFC0FACEEC94}" presName="root2" presStyleCnt="0"/>
      <dgm:spPr/>
    </dgm:pt>
    <dgm:pt modelId="{91B25B7B-4EDB-49B1-9A11-F14D74526B1E}" type="pres">
      <dgm:prSet presAssocID="{A009E060-EB8F-4B4C-93B4-DFC0FACEEC94}" presName="LevelTwoTextNode" presStyleLbl="node3" presStyleIdx="1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495A855-6DA3-4CA9-8F74-39FD327A8E85}" type="pres">
      <dgm:prSet presAssocID="{A009E060-EB8F-4B4C-93B4-DFC0FACEEC94}" presName="level3hierChild" presStyleCnt="0"/>
      <dgm:spPr/>
    </dgm:pt>
    <dgm:pt modelId="{BE5FA5D0-C56A-4DA7-96CB-04F6745A21FB}" type="pres">
      <dgm:prSet presAssocID="{BC7AC8BA-BB2C-4824-8B34-707BCDEBF5F3}" presName="conn2-1" presStyleLbl="parChTrans1D2" presStyleIdx="1" presStyleCnt="2"/>
      <dgm:spPr/>
      <dgm:t>
        <a:bodyPr/>
        <a:lstStyle/>
        <a:p>
          <a:endParaRPr lang="cs-CZ"/>
        </a:p>
      </dgm:t>
    </dgm:pt>
    <dgm:pt modelId="{9E8A144F-91A5-4B47-9CD9-E78E22577E76}" type="pres">
      <dgm:prSet presAssocID="{BC7AC8BA-BB2C-4824-8B34-707BCDEBF5F3}" presName="connTx" presStyleLbl="parChTrans1D2" presStyleIdx="1" presStyleCnt="2"/>
      <dgm:spPr/>
      <dgm:t>
        <a:bodyPr/>
        <a:lstStyle/>
        <a:p>
          <a:endParaRPr lang="cs-CZ"/>
        </a:p>
      </dgm:t>
    </dgm:pt>
    <dgm:pt modelId="{8C2836C9-6366-4B75-86C3-FC4E76C7819B}" type="pres">
      <dgm:prSet presAssocID="{7246049C-2EED-48CE-A8CE-F7341F4D2F0A}" presName="root2" presStyleCnt="0"/>
      <dgm:spPr/>
    </dgm:pt>
    <dgm:pt modelId="{3562186A-5E2C-4C77-BB56-3F6726CB6BB1}" type="pres">
      <dgm:prSet presAssocID="{7246049C-2EED-48CE-A8CE-F7341F4D2F0A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0EF7846-84CB-44B9-8296-CB9473A5B061}" type="pres">
      <dgm:prSet presAssocID="{7246049C-2EED-48CE-A8CE-F7341F4D2F0A}" presName="level3hierChild" presStyleCnt="0"/>
      <dgm:spPr/>
    </dgm:pt>
    <dgm:pt modelId="{72AEB539-96DC-4D46-865D-F7E4AC59839F}" type="pres">
      <dgm:prSet presAssocID="{9D2CD3E3-BF1D-48A4-80EB-2364CC4FB65C}" presName="conn2-1" presStyleLbl="parChTrans1D3" presStyleIdx="2" presStyleCnt="4"/>
      <dgm:spPr/>
      <dgm:t>
        <a:bodyPr/>
        <a:lstStyle/>
        <a:p>
          <a:endParaRPr lang="cs-CZ"/>
        </a:p>
      </dgm:t>
    </dgm:pt>
    <dgm:pt modelId="{E3461E9F-7030-4633-A21C-7069204B8532}" type="pres">
      <dgm:prSet presAssocID="{9D2CD3E3-BF1D-48A4-80EB-2364CC4FB65C}" presName="connTx" presStyleLbl="parChTrans1D3" presStyleIdx="2" presStyleCnt="4"/>
      <dgm:spPr/>
      <dgm:t>
        <a:bodyPr/>
        <a:lstStyle/>
        <a:p>
          <a:endParaRPr lang="cs-CZ"/>
        </a:p>
      </dgm:t>
    </dgm:pt>
    <dgm:pt modelId="{06F230D6-132D-4A46-98B0-AB5BBF2C14FA}" type="pres">
      <dgm:prSet presAssocID="{33614C72-6CE0-4947-809C-CA2CA2EBFB2B}" presName="root2" presStyleCnt="0"/>
      <dgm:spPr/>
    </dgm:pt>
    <dgm:pt modelId="{0859AC0E-C740-4993-A1EB-D4DB2DC1D25B}" type="pres">
      <dgm:prSet presAssocID="{33614C72-6CE0-4947-809C-CA2CA2EBFB2B}" presName="LevelTwoTextNode" presStyleLbl="node3" presStyleIdx="2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DF10326-D7CF-4CE9-8CA9-44B4C5DC8157}" type="pres">
      <dgm:prSet presAssocID="{33614C72-6CE0-4947-809C-CA2CA2EBFB2B}" presName="level3hierChild" presStyleCnt="0"/>
      <dgm:spPr/>
    </dgm:pt>
    <dgm:pt modelId="{628DFBD0-46EA-495A-A254-F2A1DE89BD96}" type="pres">
      <dgm:prSet presAssocID="{504193FE-BB9E-433B-85F3-7F4F7D53CC72}" presName="conn2-1" presStyleLbl="parChTrans1D3" presStyleIdx="3" presStyleCnt="4"/>
      <dgm:spPr/>
      <dgm:t>
        <a:bodyPr/>
        <a:lstStyle/>
        <a:p>
          <a:endParaRPr lang="cs-CZ"/>
        </a:p>
      </dgm:t>
    </dgm:pt>
    <dgm:pt modelId="{92EAD289-284D-4A79-958E-97B0438A4939}" type="pres">
      <dgm:prSet presAssocID="{504193FE-BB9E-433B-85F3-7F4F7D53CC72}" presName="connTx" presStyleLbl="parChTrans1D3" presStyleIdx="3" presStyleCnt="4"/>
      <dgm:spPr/>
      <dgm:t>
        <a:bodyPr/>
        <a:lstStyle/>
        <a:p>
          <a:endParaRPr lang="cs-CZ"/>
        </a:p>
      </dgm:t>
    </dgm:pt>
    <dgm:pt modelId="{78CAA4F5-8AB1-4BE5-955E-8F6E5BC1029A}" type="pres">
      <dgm:prSet presAssocID="{6D8E75C2-F4CA-4C16-A177-5F53F990A918}" presName="root2" presStyleCnt="0"/>
      <dgm:spPr/>
    </dgm:pt>
    <dgm:pt modelId="{BC25FA23-5019-4F42-A9A8-27C0D3855BFC}" type="pres">
      <dgm:prSet presAssocID="{6D8E75C2-F4CA-4C16-A177-5F53F990A918}" presName="LevelTwoTextNode" presStyleLbl="node3" presStyleIdx="3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16FA250-C366-479B-B8A8-878624548B82}" type="pres">
      <dgm:prSet presAssocID="{6D8E75C2-F4CA-4C16-A177-5F53F990A918}" presName="level3hierChild" presStyleCnt="0"/>
      <dgm:spPr/>
    </dgm:pt>
  </dgm:ptLst>
  <dgm:cxnLst>
    <dgm:cxn modelId="{CB0D2BA9-846B-4532-916C-F8E893E73F0B}" type="presOf" srcId="{9D2CD3E3-BF1D-48A4-80EB-2364CC4FB65C}" destId="{E3461E9F-7030-4633-A21C-7069204B8532}" srcOrd="1" destOrd="0" presId="urn:microsoft.com/office/officeart/2005/8/layout/hierarchy2"/>
    <dgm:cxn modelId="{B8C7E3A3-27D5-4C0B-BBD4-0888D78DD26A}" type="presOf" srcId="{504193FE-BB9E-433B-85F3-7F4F7D53CC72}" destId="{628DFBD0-46EA-495A-A254-F2A1DE89BD96}" srcOrd="0" destOrd="0" presId="urn:microsoft.com/office/officeart/2005/8/layout/hierarchy2"/>
    <dgm:cxn modelId="{C9C0EA2E-9DE2-4720-9298-8C04B5FD8338}" type="presOf" srcId="{0868FD66-8699-4B86-8791-38E6F48F96C4}" destId="{44F29476-6267-46DB-A723-D5784AA9FF37}" srcOrd="1" destOrd="0" presId="urn:microsoft.com/office/officeart/2005/8/layout/hierarchy2"/>
    <dgm:cxn modelId="{D97BB2F2-9FB8-4C32-8B65-966D9F13F56D}" srcId="{EB01566E-96BE-4A1A-8001-578908AEA326}" destId="{AF6F7AA6-1C7D-403C-933E-793B33E74543}" srcOrd="0" destOrd="0" parTransId="{0868FD66-8699-4B86-8791-38E6F48F96C4}" sibTransId="{0B24B2D6-3B77-4853-9BFE-B735418903CE}"/>
    <dgm:cxn modelId="{BDD9164D-0896-4847-8455-E784B98C3061}" srcId="{7246049C-2EED-48CE-A8CE-F7341F4D2F0A}" destId="{33614C72-6CE0-4947-809C-CA2CA2EBFB2B}" srcOrd="0" destOrd="0" parTransId="{9D2CD3E3-BF1D-48A4-80EB-2364CC4FB65C}" sibTransId="{978F4ED9-4C9F-4F64-99BB-5EECAB3168F0}"/>
    <dgm:cxn modelId="{303F478E-CB58-4B50-9B92-2066D6B36547}" type="presOf" srcId="{BC7AC8BA-BB2C-4824-8B34-707BCDEBF5F3}" destId="{BE5FA5D0-C56A-4DA7-96CB-04F6745A21FB}" srcOrd="0" destOrd="0" presId="urn:microsoft.com/office/officeart/2005/8/layout/hierarchy2"/>
    <dgm:cxn modelId="{C8324E78-324D-4C11-9EAE-A60080212290}" type="presOf" srcId="{BC7AC8BA-BB2C-4824-8B34-707BCDEBF5F3}" destId="{9E8A144F-91A5-4B47-9CD9-E78E22577E76}" srcOrd="1" destOrd="0" presId="urn:microsoft.com/office/officeart/2005/8/layout/hierarchy2"/>
    <dgm:cxn modelId="{C8A092FC-8E9A-4C99-B098-0B6295E8B14F}" type="presOf" srcId="{F0FB4ABD-3720-4061-98F0-9DCA4C304CFB}" destId="{D0AAF33A-DD2E-4EC8-AD5C-9BE7A758E832}" srcOrd="0" destOrd="0" presId="urn:microsoft.com/office/officeart/2005/8/layout/hierarchy2"/>
    <dgm:cxn modelId="{DD282763-91F9-4D99-9A07-BB2FC974DD4F}" srcId="{7246049C-2EED-48CE-A8CE-F7341F4D2F0A}" destId="{6D8E75C2-F4CA-4C16-A177-5F53F990A918}" srcOrd="1" destOrd="0" parTransId="{504193FE-BB9E-433B-85F3-7F4F7D53CC72}" sibTransId="{5777EF45-E59A-4E4D-A359-9E050DCAEBAD}"/>
    <dgm:cxn modelId="{2512F9E1-1B6D-465D-B87C-9B0C02F58728}" type="presOf" srcId="{EB01566E-96BE-4A1A-8001-578908AEA326}" destId="{15E9DE64-3B12-4808-B0A3-82012532210B}" srcOrd="0" destOrd="0" presId="urn:microsoft.com/office/officeart/2005/8/layout/hierarchy2"/>
    <dgm:cxn modelId="{99D7096E-6E3F-4F3F-A2F4-6A04A5EB4A5D}" type="presOf" srcId="{6D8E75C2-F4CA-4C16-A177-5F53F990A918}" destId="{BC25FA23-5019-4F42-A9A8-27C0D3855BFC}" srcOrd="0" destOrd="0" presId="urn:microsoft.com/office/officeart/2005/8/layout/hierarchy2"/>
    <dgm:cxn modelId="{59E5024F-7CFE-4133-8EF9-A82303674FA5}" type="presOf" srcId="{504193FE-BB9E-433B-85F3-7F4F7D53CC72}" destId="{92EAD289-284D-4A79-958E-97B0438A4939}" srcOrd="1" destOrd="0" presId="urn:microsoft.com/office/officeart/2005/8/layout/hierarchy2"/>
    <dgm:cxn modelId="{AB59FD69-C4FB-4E0D-8E42-8901285D5A7A}" srcId="{F0FB4ABD-3720-4061-98F0-9DCA4C304CFB}" destId="{EB01566E-96BE-4A1A-8001-578908AEA326}" srcOrd="0" destOrd="0" parTransId="{E7851EAD-FC0E-475E-AE0B-3D5BBC61FAA7}" sibTransId="{2897236D-37DC-43CA-BFB7-F4D82F9E6DE8}"/>
    <dgm:cxn modelId="{19D9C94C-36E2-4CFD-A4E4-6381140A4ECE}" type="presOf" srcId="{9D2CD3E3-BF1D-48A4-80EB-2364CC4FB65C}" destId="{72AEB539-96DC-4D46-865D-F7E4AC59839F}" srcOrd="0" destOrd="0" presId="urn:microsoft.com/office/officeart/2005/8/layout/hierarchy2"/>
    <dgm:cxn modelId="{FCE1D215-221E-4DAB-B280-9FBF4FB4B203}" srcId="{F0FB4ABD-3720-4061-98F0-9DCA4C304CFB}" destId="{7246049C-2EED-48CE-A8CE-F7341F4D2F0A}" srcOrd="1" destOrd="0" parTransId="{BC7AC8BA-BB2C-4824-8B34-707BCDEBF5F3}" sibTransId="{40436994-842C-47B4-9E67-B187200486E9}"/>
    <dgm:cxn modelId="{6FBA8BCE-EA10-480B-9230-666F97D7283D}" type="presOf" srcId="{E7851EAD-FC0E-475E-AE0B-3D5BBC61FAA7}" destId="{034C51FF-CA22-4391-AB5B-5751DBBEDB04}" srcOrd="1" destOrd="0" presId="urn:microsoft.com/office/officeart/2005/8/layout/hierarchy2"/>
    <dgm:cxn modelId="{4659F4AA-1FE9-4BC4-8D2A-A80653587B7F}" type="presOf" srcId="{0868FD66-8699-4B86-8791-38E6F48F96C4}" destId="{3E13C7E9-0B1F-48CD-BAAD-AEBA4F99BA32}" srcOrd="0" destOrd="0" presId="urn:microsoft.com/office/officeart/2005/8/layout/hierarchy2"/>
    <dgm:cxn modelId="{739CE78F-61FF-4D4A-BD81-24C9E17456D6}" srcId="{EB01566E-96BE-4A1A-8001-578908AEA326}" destId="{A009E060-EB8F-4B4C-93B4-DFC0FACEEC94}" srcOrd="1" destOrd="0" parTransId="{18935850-57E6-4F3D-A087-685C0E814961}" sibTransId="{C96DD537-69AA-4D0C-9F8D-28A92997106A}"/>
    <dgm:cxn modelId="{EF495453-B119-465D-9E56-745034905EB7}" type="presOf" srcId="{A009E060-EB8F-4B4C-93B4-DFC0FACEEC94}" destId="{91B25B7B-4EDB-49B1-9A11-F14D74526B1E}" srcOrd="0" destOrd="0" presId="urn:microsoft.com/office/officeart/2005/8/layout/hierarchy2"/>
    <dgm:cxn modelId="{63AE46CF-AA73-4EF9-A154-34FA647D41A8}" type="presOf" srcId="{C22EA1C2-7AD5-4049-BAA6-8303B687EE5E}" destId="{0E335DA2-14BE-411C-AB28-DE8A1963D76C}" srcOrd="0" destOrd="0" presId="urn:microsoft.com/office/officeart/2005/8/layout/hierarchy2"/>
    <dgm:cxn modelId="{C7046883-79A3-415A-82CE-DD4747455F57}" type="presOf" srcId="{7246049C-2EED-48CE-A8CE-F7341F4D2F0A}" destId="{3562186A-5E2C-4C77-BB56-3F6726CB6BB1}" srcOrd="0" destOrd="0" presId="urn:microsoft.com/office/officeart/2005/8/layout/hierarchy2"/>
    <dgm:cxn modelId="{F41132A4-BFD8-453F-A7E1-4325B751ECD6}" type="presOf" srcId="{AF6F7AA6-1C7D-403C-933E-793B33E74543}" destId="{5B98E0CF-90C9-4071-89FD-E38221D488F7}" srcOrd="0" destOrd="0" presId="urn:microsoft.com/office/officeart/2005/8/layout/hierarchy2"/>
    <dgm:cxn modelId="{6882E2F0-D692-47A2-BE12-C3B2071BF07A}" type="presOf" srcId="{18935850-57E6-4F3D-A087-685C0E814961}" destId="{D01CA336-82C8-4A6F-8BF1-38A43A87C910}" srcOrd="1" destOrd="0" presId="urn:microsoft.com/office/officeart/2005/8/layout/hierarchy2"/>
    <dgm:cxn modelId="{F317424F-4487-472F-BA95-9AF26645E9CD}" type="presOf" srcId="{33614C72-6CE0-4947-809C-CA2CA2EBFB2B}" destId="{0859AC0E-C740-4993-A1EB-D4DB2DC1D25B}" srcOrd="0" destOrd="0" presId="urn:microsoft.com/office/officeart/2005/8/layout/hierarchy2"/>
    <dgm:cxn modelId="{2FBAA841-9184-4212-BE82-86D1BCD3AB82}" srcId="{C22EA1C2-7AD5-4049-BAA6-8303B687EE5E}" destId="{F0FB4ABD-3720-4061-98F0-9DCA4C304CFB}" srcOrd="0" destOrd="0" parTransId="{7F22BA56-8023-4437-A72A-1244F92E3CC2}" sibTransId="{E997016F-5389-4050-9E50-9505ED90A0C6}"/>
    <dgm:cxn modelId="{E9661FDA-E967-429C-B283-AEB06CF65484}" type="presOf" srcId="{E7851EAD-FC0E-475E-AE0B-3D5BBC61FAA7}" destId="{DCAA7256-5C8D-4C36-9776-245CFF7C4117}" srcOrd="0" destOrd="0" presId="urn:microsoft.com/office/officeart/2005/8/layout/hierarchy2"/>
    <dgm:cxn modelId="{E36CDC20-5F9F-4B35-843D-A5B5958E3170}" type="presOf" srcId="{18935850-57E6-4F3D-A087-685C0E814961}" destId="{B3EAEB29-A9DA-49BD-9E13-90AABAC3D3A5}" srcOrd="0" destOrd="0" presId="urn:microsoft.com/office/officeart/2005/8/layout/hierarchy2"/>
    <dgm:cxn modelId="{BCC11B99-F5A1-413E-80F3-A4A236C1AC2D}" type="presParOf" srcId="{0E335DA2-14BE-411C-AB28-DE8A1963D76C}" destId="{9E72A5F6-65CF-4F34-ABBC-F13F974AF634}" srcOrd="0" destOrd="0" presId="urn:microsoft.com/office/officeart/2005/8/layout/hierarchy2"/>
    <dgm:cxn modelId="{F7012CB4-C3FE-49DE-8FFD-E27C84EA678F}" type="presParOf" srcId="{9E72A5F6-65CF-4F34-ABBC-F13F974AF634}" destId="{D0AAF33A-DD2E-4EC8-AD5C-9BE7A758E832}" srcOrd="0" destOrd="0" presId="urn:microsoft.com/office/officeart/2005/8/layout/hierarchy2"/>
    <dgm:cxn modelId="{2AA00C10-031A-4663-8B50-83A08325E802}" type="presParOf" srcId="{9E72A5F6-65CF-4F34-ABBC-F13F974AF634}" destId="{05676BD1-C5CB-4A44-8C30-978DD18FBE89}" srcOrd="1" destOrd="0" presId="urn:microsoft.com/office/officeart/2005/8/layout/hierarchy2"/>
    <dgm:cxn modelId="{67C2BFDC-D510-4BAE-AE31-23B0AEB4AB7A}" type="presParOf" srcId="{05676BD1-C5CB-4A44-8C30-978DD18FBE89}" destId="{DCAA7256-5C8D-4C36-9776-245CFF7C4117}" srcOrd="0" destOrd="0" presId="urn:microsoft.com/office/officeart/2005/8/layout/hierarchy2"/>
    <dgm:cxn modelId="{3FCEC25E-0ECF-4B67-88AE-6E48533E2805}" type="presParOf" srcId="{DCAA7256-5C8D-4C36-9776-245CFF7C4117}" destId="{034C51FF-CA22-4391-AB5B-5751DBBEDB04}" srcOrd="0" destOrd="0" presId="urn:microsoft.com/office/officeart/2005/8/layout/hierarchy2"/>
    <dgm:cxn modelId="{A5F545F6-41CA-4FF7-9074-7E3DCD6FC3D7}" type="presParOf" srcId="{05676BD1-C5CB-4A44-8C30-978DD18FBE89}" destId="{78B1B5A7-16B2-4926-8110-7624BCF031A8}" srcOrd="1" destOrd="0" presId="urn:microsoft.com/office/officeart/2005/8/layout/hierarchy2"/>
    <dgm:cxn modelId="{099AAD99-D23F-493F-8FB2-5BA43E9866DD}" type="presParOf" srcId="{78B1B5A7-16B2-4926-8110-7624BCF031A8}" destId="{15E9DE64-3B12-4808-B0A3-82012532210B}" srcOrd="0" destOrd="0" presId="urn:microsoft.com/office/officeart/2005/8/layout/hierarchy2"/>
    <dgm:cxn modelId="{F903EA82-63DC-4E15-81F2-FC1A04DE356C}" type="presParOf" srcId="{78B1B5A7-16B2-4926-8110-7624BCF031A8}" destId="{CC47EE23-66AE-489C-979D-B1B96CEEDE54}" srcOrd="1" destOrd="0" presId="urn:microsoft.com/office/officeart/2005/8/layout/hierarchy2"/>
    <dgm:cxn modelId="{7C50E3C1-CD57-471A-8492-B98C5B853D51}" type="presParOf" srcId="{CC47EE23-66AE-489C-979D-B1B96CEEDE54}" destId="{3E13C7E9-0B1F-48CD-BAAD-AEBA4F99BA32}" srcOrd="0" destOrd="0" presId="urn:microsoft.com/office/officeart/2005/8/layout/hierarchy2"/>
    <dgm:cxn modelId="{D1DE1297-5AD9-4078-A12B-6169606BED63}" type="presParOf" srcId="{3E13C7E9-0B1F-48CD-BAAD-AEBA4F99BA32}" destId="{44F29476-6267-46DB-A723-D5784AA9FF37}" srcOrd="0" destOrd="0" presId="urn:microsoft.com/office/officeart/2005/8/layout/hierarchy2"/>
    <dgm:cxn modelId="{C54E3A27-808B-4D28-80DF-4BD6BE1B388D}" type="presParOf" srcId="{CC47EE23-66AE-489C-979D-B1B96CEEDE54}" destId="{1B4E5292-CBBA-4619-B2B9-2C1395B0FA3E}" srcOrd="1" destOrd="0" presId="urn:microsoft.com/office/officeart/2005/8/layout/hierarchy2"/>
    <dgm:cxn modelId="{8B75B865-7856-4F5D-BF34-8AE63C6D0701}" type="presParOf" srcId="{1B4E5292-CBBA-4619-B2B9-2C1395B0FA3E}" destId="{5B98E0CF-90C9-4071-89FD-E38221D488F7}" srcOrd="0" destOrd="0" presId="urn:microsoft.com/office/officeart/2005/8/layout/hierarchy2"/>
    <dgm:cxn modelId="{B651772A-43DD-40BF-8D79-A304B549DF5D}" type="presParOf" srcId="{1B4E5292-CBBA-4619-B2B9-2C1395B0FA3E}" destId="{BE232067-CC60-4D81-8CE1-4BF2730FD9E3}" srcOrd="1" destOrd="0" presId="urn:microsoft.com/office/officeart/2005/8/layout/hierarchy2"/>
    <dgm:cxn modelId="{6F3CFC1C-CED0-425D-9949-48C9BD39E9FF}" type="presParOf" srcId="{CC47EE23-66AE-489C-979D-B1B96CEEDE54}" destId="{B3EAEB29-A9DA-49BD-9E13-90AABAC3D3A5}" srcOrd="2" destOrd="0" presId="urn:microsoft.com/office/officeart/2005/8/layout/hierarchy2"/>
    <dgm:cxn modelId="{9EAF99A8-D4D8-407D-8DB3-2F2A2AE071B1}" type="presParOf" srcId="{B3EAEB29-A9DA-49BD-9E13-90AABAC3D3A5}" destId="{D01CA336-82C8-4A6F-8BF1-38A43A87C910}" srcOrd="0" destOrd="0" presId="urn:microsoft.com/office/officeart/2005/8/layout/hierarchy2"/>
    <dgm:cxn modelId="{7F339E99-B975-44AE-9977-8E7E2A4376EF}" type="presParOf" srcId="{CC47EE23-66AE-489C-979D-B1B96CEEDE54}" destId="{7D8FF7E7-1D53-4A5D-A055-EF0173DDBAED}" srcOrd="3" destOrd="0" presId="urn:microsoft.com/office/officeart/2005/8/layout/hierarchy2"/>
    <dgm:cxn modelId="{F21ED4FB-B390-405E-8DAB-53AA704F8A9E}" type="presParOf" srcId="{7D8FF7E7-1D53-4A5D-A055-EF0173DDBAED}" destId="{91B25B7B-4EDB-49B1-9A11-F14D74526B1E}" srcOrd="0" destOrd="0" presId="urn:microsoft.com/office/officeart/2005/8/layout/hierarchy2"/>
    <dgm:cxn modelId="{CF1113BF-F8D6-47EC-997D-ADCC79D5D485}" type="presParOf" srcId="{7D8FF7E7-1D53-4A5D-A055-EF0173DDBAED}" destId="{E495A855-6DA3-4CA9-8F74-39FD327A8E85}" srcOrd="1" destOrd="0" presId="urn:microsoft.com/office/officeart/2005/8/layout/hierarchy2"/>
    <dgm:cxn modelId="{2D408354-B101-40A9-BBE0-55FD519DCFA3}" type="presParOf" srcId="{05676BD1-C5CB-4A44-8C30-978DD18FBE89}" destId="{BE5FA5D0-C56A-4DA7-96CB-04F6745A21FB}" srcOrd="2" destOrd="0" presId="urn:microsoft.com/office/officeart/2005/8/layout/hierarchy2"/>
    <dgm:cxn modelId="{49C50314-A959-4C8B-9D52-763F26E54B1D}" type="presParOf" srcId="{BE5FA5D0-C56A-4DA7-96CB-04F6745A21FB}" destId="{9E8A144F-91A5-4B47-9CD9-E78E22577E76}" srcOrd="0" destOrd="0" presId="urn:microsoft.com/office/officeart/2005/8/layout/hierarchy2"/>
    <dgm:cxn modelId="{BE544893-CCC2-46F7-B0D3-A161D7F20080}" type="presParOf" srcId="{05676BD1-C5CB-4A44-8C30-978DD18FBE89}" destId="{8C2836C9-6366-4B75-86C3-FC4E76C7819B}" srcOrd="3" destOrd="0" presId="urn:microsoft.com/office/officeart/2005/8/layout/hierarchy2"/>
    <dgm:cxn modelId="{93639657-9E89-42C6-88F6-91CEE3544CF6}" type="presParOf" srcId="{8C2836C9-6366-4B75-86C3-FC4E76C7819B}" destId="{3562186A-5E2C-4C77-BB56-3F6726CB6BB1}" srcOrd="0" destOrd="0" presId="urn:microsoft.com/office/officeart/2005/8/layout/hierarchy2"/>
    <dgm:cxn modelId="{F3F2C7ED-838C-455B-A065-C3FF7AEC64C1}" type="presParOf" srcId="{8C2836C9-6366-4B75-86C3-FC4E76C7819B}" destId="{90EF7846-84CB-44B9-8296-CB9473A5B061}" srcOrd="1" destOrd="0" presId="urn:microsoft.com/office/officeart/2005/8/layout/hierarchy2"/>
    <dgm:cxn modelId="{B9B53C8A-4D23-472A-AB6D-92FA77EBFCE1}" type="presParOf" srcId="{90EF7846-84CB-44B9-8296-CB9473A5B061}" destId="{72AEB539-96DC-4D46-865D-F7E4AC59839F}" srcOrd="0" destOrd="0" presId="urn:microsoft.com/office/officeart/2005/8/layout/hierarchy2"/>
    <dgm:cxn modelId="{508DAF73-EA65-4F01-8D80-3CE6C9295742}" type="presParOf" srcId="{72AEB539-96DC-4D46-865D-F7E4AC59839F}" destId="{E3461E9F-7030-4633-A21C-7069204B8532}" srcOrd="0" destOrd="0" presId="urn:microsoft.com/office/officeart/2005/8/layout/hierarchy2"/>
    <dgm:cxn modelId="{071AC59F-B1B6-4322-9C64-7D5189640737}" type="presParOf" srcId="{90EF7846-84CB-44B9-8296-CB9473A5B061}" destId="{06F230D6-132D-4A46-98B0-AB5BBF2C14FA}" srcOrd="1" destOrd="0" presId="urn:microsoft.com/office/officeart/2005/8/layout/hierarchy2"/>
    <dgm:cxn modelId="{2E37F6F9-E60B-4D15-91C9-043BAF6961FA}" type="presParOf" srcId="{06F230D6-132D-4A46-98B0-AB5BBF2C14FA}" destId="{0859AC0E-C740-4993-A1EB-D4DB2DC1D25B}" srcOrd="0" destOrd="0" presId="urn:microsoft.com/office/officeart/2005/8/layout/hierarchy2"/>
    <dgm:cxn modelId="{20079DE2-20A7-43BF-A18B-29C14EDB8A05}" type="presParOf" srcId="{06F230D6-132D-4A46-98B0-AB5BBF2C14FA}" destId="{3DF10326-D7CF-4CE9-8CA9-44B4C5DC8157}" srcOrd="1" destOrd="0" presId="urn:microsoft.com/office/officeart/2005/8/layout/hierarchy2"/>
    <dgm:cxn modelId="{8BA1B464-64EE-4F75-AD0D-05A317DDCED7}" type="presParOf" srcId="{90EF7846-84CB-44B9-8296-CB9473A5B061}" destId="{628DFBD0-46EA-495A-A254-F2A1DE89BD96}" srcOrd="2" destOrd="0" presId="urn:microsoft.com/office/officeart/2005/8/layout/hierarchy2"/>
    <dgm:cxn modelId="{5239B72B-19E2-476C-AF63-254BF3E08E29}" type="presParOf" srcId="{628DFBD0-46EA-495A-A254-F2A1DE89BD96}" destId="{92EAD289-284D-4A79-958E-97B0438A4939}" srcOrd="0" destOrd="0" presId="urn:microsoft.com/office/officeart/2005/8/layout/hierarchy2"/>
    <dgm:cxn modelId="{3144087C-4DE0-4B4C-8F60-04F6D2C9F434}" type="presParOf" srcId="{90EF7846-84CB-44B9-8296-CB9473A5B061}" destId="{78CAA4F5-8AB1-4BE5-955E-8F6E5BC1029A}" srcOrd="3" destOrd="0" presId="urn:microsoft.com/office/officeart/2005/8/layout/hierarchy2"/>
    <dgm:cxn modelId="{51C40EFA-2F27-458E-925D-9E7C5A741C14}" type="presParOf" srcId="{78CAA4F5-8AB1-4BE5-955E-8F6E5BC1029A}" destId="{BC25FA23-5019-4F42-A9A8-27C0D3855BFC}" srcOrd="0" destOrd="0" presId="urn:microsoft.com/office/officeart/2005/8/layout/hierarchy2"/>
    <dgm:cxn modelId="{8E526F49-1A34-4F69-8075-42EBBA857F10}" type="presParOf" srcId="{78CAA4F5-8AB1-4BE5-955E-8F6E5BC1029A}" destId="{A16FA250-C366-479B-B8A8-878624548B82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F0DBC1D-9789-4B6B-904A-AB0EA2B36044}">
      <dsp:nvSpPr>
        <dsp:cNvPr id="0" name=""/>
        <dsp:cNvSpPr/>
      </dsp:nvSpPr>
      <dsp:spPr>
        <a:xfrm>
          <a:off x="1302032" y="144015"/>
          <a:ext cx="1443429" cy="1443429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b="1" kern="1200" dirty="0" smtClean="0">
              <a:solidFill>
                <a:schemeClr val="bg2">
                  <a:lumMod val="50000"/>
                </a:schemeClr>
              </a:solidFill>
              <a:latin typeface="Franklin Gothic Medium" pitchFamily="34" charset="0"/>
            </a:rPr>
            <a:t>PRÁCE</a:t>
          </a:r>
          <a:endParaRPr lang="cs-CZ" sz="1700" b="1" kern="1200" dirty="0">
            <a:solidFill>
              <a:schemeClr val="bg2">
                <a:lumMod val="50000"/>
              </a:schemeClr>
            </a:solidFill>
            <a:latin typeface="Franklin Gothic Medium" pitchFamily="34" charset="0"/>
          </a:endParaRPr>
        </a:p>
      </dsp:txBody>
      <dsp:txXfrm>
        <a:off x="1302032" y="144015"/>
        <a:ext cx="1443429" cy="1443429"/>
      </dsp:txXfrm>
    </dsp:sp>
    <dsp:sp modelId="{A26935E3-394B-4BC4-9ACF-26FBCE1CB920}">
      <dsp:nvSpPr>
        <dsp:cNvPr id="0" name=""/>
        <dsp:cNvSpPr/>
      </dsp:nvSpPr>
      <dsp:spPr>
        <a:xfrm>
          <a:off x="869979" y="1440161"/>
          <a:ext cx="837189" cy="837189"/>
        </a:xfrm>
        <a:prstGeom prst="mathPlus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869979" y="1440161"/>
        <a:ext cx="837189" cy="837189"/>
      </dsp:txXfrm>
    </dsp:sp>
    <dsp:sp modelId="{129DF425-C2CC-4D6A-933B-BCD222822A71}">
      <dsp:nvSpPr>
        <dsp:cNvPr id="0" name=""/>
        <dsp:cNvSpPr/>
      </dsp:nvSpPr>
      <dsp:spPr>
        <a:xfrm>
          <a:off x="509935" y="2448271"/>
          <a:ext cx="1443429" cy="1443429"/>
        </a:xfrm>
        <a:prstGeom prst="ellipse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shade val="51000"/>
                <a:satMod val="130000"/>
              </a:schemeClr>
            </a:gs>
            <a:gs pos="80000">
              <a:schemeClr val="accent5">
                <a:hueOff val="-3311292"/>
                <a:satOff val="13270"/>
                <a:lumOff val="2876"/>
                <a:alphaOff val="0"/>
                <a:shade val="93000"/>
                <a:satMod val="13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b="1" kern="1200" dirty="0" smtClean="0">
              <a:solidFill>
                <a:schemeClr val="bg2">
                  <a:lumMod val="50000"/>
                </a:schemeClr>
              </a:solidFill>
              <a:latin typeface="Franklin Gothic Medium" pitchFamily="34" charset="0"/>
            </a:rPr>
            <a:t>PŘÍRODNÍ ZDROJE</a:t>
          </a:r>
          <a:endParaRPr lang="cs-CZ" sz="1700" b="1" kern="1200" dirty="0">
            <a:solidFill>
              <a:schemeClr val="bg2">
                <a:lumMod val="50000"/>
              </a:schemeClr>
            </a:solidFill>
            <a:latin typeface="Franklin Gothic Medium" pitchFamily="34" charset="0"/>
          </a:endParaRPr>
        </a:p>
      </dsp:txBody>
      <dsp:txXfrm>
        <a:off x="509935" y="2448271"/>
        <a:ext cx="1443429" cy="1443429"/>
      </dsp:txXfrm>
    </dsp:sp>
    <dsp:sp modelId="{8CB313DA-1990-490C-BBAD-FF3BAEA6832E}">
      <dsp:nvSpPr>
        <dsp:cNvPr id="0" name=""/>
        <dsp:cNvSpPr/>
      </dsp:nvSpPr>
      <dsp:spPr>
        <a:xfrm>
          <a:off x="869979" y="4032448"/>
          <a:ext cx="837189" cy="837189"/>
        </a:xfrm>
        <a:prstGeom prst="mathPlus">
          <a:avLst/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shade val="51000"/>
                <a:satMod val="130000"/>
              </a:schemeClr>
            </a:gs>
            <a:gs pos="80000">
              <a:schemeClr val="accent5">
                <a:hueOff val="-4966938"/>
                <a:satOff val="19906"/>
                <a:lumOff val="4314"/>
                <a:alphaOff val="0"/>
                <a:shade val="93000"/>
                <a:satMod val="13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869979" y="4032448"/>
        <a:ext cx="837189" cy="837189"/>
      </dsp:txXfrm>
    </dsp:sp>
    <dsp:sp modelId="{1D982737-06E3-4F78-953E-F874EEF127C5}">
      <dsp:nvSpPr>
        <dsp:cNvPr id="0" name=""/>
        <dsp:cNvSpPr/>
      </dsp:nvSpPr>
      <dsp:spPr>
        <a:xfrm>
          <a:off x="1302032" y="4896551"/>
          <a:ext cx="1443429" cy="1443429"/>
        </a:xfrm>
        <a:prstGeom prst="ellipse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shade val="51000"/>
                <a:satMod val="130000"/>
              </a:schemeClr>
            </a:gs>
            <a:gs pos="80000">
              <a:schemeClr val="accent5">
                <a:hueOff val="-6622584"/>
                <a:satOff val="26541"/>
                <a:lumOff val="5752"/>
                <a:alphaOff val="0"/>
                <a:shade val="93000"/>
                <a:satMod val="13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b="1" kern="1200" dirty="0" smtClean="0">
              <a:solidFill>
                <a:schemeClr val="bg2">
                  <a:lumMod val="50000"/>
                </a:schemeClr>
              </a:solidFill>
              <a:latin typeface="Franklin Gothic Medium" pitchFamily="34" charset="0"/>
            </a:rPr>
            <a:t>KAPITÁL</a:t>
          </a:r>
          <a:endParaRPr lang="cs-CZ" sz="1700" b="1" kern="1200" dirty="0">
            <a:solidFill>
              <a:schemeClr val="bg2">
                <a:lumMod val="50000"/>
              </a:schemeClr>
            </a:solidFill>
            <a:latin typeface="Franklin Gothic Medium" pitchFamily="34" charset="0"/>
          </a:endParaRPr>
        </a:p>
      </dsp:txBody>
      <dsp:txXfrm>
        <a:off x="1302032" y="4896551"/>
        <a:ext cx="1443429" cy="1443429"/>
      </dsp:txXfrm>
    </dsp:sp>
    <dsp:sp modelId="{DDD2D1D6-C148-46FC-B394-03512760DB72}">
      <dsp:nvSpPr>
        <dsp:cNvPr id="0" name=""/>
        <dsp:cNvSpPr/>
      </dsp:nvSpPr>
      <dsp:spPr>
        <a:xfrm rot="21598563">
          <a:off x="2166253" y="2952705"/>
          <a:ext cx="1180827" cy="536955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 rot="21598563">
        <a:off x="2166253" y="2952705"/>
        <a:ext cx="1180827" cy="536955"/>
      </dsp:txXfrm>
    </dsp:sp>
    <dsp:sp modelId="{3B02DC86-0A88-4566-8A43-98BD6D016EB3}">
      <dsp:nvSpPr>
        <dsp:cNvPr id="0" name=""/>
        <dsp:cNvSpPr/>
      </dsp:nvSpPr>
      <dsp:spPr>
        <a:xfrm>
          <a:off x="3605631" y="1796930"/>
          <a:ext cx="3883201" cy="2886859"/>
        </a:xfrm>
        <a:prstGeom prst="ellipse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100" b="1" kern="1200" dirty="0" smtClean="0">
              <a:solidFill>
                <a:schemeClr val="bg2">
                  <a:lumMod val="50000"/>
                </a:schemeClr>
              </a:solidFill>
              <a:latin typeface="Franklin Gothic Medium" pitchFamily="34" charset="0"/>
            </a:rPr>
            <a:t>VÝROBNÍ FAKTORY</a:t>
          </a:r>
          <a:endParaRPr lang="cs-CZ" sz="5100" b="1" kern="1200" dirty="0">
            <a:solidFill>
              <a:schemeClr val="bg2">
                <a:lumMod val="50000"/>
              </a:schemeClr>
            </a:solidFill>
            <a:latin typeface="Franklin Gothic Medium" pitchFamily="34" charset="0"/>
          </a:endParaRPr>
        </a:p>
      </dsp:txBody>
      <dsp:txXfrm>
        <a:off x="3605631" y="1796930"/>
        <a:ext cx="3883201" cy="2886859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13CAB38-3BA2-4D89-94CE-499D6B3532B2}">
      <dsp:nvSpPr>
        <dsp:cNvPr id="0" name=""/>
        <dsp:cNvSpPr/>
      </dsp:nvSpPr>
      <dsp:spPr>
        <a:xfrm>
          <a:off x="4392487" y="3466827"/>
          <a:ext cx="3440223" cy="39804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9021"/>
              </a:lnTo>
              <a:lnTo>
                <a:pt x="3440223" y="199021"/>
              </a:lnTo>
              <a:lnTo>
                <a:pt x="3440223" y="398042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9E9FD5E-F178-4715-A32D-09036F371A0F}">
      <dsp:nvSpPr>
        <dsp:cNvPr id="0" name=""/>
        <dsp:cNvSpPr/>
      </dsp:nvSpPr>
      <dsp:spPr>
        <a:xfrm>
          <a:off x="4392487" y="3466827"/>
          <a:ext cx="1146741" cy="39804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9021"/>
              </a:lnTo>
              <a:lnTo>
                <a:pt x="1146741" y="199021"/>
              </a:lnTo>
              <a:lnTo>
                <a:pt x="1146741" y="398042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61D59E3-1AD7-4841-BBD5-AE995BA15DDA}">
      <dsp:nvSpPr>
        <dsp:cNvPr id="0" name=""/>
        <dsp:cNvSpPr/>
      </dsp:nvSpPr>
      <dsp:spPr>
        <a:xfrm>
          <a:off x="3245746" y="3466827"/>
          <a:ext cx="1146741" cy="398042"/>
        </a:xfrm>
        <a:custGeom>
          <a:avLst/>
          <a:gdLst/>
          <a:ahLst/>
          <a:cxnLst/>
          <a:rect l="0" t="0" r="0" b="0"/>
          <a:pathLst>
            <a:path>
              <a:moveTo>
                <a:pt x="1146741" y="0"/>
              </a:moveTo>
              <a:lnTo>
                <a:pt x="1146741" y="199021"/>
              </a:lnTo>
              <a:lnTo>
                <a:pt x="0" y="199021"/>
              </a:lnTo>
              <a:lnTo>
                <a:pt x="0" y="398042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3B214A7-DB5D-4DB5-9F26-51F74B0A09DB}">
      <dsp:nvSpPr>
        <dsp:cNvPr id="0" name=""/>
        <dsp:cNvSpPr/>
      </dsp:nvSpPr>
      <dsp:spPr>
        <a:xfrm>
          <a:off x="952264" y="3466827"/>
          <a:ext cx="3440223" cy="398042"/>
        </a:xfrm>
        <a:custGeom>
          <a:avLst/>
          <a:gdLst/>
          <a:ahLst/>
          <a:cxnLst/>
          <a:rect l="0" t="0" r="0" b="0"/>
          <a:pathLst>
            <a:path>
              <a:moveTo>
                <a:pt x="3440223" y="0"/>
              </a:moveTo>
              <a:lnTo>
                <a:pt x="3440223" y="199021"/>
              </a:lnTo>
              <a:lnTo>
                <a:pt x="0" y="199021"/>
              </a:lnTo>
              <a:lnTo>
                <a:pt x="0" y="398042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2DF9C8D-1893-404E-AE56-67C4526566BB}">
      <dsp:nvSpPr>
        <dsp:cNvPr id="0" name=""/>
        <dsp:cNvSpPr/>
      </dsp:nvSpPr>
      <dsp:spPr>
        <a:xfrm>
          <a:off x="3320332" y="1596122"/>
          <a:ext cx="2144311" cy="187070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solidFill>
            <a:schemeClr val="accent4">
              <a:lumMod val="50000"/>
            </a:schemeClr>
          </a:solidFill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rgbClr val="FFFF00"/>
              </a:solidFill>
              <a:latin typeface="Franklin Gothic Medium" pitchFamily="34" charset="0"/>
            </a:rPr>
            <a:t>MNOŽSTVÍ PRÁCE</a:t>
          </a:r>
        </a:p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rgbClr val="FFFF00"/>
              </a:solidFill>
              <a:latin typeface="Franklin Gothic Medium" pitchFamily="34" charset="0"/>
            </a:rPr>
            <a:t>je limitováno</a:t>
          </a:r>
          <a:endParaRPr lang="cs-CZ" sz="2400" b="1" kern="1200" dirty="0">
            <a:solidFill>
              <a:srgbClr val="FFFF00"/>
            </a:solidFill>
            <a:latin typeface="Franklin Gothic Medium" pitchFamily="34" charset="0"/>
          </a:endParaRPr>
        </a:p>
      </dsp:txBody>
      <dsp:txXfrm>
        <a:off x="3320332" y="1596122"/>
        <a:ext cx="2144311" cy="1870704"/>
      </dsp:txXfrm>
    </dsp:sp>
    <dsp:sp modelId="{9720E522-F8BF-4BFD-A946-A649A2A6BBA2}">
      <dsp:nvSpPr>
        <dsp:cNvPr id="0" name=""/>
        <dsp:cNvSpPr/>
      </dsp:nvSpPr>
      <dsp:spPr>
        <a:xfrm>
          <a:off x="4544" y="3864869"/>
          <a:ext cx="1895440" cy="94772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solidFill>
                <a:schemeClr val="bg1">
                  <a:lumMod val="95000"/>
                  <a:lumOff val="5000"/>
                </a:schemeClr>
              </a:solidFill>
              <a:latin typeface="Franklin Gothic Medium" pitchFamily="34" charset="0"/>
            </a:rPr>
            <a:t>POČTEM PRÁCESCHOPNÝCH OSOB</a:t>
          </a:r>
          <a:endParaRPr lang="cs-CZ" sz="1600" b="1" kern="1200" dirty="0">
            <a:solidFill>
              <a:schemeClr val="bg1">
                <a:lumMod val="95000"/>
                <a:lumOff val="5000"/>
              </a:schemeClr>
            </a:solidFill>
            <a:latin typeface="Franklin Gothic Medium" pitchFamily="34" charset="0"/>
          </a:endParaRPr>
        </a:p>
      </dsp:txBody>
      <dsp:txXfrm>
        <a:off x="4544" y="3864869"/>
        <a:ext cx="1895440" cy="947720"/>
      </dsp:txXfrm>
    </dsp:sp>
    <dsp:sp modelId="{8DDBCF25-5339-4018-B721-19AC7F61C484}">
      <dsp:nvSpPr>
        <dsp:cNvPr id="0" name=""/>
        <dsp:cNvSpPr/>
      </dsp:nvSpPr>
      <dsp:spPr>
        <a:xfrm>
          <a:off x="2298026" y="3864869"/>
          <a:ext cx="1895440" cy="94772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solidFill>
                <a:schemeClr val="bg1">
                  <a:lumMod val="95000"/>
                  <a:lumOff val="5000"/>
                </a:schemeClr>
              </a:solidFill>
              <a:latin typeface="Franklin Gothic Medium" pitchFamily="34" charset="0"/>
            </a:rPr>
            <a:t>DÉLKOU PRACOVNÍ 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solidFill>
                <a:schemeClr val="bg1">
                  <a:lumMod val="95000"/>
                  <a:lumOff val="5000"/>
                </a:schemeClr>
              </a:solidFill>
              <a:latin typeface="Franklin Gothic Medium" pitchFamily="34" charset="0"/>
            </a:rPr>
            <a:t>DOBY</a:t>
          </a:r>
          <a:endParaRPr lang="cs-CZ" sz="1600" b="1" kern="1200" dirty="0">
            <a:solidFill>
              <a:schemeClr val="bg1">
                <a:lumMod val="95000"/>
                <a:lumOff val="5000"/>
              </a:schemeClr>
            </a:solidFill>
            <a:latin typeface="Franklin Gothic Medium" pitchFamily="34" charset="0"/>
          </a:endParaRPr>
        </a:p>
      </dsp:txBody>
      <dsp:txXfrm>
        <a:off x="2298026" y="3864869"/>
        <a:ext cx="1895440" cy="947720"/>
      </dsp:txXfrm>
    </dsp:sp>
    <dsp:sp modelId="{C2C4510C-4D20-488F-AEA0-BF179A915EA0}">
      <dsp:nvSpPr>
        <dsp:cNvPr id="0" name=""/>
        <dsp:cNvSpPr/>
      </dsp:nvSpPr>
      <dsp:spPr>
        <a:xfrm>
          <a:off x="4591509" y="3864869"/>
          <a:ext cx="1895440" cy="94772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solidFill>
                <a:schemeClr val="bg1">
                  <a:lumMod val="95000"/>
                  <a:lumOff val="5000"/>
                </a:schemeClr>
              </a:solidFill>
              <a:latin typeface="Franklin Gothic Medium" pitchFamily="34" charset="0"/>
            </a:rPr>
            <a:t>INTENZITOU PRÁC</a:t>
          </a:r>
          <a:r>
            <a:rPr lang="cs-CZ" sz="1600" kern="1200" dirty="0" smtClean="0">
              <a:solidFill>
                <a:schemeClr val="bg1">
                  <a:lumMod val="95000"/>
                  <a:lumOff val="5000"/>
                </a:schemeClr>
              </a:solidFill>
              <a:latin typeface="Franklin Gothic Medium" pitchFamily="34" charset="0"/>
            </a:rPr>
            <a:t>E</a:t>
          </a:r>
          <a:endParaRPr lang="cs-CZ" sz="1600" kern="1200" dirty="0">
            <a:solidFill>
              <a:schemeClr val="bg1">
                <a:lumMod val="95000"/>
                <a:lumOff val="5000"/>
              </a:schemeClr>
            </a:solidFill>
            <a:latin typeface="Franklin Gothic Medium" pitchFamily="34" charset="0"/>
          </a:endParaRPr>
        </a:p>
      </dsp:txBody>
      <dsp:txXfrm>
        <a:off x="4591509" y="3864869"/>
        <a:ext cx="1895440" cy="947720"/>
      </dsp:txXfrm>
    </dsp:sp>
    <dsp:sp modelId="{2AA01A14-FDE1-4D1F-AB33-976A17513610}">
      <dsp:nvSpPr>
        <dsp:cNvPr id="0" name=""/>
        <dsp:cNvSpPr/>
      </dsp:nvSpPr>
      <dsp:spPr>
        <a:xfrm>
          <a:off x="6884991" y="3864869"/>
          <a:ext cx="1895440" cy="94772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solidFill>
                <a:schemeClr val="bg1">
                  <a:lumMod val="95000"/>
                  <a:lumOff val="5000"/>
                </a:schemeClr>
              </a:solidFill>
              <a:latin typeface="Franklin Gothic Medium" pitchFamily="34" charset="0"/>
            </a:rPr>
            <a:t>PRODUKTIVITOU PRÁCE</a:t>
          </a:r>
          <a:endParaRPr lang="cs-CZ" sz="1600" b="1" kern="1200" dirty="0">
            <a:solidFill>
              <a:schemeClr val="bg1">
                <a:lumMod val="95000"/>
                <a:lumOff val="5000"/>
              </a:schemeClr>
            </a:solidFill>
            <a:latin typeface="Franklin Gothic Medium" pitchFamily="34" charset="0"/>
          </a:endParaRPr>
        </a:p>
      </dsp:txBody>
      <dsp:txXfrm>
        <a:off x="6884991" y="3864869"/>
        <a:ext cx="1895440" cy="947720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882DECF-25A9-4AEF-9A48-10FAFFABC91B}">
      <dsp:nvSpPr>
        <dsp:cNvPr id="0" name=""/>
        <dsp:cNvSpPr/>
      </dsp:nvSpPr>
      <dsp:spPr>
        <a:xfrm>
          <a:off x="871" y="1094605"/>
          <a:ext cx="1814264" cy="90713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rgbClr val="FFFF00"/>
              </a:solidFill>
              <a:latin typeface="Franklin Gothic Medium" pitchFamily="34" charset="0"/>
            </a:rPr>
            <a:t>VLASTNÍ</a:t>
          </a:r>
          <a:endParaRPr lang="cs-CZ" sz="3200" b="1" kern="1200" dirty="0">
            <a:solidFill>
              <a:srgbClr val="FFFF00"/>
            </a:solidFill>
            <a:latin typeface="Franklin Gothic Medium" pitchFamily="34" charset="0"/>
          </a:endParaRPr>
        </a:p>
      </dsp:txBody>
      <dsp:txXfrm>
        <a:off x="871" y="1094605"/>
        <a:ext cx="1814264" cy="907132"/>
      </dsp:txXfrm>
    </dsp:sp>
    <dsp:sp modelId="{D423F2D3-6014-4665-8E40-96D466EB90CE}">
      <dsp:nvSpPr>
        <dsp:cNvPr id="0" name=""/>
        <dsp:cNvSpPr/>
      </dsp:nvSpPr>
      <dsp:spPr>
        <a:xfrm rot="19457599">
          <a:off x="1731133" y="1261004"/>
          <a:ext cx="893709" cy="52734"/>
        </a:xfrm>
        <a:custGeom>
          <a:avLst/>
          <a:gdLst/>
          <a:ahLst/>
          <a:cxnLst/>
          <a:rect l="0" t="0" r="0" b="0"/>
          <a:pathLst>
            <a:path>
              <a:moveTo>
                <a:pt x="0" y="26367"/>
              </a:moveTo>
              <a:lnTo>
                <a:pt x="893709" y="26367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9457599">
        <a:off x="2155645" y="1265028"/>
        <a:ext cx="44685" cy="44685"/>
      </dsp:txXfrm>
    </dsp:sp>
    <dsp:sp modelId="{C1ADF877-8C5B-4455-AD7F-EB5D974FFCF0}">
      <dsp:nvSpPr>
        <dsp:cNvPr id="0" name=""/>
        <dsp:cNvSpPr/>
      </dsp:nvSpPr>
      <dsp:spPr>
        <a:xfrm>
          <a:off x="2540840" y="573005"/>
          <a:ext cx="1814264" cy="90713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b="1" kern="1200" dirty="0" smtClean="0">
              <a:solidFill>
                <a:srgbClr val="002060"/>
              </a:solidFill>
              <a:latin typeface="Franklin Gothic Medium" pitchFamily="34" charset="0"/>
            </a:rPr>
            <a:t>základní kapitál</a:t>
          </a:r>
          <a:endParaRPr lang="cs-CZ" sz="3100" b="1" kern="1200" dirty="0">
            <a:solidFill>
              <a:srgbClr val="002060"/>
            </a:solidFill>
            <a:latin typeface="Franklin Gothic Medium" pitchFamily="34" charset="0"/>
          </a:endParaRPr>
        </a:p>
      </dsp:txBody>
      <dsp:txXfrm>
        <a:off x="2540840" y="573005"/>
        <a:ext cx="1814264" cy="907132"/>
      </dsp:txXfrm>
    </dsp:sp>
    <dsp:sp modelId="{B8B2C19A-CD78-420A-904B-06BE5A4407E0}">
      <dsp:nvSpPr>
        <dsp:cNvPr id="0" name=""/>
        <dsp:cNvSpPr/>
      </dsp:nvSpPr>
      <dsp:spPr>
        <a:xfrm rot="2142401">
          <a:off x="1731133" y="1782605"/>
          <a:ext cx="893709" cy="52734"/>
        </a:xfrm>
        <a:custGeom>
          <a:avLst/>
          <a:gdLst/>
          <a:ahLst/>
          <a:cxnLst/>
          <a:rect l="0" t="0" r="0" b="0"/>
          <a:pathLst>
            <a:path>
              <a:moveTo>
                <a:pt x="0" y="26367"/>
              </a:moveTo>
              <a:lnTo>
                <a:pt x="893709" y="26367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2142401">
        <a:off x="2155645" y="1786629"/>
        <a:ext cx="44685" cy="44685"/>
      </dsp:txXfrm>
    </dsp:sp>
    <dsp:sp modelId="{D361DA49-757D-4390-9007-A4659399A395}">
      <dsp:nvSpPr>
        <dsp:cNvPr id="0" name=""/>
        <dsp:cNvSpPr/>
      </dsp:nvSpPr>
      <dsp:spPr>
        <a:xfrm>
          <a:off x="2540840" y="1616206"/>
          <a:ext cx="1814264" cy="90713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b="1" kern="1200" dirty="0" smtClean="0">
              <a:solidFill>
                <a:srgbClr val="002060"/>
              </a:solidFill>
              <a:latin typeface="Franklin Gothic Medium" pitchFamily="34" charset="0"/>
            </a:rPr>
            <a:t>rezervní fondy</a:t>
          </a:r>
          <a:endParaRPr lang="cs-CZ" sz="3100" b="1" kern="1200" dirty="0">
            <a:solidFill>
              <a:srgbClr val="002060"/>
            </a:solidFill>
            <a:latin typeface="Franklin Gothic Medium" pitchFamily="34" charset="0"/>
          </a:endParaRPr>
        </a:p>
      </dsp:txBody>
      <dsp:txXfrm>
        <a:off x="2540840" y="1616206"/>
        <a:ext cx="1814264" cy="907132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0AAF33A-DD2E-4EC8-AD5C-9BE7A758E832}">
      <dsp:nvSpPr>
        <dsp:cNvPr id="0" name=""/>
        <dsp:cNvSpPr/>
      </dsp:nvSpPr>
      <dsp:spPr>
        <a:xfrm>
          <a:off x="72007" y="1787124"/>
          <a:ext cx="1603374" cy="80168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>
              <a:solidFill>
                <a:srgbClr val="FFFF00"/>
              </a:solidFill>
              <a:latin typeface="Franklin Gothic Medium" pitchFamily="34" charset="0"/>
            </a:rPr>
            <a:t>cizí</a:t>
          </a:r>
          <a:endParaRPr lang="cs-CZ" sz="3600" b="1" kern="1200" dirty="0">
            <a:solidFill>
              <a:srgbClr val="FFFF00"/>
            </a:solidFill>
            <a:latin typeface="Franklin Gothic Medium" pitchFamily="34" charset="0"/>
          </a:endParaRPr>
        </a:p>
      </dsp:txBody>
      <dsp:txXfrm>
        <a:off x="72007" y="1787124"/>
        <a:ext cx="1603374" cy="801687"/>
      </dsp:txXfrm>
    </dsp:sp>
    <dsp:sp modelId="{DCAA7256-5C8D-4C36-9776-245CFF7C4117}">
      <dsp:nvSpPr>
        <dsp:cNvPr id="0" name=""/>
        <dsp:cNvSpPr/>
      </dsp:nvSpPr>
      <dsp:spPr>
        <a:xfrm rot="17874514">
          <a:off x="1350960" y="1631259"/>
          <a:ext cx="1219773" cy="35507"/>
        </a:xfrm>
        <a:custGeom>
          <a:avLst/>
          <a:gdLst/>
          <a:ahLst/>
          <a:cxnLst/>
          <a:rect l="0" t="0" r="0" b="0"/>
          <a:pathLst>
            <a:path>
              <a:moveTo>
                <a:pt x="0" y="17753"/>
              </a:moveTo>
              <a:lnTo>
                <a:pt x="1219773" y="17753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7874514">
        <a:off x="1930353" y="1618519"/>
        <a:ext cx="60988" cy="60988"/>
      </dsp:txXfrm>
    </dsp:sp>
    <dsp:sp modelId="{15E9DE64-3B12-4808-B0A3-82012532210B}">
      <dsp:nvSpPr>
        <dsp:cNvPr id="0" name=""/>
        <dsp:cNvSpPr/>
      </dsp:nvSpPr>
      <dsp:spPr>
        <a:xfrm>
          <a:off x="2246312" y="709215"/>
          <a:ext cx="1603374" cy="80168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solidFill>
                <a:srgbClr val="002060"/>
              </a:solidFill>
              <a:latin typeface="Franklin Gothic Medium" pitchFamily="34" charset="0"/>
            </a:rPr>
            <a:t>dlouhodobý</a:t>
          </a:r>
          <a:endParaRPr lang="cs-CZ" sz="2200" b="1" kern="1200" dirty="0">
            <a:solidFill>
              <a:srgbClr val="002060"/>
            </a:solidFill>
            <a:latin typeface="Franklin Gothic Medium" pitchFamily="34" charset="0"/>
          </a:endParaRPr>
        </a:p>
      </dsp:txBody>
      <dsp:txXfrm>
        <a:off x="2246312" y="709215"/>
        <a:ext cx="1603374" cy="801687"/>
      </dsp:txXfrm>
    </dsp:sp>
    <dsp:sp modelId="{3E13C7E9-0B1F-48CD-BAAD-AEBA4F99BA32}">
      <dsp:nvSpPr>
        <dsp:cNvPr id="0" name=""/>
        <dsp:cNvSpPr/>
      </dsp:nvSpPr>
      <dsp:spPr>
        <a:xfrm rot="19457599">
          <a:off x="3775450" y="861820"/>
          <a:ext cx="789824" cy="35507"/>
        </a:xfrm>
        <a:custGeom>
          <a:avLst/>
          <a:gdLst/>
          <a:ahLst/>
          <a:cxnLst/>
          <a:rect l="0" t="0" r="0" b="0"/>
          <a:pathLst>
            <a:path>
              <a:moveTo>
                <a:pt x="0" y="17753"/>
              </a:moveTo>
              <a:lnTo>
                <a:pt x="789824" y="17753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9457599">
        <a:off x="4150616" y="859828"/>
        <a:ext cx="39491" cy="39491"/>
      </dsp:txXfrm>
    </dsp:sp>
    <dsp:sp modelId="{5B98E0CF-90C9-4071-89FD-E38221D488F7}">
      <dsp:nvSpPr>
        <dsp:cNvPr id="0" name=""/>
        <dsp:cNvSpPr/>
      </dsp:nvSpPr>
      <dsp:spPr>
        <a:xfrm>
          <a:off x="4491037" y="248245"/>
          <a:ext cx="1603374" cy="80168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solidFill>
                <a:srgbClr val="FF0000"/>
              </a:solidFill>
              <a:latin typeface="Franklin Gothic Medium" pitchFamily="34" charset="0"/>
            </a:rPr>
            <a:t>úvěry, dluhopisy</a:t>
          </a:r>
          <a:endParaRPr lang="cs-CZ" sz="2200" b="1" kern="1200" dirty="0">
            <a:solidFill>
              <a:srgbClr val="FF0000"/>
            </a:solidFill>
            <a:latin typeface="Franklin Gothic Medium" pitchFamily="34" charset="0"/>
          </a:endParaRPr>
        </a:p>
      </dsp:txBody>
      <dsp:txXfrm>
        <a:off x="4491037" y="248245"/>
        <a:ext cx="1603374" cy="801687"/>
      </dsp:txXfrm>
    </dsp:sp>
    <dsp:sp modelId="{B3EAEB29-A9DA-49BD-9E13-90AABAC3D3A5}">
      <dsp:nvSpPr>
        <dsp:cNvPr id="0" name=""/>
        <dsp:cNvSpPr/>
      </dsp:nvSpPr>
      <dsp:spPr>
        <a:xfrm rot="2142401">
          <a:off x="3775450" y="1322790"/>
          <a:ext cx="789824" cy="35507"/>
        </a:xfrm>
        <a:custGeom>
          <a:avLst/>
          <a:gdLst/>
          <a:ahLst/>
          <a:cxnLst/>
          <a:rect l="0" t="0" r="0" b="0"/>
          <a:pathLst>
            <a:path>
              <a:moveTo>
                <a:pt x="0" y="17753"/>
              </a:moveTo>
              <a:lnTo>
                <a:pt x="789824" y="17753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2142401">
        <a:off x="4150616" y="1320798"/>
        <a:ext cx="39491" cy="39491"/>
      </dsp:txXfrm>
    </dsp:sp>
    <dsp:sp modelId="{91B25B7B-4EDB-49B1-9A11-F14D74526B1E}">
      <dsp:nvSpPr>
        <dsp:cNvPr id="0" name=""/>
        <dsp:cNvSpPr/>
      </dsp:nvSpPr>
      <dsp:spPr>
        <a:xfrm>
          <a:off x="4491037" y="1170185"/>
          <a:ext cx="1603374" cy="80168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solidFill>
                <a:srgbClr val="FF0000"/>
              </a:solidFill>
              <a:latin typeface="Franklin Gothic Medium" pitchFamily="34" charset="0"/>
            </a:rPr>
            <a:t>rezervy</a:t>
          </a:r>
          <a:endParaRPr lang="cs-CZ" sz="2200" b="1" kern="1200" dirty="0">
            <a:solidFill>
              <a:srgbClr val="FF0000"/>
            </a:solidFill>
            <a:latin typeface="Franklin Gothic Medium" pitchFamily="34" charset="0"/>
          </a:endParaRPr>
        </a:p>
      </dsp:txBody>
      <dsp:txXfrm>
        <a:off x="4491037" y="1170185"/>
        <a:ext cx="1603374" cy="801687"/>
      </dsp:txXfrm>
    </dsp:sp>
    <dsp:sp modelId="{BE5FA5D0-C56A-4DA7-96CB-04F6745A21FB}">
      <dsp:nvSpPr>
        <dsp:cNvPr id="0" name=""/>
        <dsp:cNvSpPr/>
      </dsp:nvSpPr>
      <dsp:spPr>
        <a:xfrm rot="3198024">
          <a:off x="1483177" y="2553200"/>
          <a:ext cx="955339" cy="35507"/>
        </a:xfrm>
        <a:custGeom>
          <a:avLst/>
          <a:gdLst/>
          <a:ahLst/>
          <a:cxnLst/>
          <a:rect l="0" t="0" r="0" b="0"/>
          <a:pathLst>
            <a:path>
              <a:moveTo>
                <a:pt x="0" y="17753"/>
              </a:moveTo>
              <a:lnTo>
                <a:pt x="955339" y="17753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3198024">
        <a:off x="1936964" y="2547070"/>
        <a:ext cx="47766" cy="47766"/>
      </dsp:txXfrm>
    </dsp:sp>
    <dsp:sp modelId="{3562186A-5E2C-4C77-BB56-3F6726CB6BB1}">
      <dsp:nvSpPr>
        <dsp:cNvPr id="0" name=""/>
        <dsp:cNvSpPr/>
      </dsp:nvSpPr>
      <dsp:spPr>
        <a:xfrm>
          <a:off x="2246312" y="2553096"/>
          <a:ext cx="1603374" cy="80168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solidFill>
                <a:srgbClr val="002060"/>
              </a:solidFill>
              <a:latin typeface="Franklin Gothic Medium" pitchFamily="34" charset="0"/>
            </a:rPr>
            <a:t>krátkodobý</a:t>
          </a:r>
          <a:endParaRPr lang="cs-CZ" sz="2200" b="1" kern="1200" dirty="0">
            <a:solidFill>
              <a:srgbClr val="002060"/>
            </a:solidFill>
            <a:latin typeface="Franklin Gothic Medium" pitchFamily="34" charset="0"/>
          </a:endParaRPr>
        </a:p>
      </dsp:txBody>
      <dsp:txXfrm>
        <a:off x="2246312" y="2553096"/>
        <a:ext cx="1603374" cy="801687"/>
      </dsp:txXfrm>
    </dsp:sp>
    <dsp:sp modelId="{72AEB539-96DC-4D46-865D-F7E4AC59839F}">
      <dsp:nvSpPr>
        <dsp:cNvPr id="0" name=""/>
        <dsp:cNvSpPr/>
      </dsp:nvSpPr>
      <dsp:spPr>
        <a:xfrm rot="19457599">
          <a:off x="3775450" y="2705701"/>
          <a:ext cx="789824" cy="35507"/>
        </a:xfrm>
        <a:custGeom>
          <a:avLst/>
          <a:gdLst/>
          <a:ahLst/>
          <a:cxnLst/>
          <a:rect l="0" t="0" r="0" b="0"/>
          <a:pathLst>
            <a:path>
              <a:moveTo>
                <a:pt x="0" y="17753"/>
              </a:moveTo>
              <a:lnTo>
                <a:pt x="789824" y="17753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9457599">
        <a:off x="4150616" y="2703709"/>
        <a:ext cx="39491" cy="39491"/>
      </dsp:txXfrm>
    </dsp:sp>
    <dsp:sp modelId="{0859AC0E-C740-4993-A1EB-D4DB2DC1D25B}">
      <dsp:nvSpPr>
        <dsp:cNvPr id="0" name=""/>
        <dsp:cNvSpPr/>
      </dsp:nvSpPr>
      <dsp:spPr>
        <a:xfrm>
          <a:off x="4491037" y="2092126"/>
          <a:ext cx="1603374" cy="80168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solidFill>
                <a:srgbClr val="FF0000"/>
              </a:solidFill>
              <a:latin typeface="Franklin Gothic Medium" pitchFamily="34" charset="0"/>
            </a:rPr>
            <a:t>úvěry, zálohy</a:t>
          </a:r>
          <a:endParaRPr lang="cs-CZ" sz="2200" b="1" kern="1200" dirty="0">
            <a:solidFill>
              <a:srgbClr val="FF0000"/>
            </a:solidFill>
            <a:latin typeface="Franklin Gothic Medium" pitchFamily="34" charset="0"/>
          </a:endParaRPr>
        </a:p>
      </dsp:txBody>
      <dsp:txXfrm>
        <a:off x="4491037" y="2092126"/>
        <a:ext cx="1603374" cy="801687"/>
      </dsp:txXfrm>
    </dsp:sp>
    <dsp:sp modelId="{628DFBD0-46EA-495A-A254-F2A1DE89BD96}">
      <dsp:nvSpPr>
        <dsp:cNvPr id="0" name=""/>
        <dsp:cNvSpPr/>
      </dsp:nvSpPr>
      <dsp:spPr>
        <a:xfrm rot="2142401">
          <a:off x="3775450" y="3166671"/>
          <a:ext cx="789824" cy="35507"/>
        </a:xfrm>
        <a:custGeom>
          <a:avLst/>
          <a:gdLst/>
          <a:ahLst/>
          <a:cxnLst/>
          <a:rect l="0" t="0" r="0" b="0"/>
          <a:pathLst>
            <a:path>
              <a:moveTo>
                <a:pt x="0" y="17753"/>
              </a:moveTo>
              <a:lnTo>
                <a:pt x="789824" y="17753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2142401">
        <a:off x="4150616" y="3164680"/>
        <a:ext cx="39491" cy="39491"/>
      </dsp:txXfrm>
    </dsp:sp>
    <dsp:sp modelId="{BC25FA23-5019-4F42-A9A8-27C0D3855BFC}">
      <dsp:nvSpPr>
        <dsp:cNvPr id="0" name=""/>
        <dsp:cNvSpPr/>
      </dsp:nvSpPr>
      <dsp:spPr>
        <a:xfrm>
          <a:off x="4491037" y="3014067"/>
          <a:ext cx="1603374" cy="80168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solidFill>
                <a:srgbClr val="FF0000"/>
              </a:solidFill>
              <a:latin typeface="Franklin Gothic Medium" pitchFamily="34" charset="0"/>
            </a:rPr>
            <a:t>nevyplacené mzdy</a:t>
          </a:r>
          <a:endParaRPr lang="cs-CZ" sz="2200" b="1" kern="1200" dirty="0">
            <a:solidFill>
              <a:srgbClr val="FF0000"/>
            </a:solidFill>
            <a:latin typeface="Franklin Gothic Medium" pitchFamily="34" charset="0"/>
          </a:endParaRPr>
        </a:p>
      </dsp:txBody>
      <dsp:txXfrm>
        <a:off x="4491037" y="3014067"/>
        <a:ext cx="1603374" cy="8016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equation2">
  <dgm:title val=""/>
  <dgm:desc val=""/>
  <dgm:catLst>
    <dgm:cat type="relationship" pri="18000"/>
    <dgm:cat type="process" pri="2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linDir" val="fromL"/>
          <dgm:param type="fallback" val="2D"/>
        </dgm:alg>
      </dgm:if>
      <dgm:else name="Name3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ch" ptType="node" func="cnt" op="gte" val="3">
        <dgm:constrLst>
          <dgm:constr type="h" for="des" forName="node" refType="w" fact="0.5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ch" forName="lastNode" op="equ" val="65"/>
          <dgm:constr type="primFontSz" for="des" forName="node" op="equ" val="65"/>
          <dgm:constr type="primFontSz" for="des" forName="sibTrans" val="55"/>
          <dgm:constr type="primFontSz" for="des" forName="sibTrans" refType="primFontSz" refFor="des" refForName="node" op="lte" fact="0.8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if>
      <dgm:else name="Name6">
        <dgm:constrLst>
          <dgm:constr type="h" for="des" forName="node" refType="w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des" forName="node" val="65"/>
          <dgm:constr type="primFontSz" for="ch" forName="lastNode" refType="primFontSz" refFor="des" refForName="node" op="equ"/>
          <dgm:constr type="primFontSz" for="des" forName="sibTrans" val="55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else>
    </dgm:choose>
    <dgm:ruleLst/>
    <dgm:choose name="Name7">
      <dgm:if name="Name8" axis="ch" ptType="node" func="cnt" op="gte" val="1">
        <dgm:layoutNode name="vNodes">
          <dgm:alg type="lin">
            <dgm:param type="linDir" val="fromT"/>
            <dgm:param type="fallback" val="2D"/>
          </dgm:alg>
          <dgm:shape xmlns:r="http://schemas.openxmlformats.org/officeDocument/2006/relationships" r:blip="">
            <dgm:adjLst/>
          </dgm:shape>
          <dgm:presOf/>
          <dgm:constrLst/>
          <dgm:ruleLst/>
          <dgm:forEach name="Name9" axis="ch" ptType="node">
            <dgm:choose name="Name10">
              <dgm:if name="Name11" axis="self" func="revPos" op="neq" val="1">
                <dgm:layoutNode name="node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  <dgm:choose name="Name12">
                  <dgm:if name="Name13" axis="self" ptType="node" func="revPos" op="gt" val="2">
                    <dgm:forEach name="sibTransForEach" axis="followSib" ptType="sibTrans" cnt="1">
                      <dgm:layoutNode name="spacerT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  <dgm:layoutNode name="sibTrans">
                        <dgm:alg type="tx"/>
                        <dgm:shape xmlns:r="http://schemas.openxmlformats.org/officeDocument/2006/relationships" type="mathPlus" r:blip="">
                          <dgm:adjLst/>
                        </dgm:shape>
                        <dgm:presOf axis="self"/>
                        <dgm:constrLst>
                          <dgm:constr type="h" refType="w"/>
                          <dgm:constr type="lMarg"/>
                          <dgm:constr type="rMarg"/>
                          <dgm:constr type="tMarg"/>
                          <dgm:constr type="bMarg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spacerB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</dgm:forEach>
                  </dgm:if>
                  <dgm:else name="Name14"/>
                </dgm:choose>
              </dgm:if>
              <dgm:else name="Name15"/>
            </dgm:choose>
          </dgm:forEach>
        </dgm:layoutNode>
        <dgm:choose name="Name16">
          <dgm:if name="Name17" axis="ch" ptType="node" func="cnt" op="gt" val="1">
            <dgm:layoutNode name="sibTransLast">
              <dgm:alg type="conn">
                <dgm:param type="begPts" val="auto"/>
                <dgm:param type="endPts" val="auto"/>
                <dgm:param type="srcNode" val="vNodes"/>
                <dgm:param type="dstNode" val="lastNode"/>
              </dgm:alg>
              <dgm:shape xmlns:r="http://schemas.openxmlformats.org/officeDocument/2006/relationships" type="conn" r:blip="">
                <dgm:adjLst/>
              </dgm:shape>
              <dgm:presOf axis="ch" ptType="sibTrans" st="-1" cnt="1"/>
              <dgm:constrLst>
                <dgm:constr type="h" refType="w" fact="0.62"/>
                <dgm:constr type="connDist"/>
                <dgm:constr type="begPad" refType="connDist" fact="0.25"/>
                <dgm:constr type="endPad" refType="connDist" fact="0.22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ch desOrSelf" ptType="sibTrans sibTrans" st="-1 1" cnt="1 0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if>
          <dgm:else name="Name18"/>
        </dgm:choose>
        <dgm:layoutNode name="lastNode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ch desOrSelf" ptType="node node" st="-1 1" cnt="1 0"/>
          <dgm:constrLst>
            <dgm:constr type="h" refType="w"/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</dgm:if>
      <dgm:else name="Name19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78BA7-BA5C-4924-B172-9A112CD53AAF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CD84E-EB2F-4171-925F-35B6F94AB6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78BA7-BA5C-4924-B172-9A112CD53AAF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CD84E-EB2F-4171-925F-35B6F94AB6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78BA7-BA5C-4924-B172-9A112CD53AAF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CD84E-EB2F-4171-925F-35B6F94AB6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78BA7-BA5C-4924-B172-9A112CD53AAF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CD84E-EB2F-4171-925F-35B6F94AB6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78BA7-BA5C-4924-B172-9A112CD53AAF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CD84E-EB2F-4171-925F-35B6F94AB6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78BA7-BA5C-4924-B172-9A112CD53AAF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CD84E-EB2F-4171-925F-35B6F94AB6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78BA7-BA5C-4924-B172-9A112CD53AAF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CD84E-EB2F-4171-925F-35B6F94AB6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78BA7-BA5C-4924-B172-9A112CD53AAF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CD84E-EB2F-4171-925F-35B6F94AB6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78BA7-BA5C-4924-B172-9A112CD53AAF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CD84E-EB2F-4171-925F-35B6F94AB6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78BA7-BA5C-4924-B172-9A112CD53AAF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CD84E-EB2F-4171-925F-35B6F94AB6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78BA7-BA5C-4924-B172-9A112CD53AAF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CD84E-EB2F-4171-925F-35B6F94AB6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378BA7-BA5C-4924-B172-9A112CD53AAF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ECD84E-EB2F-4171-925F-35B6F94AB63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143000"/>
          </a:xfrm>
        </p:spPr>
        <p:txBody>
          <a:bodyPr/>
          <a:lstStyle/>
          <a:p>
            <a:r>
              <a:rPr lang="cs-CZ" b="1" dirty="0" smtClean="0">
                <a:ln>
                  <a:solidFill>
                    <a:schemeClr val="bg2">
                      <a:lumMod val="50000"/>
                    </a:schemeClr>
                  </a:solidFill>
                </a:ln>
                <a:effectLst/>
                <a:latin typeface="Franklin Gothic Medium" pitchFamily="34" charset="0"/>
              </a:rPr>
              <a:t>DIGITÁLNÍ UČEBNÍ MATERIÁL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95536" y="1196752"/>
          <a:ext cx="8229600" cy="45168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393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93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93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VY_9_INOVACE_EKO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11</a:t>
                      </a:r>
                      <a:endParaRPr lang="cs-CZ" sz="140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47411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93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Ekonomika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93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Základy tržní ekonomiky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93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Výrobní faktory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93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1.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93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 Marcela </a:t>
                      </a:r>
                      <a:r>
                        <a:rPr lang="cs-CZ" sz="1400" b="0" dirty="0" err="1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Königová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93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25.10.2012</a:t>
                      </a:r>
                    </a:p>
                  </a:txBody>
                  <a:tcPr/>
                </a:tc>
              </a:tr>
              <a:tr h="86455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s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výrobními faktory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. Materiál je určen pro žáky 1. ročníku obor kuchař, číšník do předmětu „Ekonomika“. Slouží 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                                 k 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procvičení učiva na interaktivní tabuli.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3728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052736"/>
            <a:ext cx="8229600" cy="1143000"/>
          </a:xfrm>
        </p:spPr>
        <p:txBody>
          <a:bodyPr>
            <a:prstTxWarp prst="textChevronInverted">
              <a:avLst/>
            </a:prstTxWarp>
          </a:bodyPr>
          <a:lstStyle/>
          <a:p>
            <a:r>
              <a:rPr lang="cs-CZ" b="1" dirty="0" smtClean="0">
                <a:ln w="31550" cmpd="sng">
                  <a:solidFill>
                    <a:schemeClr val="bg2">
                      <a:lumMod val="50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VÝROBNÍ FAKTORY</a:t>
            </a:r>
            <a:endParaRPr lang="cs-CZ" b="1" dirty="0">
              <a:ln w="31550" cmpd="sng">
                <a:solidFill>
                  <a:schemeClr val="bg2">
                    <a:lumMod val="50000"/>
                  </a:schemeClr>
                </a:soli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7" name="Picture 3" descr="C:\Documents and Settings\Jarda\Local Settings\Temporary Internet Files\Content.IE5\BHF2HWDQ\MC90044193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2924944"/>
            <a:ext cx="3312368" cy="34563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>
                  <a:solidFill>
                    <a:schemeClr val="bg1">
                      <a:lumMod val="95000"/>
                      <a:lumOff val="5000"/>
                    </a:schemeClr>
                  </a:solidFill>
                </a:ln>
                <a:latin typeface="Franklin Gothic Medium" pitchFamily="34" charset="0"/>
              </a:rPr>
              <a:t>OBSAH</a:t>
            </a:r>
            <a:endParaRPr lang="cs-CZ" b="1" dirty="0">
              <a:ln>
                <a:solidFill>
                  <a:schemeClr val="bg1">
                    <a:lumMod val="95000"/>
                    <a:lumOff val="5000"/>
                  </a:schemeClr>
                </a:solidFill>
              </a:ln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  <a:latin typeface="Franklin Gothic Medium" pitchFamily="34" charset="0"/>
              </a:rPr>
              <a:t>Výrobní faktory – pojem</a:t>
            </a:r>
          </a:p>
          <a:p>
            <a:r>
              <a:rPr lang="cs-CZ" dirty="0" smtClean="0">
                <a:solidFill>
                  <a:schemeClr val="bg1"/>
                </a:solidFill>
                <a:latin typeface="Franklin Gothic Medium" pitchFamily="34" charset="0"/>
              </a:rPr>
              <a:t>Rozdělení</a:t>
            </a:r>
          </a:p>
          <a:p>
            <a:pPr>
              <a:buNone/>
            </a:pPr>
            <a:endParaRPr lang="cs-CZ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>
                  <a:solidFill>
                    <a:schemeClr val="bg1">
                      <a:lumMod val="95000"/>
                      <a:lumOff val="5000"/>
                    </a:schemeClr>
                  </a:solidFill>
                </a:ln>
                <a:latin typeface="Franklin Gothic Medium" pitchFamily="34" charset="0"/>
              </a:rPr>
              <a:t>VÝROBNÍ FAKTORY</a:t>
            </a:r>
            <a:endParaRPr lang="cs-CZ" b="1" dirty="0">
              <a:ln>
                <a:solidFill>
                  <a:schemeClr val="bg1">
                    <a:lumMod val="95000"/>
                    <a:lumOff val="5000"/>
                  </a:schemeClr>
                </a:solidFill>
              </a:ln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972815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>
              <a:buNone/>
            </a:pPr>
            <a:endParaRPr lang="cs-CZ" sz="3600" dirty="0" smtClean="0">
              <a:solidFill>
                <a:schemeClr val="bg1"/>
              </a:solidFill>
              <a:latin typeface="Franklin Gothic Medium" pitchFamily="34" charset="0"/>
            </a:endParaRPr>
          </a:p>
          <a:p>
            <a:pPr algn="ctr">
              <a:buNone/>
            </a:pPr>
            <a:r>
              <a:rPr lang="cs-CZ" sz="3600" dirty="0" smtClean="0">
                <a:solidFill>
                  <a:schemeClr val="bg1"/>
                </a:solidFill>
                <a:latin typeface="Franklin Gothic Medium" pitchFamily="34" charset="0"/>
              </a:rPr>
              <a:t>Jsou potřebné k výrobě statků a služeb</a:t>
            </a:r>
          </a:p>
          <a:p>
            <a:pPr algn="ctr">
              <a:buNone/>
            </a:pPr>
            <a:endParaRPr lang="cs-CZ" sz="3600" dirty="0">
              <a:solidFill>
                <a:schemeClr val="bg1"/>
              </a:solidFill>
              <a:latin typeface="Franklin Gothic Medium" pitchFamily="34" charset="0"/>
            </a:endParaRPr>
          </a:p>
          <a:p>
            <a:pPr algn="ctr">
              <a:buNone/>
            </a:pPr>
            <a:endParaRPr lang="cs-CZ" sz="3600" dirty="0">
              <a:solidFill>
                <a:schemeClr val="bg1"/>
              </a:solidFill>
              <a:latin typeface="Franklin Gothic Medium" pitchFamily="34" charset="0"/>
            </a:endParaRPr>
          </a:p>
        </p:txBody>
      </p:sp>
      <p:pic>
        <p:nvPicPr>
          <p:cNvPr id="1026" name="Picture 2" descr="C:\Documents and Settings\Jarda\Local Settings\Temporary Internet Files\Content.IE5\JD5CB85M\MC900441529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6804248" y="476672"/>
            <a:ext cx="1841500" cy="1644650"/>
          </a:xfrm>
          <a:prstGeom prst="rect">
            <a:avLst/>
          </a:prstGeom>
          <a:noFill/>
          <a:scene3d>
            <a:camera prst="perspectiveHeroicExtremeLeftFacing"/>
            <a:lightRig rig="threePt" dir="t"/>
          </a:scene3d>
        </p:spPr>
      </p:pic>
      <p:pic>
        <p:nvPicPr>
          <p:cNvPr id="1029" name="Picture 5" descr="C:\Documents and Settings\Jarda\Local Settings\Temporary Internet Files\Content.IE5\W9VMXDR5\MC90044192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4149080"/>
            <a:ext cx="2460625" cy="1784350"/>
          </a:xfrm>
          <a:prstGeom prst="rect">
            <a:avLst/>
          </a:prstGeom>
          <a:noFill/>
        </p:spPr>
      </p:pic>
      <p:pic>
        <p:nvPicPr>
          <p:cNvPr id="1030" name="Picture 6" descr="C:\Documents and Settings\Jarda\Local Settings\Temporary Internet Files\Content.IE5\H87NJYDQ\MC90044188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192" y="4221088"/>
            <a:ext cx="2200275" cy="17684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79512" y="188640"/>
          <a:ext cx="8784976" cy="64807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4608512" cy="116205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900" b="1" dirty="0" smtClean="0">
                <a:ln>
                  <a:solidFill>
                    <a:schemeClr val="bg1">
                      <a:lumMod val="95000"/>
                      <a:lumOff val="5000"/>
                    </a:schemeClr>
                  </a:solidFill>
                </a:ln>
                <a:latin typeface="Franklin Gothic Medium" pitchFamily="34" charset="0"/>
              </a:rPr>
              <a:t>PRÁCE</a:t>
            </a:r>
            <a:r>
              <a:rPr lang="cs-CZ" sz="4400" b="1" dirty="0" smtClean="0">
                <a:ln>
                  <a:solidFill>
                    <a:schemeClr val="bg1">
                      <a:lumMod val="95000"/>
                      <a:lumOff val="5000"/>
                    </a:schemeClr>
                  </a:solidFill>
                </a:ln>
                <a:latin typeface="Franklin Gothic Medium" pitchFamily="34" charset="0"/>
              </a:rPr>
              <a:t/>
            </a:r>
            <a:br>
              <a:rPr lang="cs-CZ" sz="4400" b="1" dirty="0" smtClean="0">
                <a:ln>
                  <a:solidFill>
                    <a:schemeClr val="bg1">
                      <a:lumMod val="95000"/>
                      <a:lumOff val="5000"/>
                    </a:schemeClr>
                  </a:solidFill>
                </a:ln>
                <a:latin typeface="Franklin Gothic Medium" pitchFamily="34" charset="0"/>
              </a:rPr>
            </a:br>
            <a:endParaRPr lang="cs-CZ" sz="4400" b="1" dirty="0">
              <a:ln>
                <a:solidFill>
                  <a:schemeClr val="bg1">
                    <a:lumMod val="95000"/>
                    <a:lumOff val="5000"/>
                  </a:schemeClr>
                </a:solidFill>
              </a:ln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508104" y="1196752"/>
            <a:ext cx="3322712" cy="4740126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b="1" dirty="0" smtClean="0">
              <a:solidFill>
                <a:schemeClr val="bg2">
                  <a:lumMod val="50000"/>
                </a:schemeClr>
              </a:solidFill>
              <a:latin typeface="Franklin Gothic Medium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latin typeface="Franklin Gothic Medium" pitchFamily="34" charset="0"/>
              </a:rPr>
              <a:t>nositelem práce je člověk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latin typeface="Franklin Gothic Medium" pitchFamily="34" charset="0"/>
              </a:rPr>
              <a:t>cenou za práci je mzda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latin typeface="Franklin Gothic Medium" pitchFamily="34" charset="0"/>
              </a:rPr>
              <a:t>schopnost člověka konat práci se nazývá pracovní síla</a:t>
            </a:r>
            <a:endParaRPr lang="cs-CZ" sz="2800" b="1" dirty="0">
              <a:solidFill>
                <a:schemeClr val="accent2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2996952"/>
            <a:ext cx="4330824" cy="223224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endParaRPr lang="cs-CZ" sz="2800" b="1" dirty="0" smtClean="0">
              <a:solidFill>
                <a:schemeClr val="bg2">
                  <a:lumMod val="50000"/>
                </a:schemeClr>
              </a:solidFill>
              <a:latin typeface="Franklin Gothic Medium" pitchFamily="34" charset="0"/>
            </a:endParaRPr>
          </a:p>
          <a:p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  <a:latin typeface="Franklin Gothic Medium" pitchFamily="34" charset="0"/>
              </a:rPr>
              <a:t>Cílevědomá lidská činnost, která s využitím přírodních zdrojů a kapitálu vytváří statky a služby.</a:t>
            </a:r>
          </a:p>
          <a:p>
            <a:endParaRPr lang="cs-CZ" dirty="0"/>
          </a:p>
        </p:txBody>
      </p:sp>
      <p:sp>
        <p:nvSpPr>
          <p:cNvPr id="5" name="Šipka dolů 4"/>
          <p:cNvSpPr/>
          <p:nvPr/>
        </p:nvSpPr>
        <p:spPr>
          <a:xfrm>
            <a:off x="2483768" y="1412776"/>
            <a:ext cx="484632" cy="978408"/>
          </a:xfrm>
          <a:prstGeom prst="downArrow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4860032" y="3861048"/>
            <a:ext cx="576064" cy="484632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/>
        </p:nvGraphicFramePr>
        <p:xfrm>
          <a:off x="179512" y="188640"/>
          <a:ext cx="8784976" cy="6408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548680"/>
            <a:ext cx="8784976" cy="5577483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endParaRPr lang="cs-CZ" b="1" dirty="0" smtClean="0">
              <a:solidFill>
                <a:schemeClr val="bg1">
                  <a:lumMod val="95000"/>
                  <a:lumOff val="5000"/>
                </a:schemeClr>
              </a:solidFill>
              <a:latin typeface="Franklin Gothic Medium" pitchFamily="34" charset="0"/>
            </a:endParaRPr>
          </a:p>
          <a:p>
            <a:pPr>
              <a:buNone/>
            </a:pPr>
            <a:endParaRPr lang="cs-CZ" b="1" dirty="0" smtClean="0">
              <a:solidFill>
                <a:schemeClr val="bg1">
                  <a:lumMod val="95000"/>
                  <a:lumOff val="5000"/>
                </a:schemeClr>
              </a:solidFill>
              <a:latin typeface="Franklin Gothic Medium" pitchFamily="34" charset="0"/>
            </a:endParaRPr>
          </a:p>
          <a:p>
            <a:pPr>
              <a:buNone/>
            </a:pPr>
            <a:endParaRPr lang="cs-CZ" b="1" dirty="0" smtClean="0">
              <a:solidFill>
                <a:schemeClr val="bg1">
                  <a:lumMod val="95000"/>
                  <a:lumOff val="5000"/>
                </a:schemeClr>
              </a:solidFill>
              <a:latin typeface="Franklin Gothic Medium" pitchFamily="34" charset="0"/>
            </a:endParaRPr>
          </a:p>
          <a:p>
            <a:pPr>
              <a:buNone/>
            </a:pPr>
            <a:endParaRPr lang="cs-CZ" b="1" dirty="0" smtClean="0">
              <a:solidFill>
                <a:schemeClr val="bg1">
                  <a:lumMod val="95000"/>
                  <a:lumOff val="5000"/>
                </a:schemeClr>
              </a:solidFill>
              <a:latin typeface="Franklin Gothic Medium" pitchFamily="34" charset="0"/>
            </a:endParaRPr>
          </a:p>
          <a:p>
            <a:pPr>
              <a:buNone/>
            </a:pPr>
            <a:endParaRPr lang="cs-CZ" b="1" dirty="0" smtClean="0">
              <a:solidFill>
                <a:schemeClr val="bg1">
                  <a:lumMod val="95000"/>
                  <a:lumOff val="5000"/>
                </a:schemeClr>
              </a:solidFill>
              <a:latin typeface="Franklin Gothic Medium" pitchFamily="34" charset="0"/>
            </a:endParaRPr>
          </a:p>
          <a:p>
            <a:pPr>
              <a:buNone/>
            </a:pPr>
            <a:endParaRPr lang="cs-CZ" b="1" dirty="0" smtClean="0">
              <a:solidFill>
                <a:schemeClr val="bg1">
                  <a:lumMod val="95000"/>
                  <a:lumOff val="5000"/>
                </a:schemeClr>
              </a:solidFill>
              <a:latin typeface="Franklin Gothic Medium" pitchFamily="34" charset="0"/>
            </a:endParaRPr>
          </a:p>
          <a:p>
            <a:pPr>
              <a:buNone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Franklin Gothic Medium" pitchFamily="34" charset="0"/>
              </a:rPr>
              <a:t>DĚLBA PRÁCE	 			      KOOPERACE</a:t>
            </a:r>
          </a:p>
          <a:p>
            <a:pPr>
              <a:buNone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Franklin Gothic Medium" pitchFamily="34" charset="0"/>
              </a:rPr>
              <a:t>				   SPECIALIZACE</a:t>
            </a:r>
          </a:p>
          <a:p>
            <a:pPr>
              <a:buNone/>
            </a:pP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4" name="Šipka dolů 3"/>
          <p:cNvSpPr/>
          <p:nvPr/>
        </p:nvSpPr>
        <p:spPr>
          <a:xfrm>
            <a:off x="1115616" y="2204864"/>
            <a:ext cx="484632" cy="978408"/>
          </a:xfrm>
          <a:prstGeom prst="downArrow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lů 4"/>
          <p:cNvSpPr/>
          <p:nvPr/>
        </p:nvSpPr>
        <p:spPr>
          <a:xfrm>
            <a:off x="4355976" y="3068960"/>
            <a:ext cx="484632" cy="978408"/>
          </a:xfrm>
          <a:prstGeom prst="downArrow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>
            <a:off x="7164288" y="2204864"/>
            <a:ext cx="484632" cy="978408"/>
          </a:xfrm>
          <a:prstGeom prst="downArrow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5" name="Picture 3" descr="C:\Documents and Settings\Jarda\Local Settings\Temporary Internet Files\Content.IE5\5BB1PBPW\MM900356720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1844824"/>
            <a:ext cx="1312540" cy="1656184"/>
          </a:xfrm>
          <a:prstGeom prst="rect">
            <a:avLst/>
          </a:prstGeom>
          <a:noFill/>
        </p:spPr>
      </p:pic>
      <p:pic>
        <p:nvPicPr>
          <p:cNvPr id="3076" name="Picture 4" descr="C:\Documents and Settings\Jarda\Local Settings\Temporary Internet Files\Content.IE5\GKRCCSYE\MC90037888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1772816"/>
            <a:ext cx="1548079" cy="181874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/>
          <a:lstStyle/>
          <a:p>
            <a:r>
              <a:rPr lang="cs-CZ" b="1" dirty="0" smtClean="0">
                <a:ln>
                  <a:solidFill>
                    <a:schemeClr val="bg1">
                      <a:lumMod val="95000"/>
                      <a:lumOff val="5000"/>
                    </a:schemeClr>
                  </a:solidFill>
                </a:ln>
                <a:solidFill>
                  <a:schemeClr val="accent4"/>
                </a:solidFill>
                <a:latin typeface="Franklin Gothic Medium" pitchFamily="34" charset="0"/>
              </a:rPr>
              <a:t>ORGANIZACE PRÁCE</a:t>
            </a:r>
            <a:endParaRPr lang="cs-CZ" b="1" dirty="0">
              <a:ln>
                <a:solidFill>
                  <a:schemeClr val="bg1">
                    <a:lumMod val="95000"/>
                    <a:lumOff val="5000"/>
                  </a:schemeClr>
                </a:solidFill>
              </a:ln>
              <a:solidFill>
                <a:schemeClr val="accent4"/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>
                  <a:solidFill>
                    <a:schemeClr val="bg1">
                      <a:lumMod val="95000"/>
                      <a:lumOff val="5000"/>
                    </a:schemeClr>
                  </a:solidFill>
                </a:ln>
                <a:latin typeface="Franklin Gothic Medium" pitchFamily="34" charset="0"/>
              </a:rPr>
              <a:t>PŘÍRODNÍ ZDROJE</a:t>
            </a:r>
            <a:endParaRPr lang="cs-CZ" b="1" dirty="0">
              <a:ln>
                <a:solidFill>
                  <a:schemeClr val="bg1">
                    <a:lumMod val="95000"/>
                    <a:lumOff val="5000"/>
                  </a:schemeClr>
                </a:solidFill>
              </a:ln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5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latin typeface="Franklin Gothic Medium" pitchFamily="34" charset="0"/>
              </a:rPr>
              <a:t>			- jsou produktem přírody</a:t>
            </a:r>
          </a:p>
          <a:p>
            <a:pPr>
              <a:buNone/>
            </a:pPr>
            <a:r>
              <a:rPr lang="cs-CZ" b="1" dirty="0" smtClean="0">
                <a:latin typeface="Franklin Gothic Medium" pitchFamily="34" charset="0"/>
              </a:rPr>
              <a:t>			- jejich množství je omezené</a:t>
            </a:r>
          </a:p>
          <a:p>
            <a:pPr algn="ctr">
              <a:buNone/>
            </a:pPr>
            <a:endParaRPr lang="cs-CZ" b="1" dirty="0" smtClean="0">
              <a:solidFill>
                <a:srgbClr val="7030A0"/>
              </a:solidFill>
              <a:latin typeface="Franklin Gothic Medium" pitchFamily="34" charset="0"/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rgbClr val="7030A0"/>
                </a:solidFill>
                <a:latin typeface="Franklin Gothic Medium" pitchFamily="34" charset="0"/>
              </a:rPr>
              <a:t>ZAHRNUJÍ</a:t>
            </a:r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  <a:latin typeface="Franklin Gothic Medium" pitchFamily="34" charset="0"/>
              </a:rPr>
              <a:t>	</a:t>
            </a:r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  <a:latin typeface="Franklin Gothic Medium" pitchFamily="34" charset="0"/>
              </a:rPr>
              <a:t>	PŮDU		                          PŘÍRODNÍ SÍLY</a:t>
            </a:r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  <a:latin typeface="Franklin Gothic Medium" pitchFamily="34" charset="0"/>
              </a:rPr>
              <a:t>			</a:t>
            </a:r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  <a:latin typeface="Franklin Gothic Medium" pitchFamily="34" charset="0"/>
              </a:rPr>
              <a:t>			    PŘÍRODNÍ BOHATSTVÍ	</a:t>
            </a:r>
            <a:endParaRPr lang="cs-CZ" b="1" dirty="0">
              <a:solidFill>
                <a:srgbClr val="C00000"/>
              </a:solidFill>
              <a:latin typeface="Franklin Gothic Medium" pitchFamily="34" charset="0"/>
            </a:endParaRPr>
          </a:p>
        </p:txBody>
      </p:sp>
      <p:sp>
        <p:nvSpPr>
          <p:cNvPr id="5" name="Šipka doprava se zářezem 4"/>
          <p:cNvSpPr/>
          <p:nvPr/>
        </p:nvSpPr>
        <p:spPr>
          <a:xfrm rot="8152236">
            <a:off x="2370403" y="3989267"/>
            <a:ext cx="978408" cy="484632"/>
          </a:xfrm>
          <a:prstGeom prst="notchedRightArrow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se zářezem 5"/>
          <p:cNvSpPr/>
          <p:nvPr/>
        </p:nvSpPr>
        <p:spPr>
          <a:xfrm rot="2496732">
            <a:off x="5803235" y="3935321"/>
            <a:ext cx="978408" cy="484632"/>
          </a:xfrm>
          <a:prstGeom prst="notchedRightArrow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se zářezem 6"/>
          <p:cNvSpPr/>
          <p:nvPr/>
        </p:nvSpPr>
        <p:spPr>
          <a:xfrm rot="5400000">
            <a:off x="4109088" y="4828016"/>
            <a:ext cx="978408" cy="484632"/>
          </a:xfrm>
          <a:prstGeom prst="notchedRightArrow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>
                  <a:solidFill>
                    <a:schemeClr val="bg1">
                      <a:lumMod val="95000"/>
                      <a:lumOff val="5000"/>
                    </a:schemeClr>
                  </a:solidFill>
                </a:ln>
                <a:latin typeface="Franklin Gothic Medium" pitchFamily="34" charset="0"/>
              </a:rPr>
              <a:t>KAPITÁL</a:t>
            </a:r>
            <a:endParaRPr lang="cs-CZ" b="1" dirty="0">
              <a:ln>
                <a:solidFill>
                  <a:schemeClr val="bg1">
                    <a:lumMod val="95000"/>
                    <a:lumOff val="5000"/>
                  </a:schemeClr>
                </a:solidFill>
              </a:ln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349079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002060"/>
                </a:solidFill>
                <a:latin typeface="Franklin Gothic Medium" pitchFamily="34" charset="0"/>
              </a:rPr>
              <a:t>Kapitál představuje prostředky získané </a:t>
            </a:r>
            <a:r>
              <a:rPr lang="cs-CZ" b="1" dirty="0" smtClean="0">
                <a:solidFill>
                  <a:srgbClr val="002060"/>
                </a:solidFill>
                <a:latin typeface="Franklin Gothic Medium" pitchFamily="34" charset="0"/>
              </a:rPr>
              <a:t>                      z </a:t>
            </a:r>
            <a:r>
              <a:rPr lang="cs-CZ" b="1" dirty="0" smtClean="0">
                <a:solidFill>
                  <a:srgbClr val="002060"/>
                </a:solidFill>
                <a:latin typeface="Franklin Gothic Medium" pitchFamily="34" charset="0"/>
              </a:rPr>
              <a:t>předchozí výroby</a:t>
            </a:r>
          </a:p>
          <a:p>
            <a:pPr>
              <a:buNone/>
            </a:pPr>
            <a:endParaRPr lang="cs-CZ" b="1" dirty="0" smtClean="0">
              <a:solidFill>
                <a:srgbClr val="002060"/>
              </a:solidFill>
              <a:latin typeface="Franklin Gothic Medium" pitchFamily="34" charset="0"/>
            </a:endParaRPr>
          </a:p>
          <a:p>
            <a:r>
              <a:rPr lang="cs-CZ" b="1" dirty="0" smtClean="0">
                <a:solidFill>
                  <a:srgbClr val="002060"/>
                </a:solidFill>
                <a:latin typeface="Franklin Gothic Medium" pitchFamily="34" charset="0"/>
              </a:rPr>
              <a:t>Slouží k další hospodářské činnosti</a:t>
            </a:r>
          </a:p>
          <a:p>
            <a:pPr>
              <a:buNone/>
            </a:pPr>
            <a:endParaRPr lang="cs-CZ" b="1" dirty="0" smtClean="0">
              <a:solidFill>
                <a:srgbClr val="002060"/>
              </a:solidFill>
              <a:latin typeface="Franklin Gothic Medium" pitchFamily="34" charset="0"/>
            </a:endParaRPr>
          </a:p>
          <a:p>
            <a:r>
              <a:rPr lang="cs-CZ" b="1" dirty="0" smtClean="0">
                <a:solidFill>
                  <a:srgbClr val="002060"/>
                </a:solidFill>
                <a:latin typeface="Franklin Gothic Medium" pitchFamily="34" charset="0"/>
              </a:rPr>
              <a:t>Cenou za pronájem kapitálu je úrok</a:t>
            </a:r>
          </a:p>
          <a:p>
            <a:pPr>
              <a:buNone/>
            </a:pPr>
            <a:endParaRPr lang="cs-CZ" b="1" dirty="0" smtClean="0">
              <a:solidFill>
                <a:srgbClr val="002060"/>
              </a:solidFill>
              <a:latin typeface="Franklin Gothic Medium" pitchFamily="34" charset="0"/>
            </a:endParaRPr>
          </a:p>
          <a:p>
            <a:r>
              <a:rPr lang="cs-CZ" b="1" dirty="0" smtClean="0">
                <a:solidFill>
                  <a:srgbClr val="002060"/>
                </a:solidFill>
                <a:latin typeface="Franklin Gothic Medium" pitchFamily="34" charset="0"/>
              </a:rPr>
              <a:t>Výnosem z kapitálu je zisk</a:t>
            </a:r>
            <a:endParaRPr lang="cs-CZ" b="1" dirty="0">
              <a:solidFill>
                <a:srgbClr val="002060"/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>
                  <a:solidFill>
                    <a:schemeClr val="bg1">
                      <a:lumMod val="95000"/>
                      <a:lumOff val="5000"/>
                    </a:schemeClr>
                  </a:solidFill>
                </a:ln>
                <a:solidFill>
                  <a:schemeClr val="accent6">
                    <a:lumMod val="60000"/>
                    <a:lumOff val="40000"/>
                  </a:schemeClr>
                </a:solidFill>
                <a:latin typeface="Franklin Gothic Medium" pitchFamily="34" charset="0"/>
              </a:rPr>
              <a:t>FORMY KAPITÁLU</a:t>
            </a:r>
            <a:endParaRPr lang="cs-CZ" b="1" dirty="0">
              <a:ln>
                <a:solidFill>
                  <a:schemeClr val="bg1">
                    <a:lumMod val="95000"/>
                    <a:lumOff val="5000"/>
                  </a:schemeClr>
                </a:solidFill>
              </a:ln>
              <a:solidFill>
                <a:schemeClr val="accent6">
                  <a:lumMod val="60000"/>
                  <a:lumOff val="40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b="1" dirty="0" smtClean="0">
                <a:solidFill>
                  <a:srgbClr val="FFC000"/>
                </a:solidFill>
                <a:latin typeface="Franklin Gothic Medium" pitchFamily="34" charset="0"/>
              </a:rPr>
              <a:t>VÝROBNÍ</a:t>
            </a:r>
            <a:r>
              <a:rPr lang="cs-CZ" dirty="0" smtClean="0"/>
              <a:t>  </a:t>
            </a:r>
          </a:p>
          <a:p>
            <a:pPr>
              <a:buNone/>
            </a:pPr>
            <a:r>
              <a:rPr lang="cs-CZ" dirty="0" smtClean="0"/>
              <a:t>			</a:t>
            </a:r>
          </a:p>
          <a:p>
            <a:pPr>
              <a:buNone/>
            </a:pPr>
            <a:r>
              <a:rPr lang="cs-CZ" b="1" dirty="0" smtClean="0">
                <a:latin typeface="Franklin Gothic Medium" pitchFamily="34" charset="0"/>
              </a:rPr>
              <a:t>			budovy, zařízení, stroje, suroviny, materiál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>
                <a:solidFill>
                  <a:srgbClr val="FFC000"/>
                </a:solidFill>
                <a:latin typeface="Franklin Gothic Medium" pitchFamily="34" charset="0"/>
              </a:rPr>
              <a:t>FINANČNÍ </a:t>
            </a:r>
          </a:p>
          <a:p>
            <a:pPr>
              <a:buNone/>
            </a:pPr>
            <a:r>
              <a:rPr lang="cs-CZ" dirty="0" smtClean="0"/>
              <a:t>			</a:t>
            </a:r>
          </a:p>
          <a:p>
            <a:pPr>
              <a:buNone/>
            </a:pPr>
            <a:r>
              <a:rPr lang="cs-CZ" b="1" dirty="0" smtClean="0">
                <a:latin typeface="Franklin Gothic Medium" pitchFamily="34" charset="0"/>
              </a:rPr>
              <a:t>			peníze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>
                <a:solidFill>
                  <a:srgbClr val="FFC000"/>
                </a:solidFill>
                <a:latin typeface="Franklin Gothic Medium" pitchFamily="34" charset="0"/>
              </a:rPr>
              <a:t>FIKTIVNÍ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			</a:t>
            </a:r>
          </a:p>
          <a:p>
            <a:pPr>
              <a:buNone/>
            </a:pPr>
            <a:r>
              <a:rPr lang="cs-CZ" b="1" dirty="0" smtClean="0">
                <a:latin typeface="Franklin Gothic Medium" pitchFamily="34" charset="0"/>
              </a:rPr>
              <a:t>			cenné papíry, akcie, směnky, dluhopisy</a:t>
            </a:r>
            <a:endParaRPr lang="cs-CZ" b="1" dirty="0">
              <a:latin typeface="Franklin Gothic Medium" pitchFamily="34" charset="0"/>
            </a:endParaRPr>
          </a:p>
        </p:txBody>
      </p:sp>
      <p:sp>
        <p:nvSpPr>
          <p:cNvPr id="7" name="Šipka doleva a nahoru 6"/>
          <p:cNvSpPr/>
          <p:nvPr/>
        </p:nvSpPr>
        <p:spPr>
          <a:xfrm rot="16200000">
            <a:off x="2332900" y="1491636"/>
            <a:ext cx="432048" cy="850392"/>
          </a:xfrm>
          <a:prstGeom prst="leftUp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eva a nahoru 7"/>
          <p:cNvSpPr/>
          <p:nvPr/>
        </p:nvSpPr>
        <p:spPr>
          <a:xfrm rot="16200000">
            <a:off x="2332900" y="3003804"/>
            <a:ext cx="432048" cy="850392"/>
          </a:xfrm>
          <a:prstGeom prst="leftUp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eva a nahoru 8"/>
          <p:cNvSpPr/>
          <p:nvPr/>
        </p:nvSpPr>
        <p:spPr>
          <a:xfrm rot="16200000">
            <a:off x="2332900" y="4515972"/>
            <a:ext cx="432048" cy="850392"/>
          </a:xfrm>
          <a:prstGeom prst="leftUp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908720"/>
          </a:xfrm>
        </p:spPr>
        <p:txBody>
          <a:bodyPr/>
          <a:lstStyle/>
          <a:p>
            <a:r>
              <a:rPr lang="cs-CZ" b="1" dirty="0" smtClean="0">
                <a:ln>
                  <a:solidFill>
                    <a:schemeClr val="bg1">
                      <a:lumMod val="95000"/>
                      <a:lumOff val="5000"/>
                    </a:schemeClr>
                  </a:solidFill>
                </a:ln>
                <a:solidFill>
                  <a:schemeClr val="accent6">
                    <a:lumMod val="60000"/>
                    <a:lumOff val="40000"/>
                  </a:schemeClr>
                </a:solidFill>
                <a:latin typeface="Franklin Gothic Medium" pitchFamily="34" charset="0"/>
              </a:rPr>
              <a:t>ZDROJE KAPITÁLU</a:t>
            </a:r>
            <a:endParaRPr lang="cs-CZ" b="1" dirty="0">
              <a:ln>
                <a:solidFill>
                  <a:schemeClr val="bg1">
                    <a:lumMod val="95000"/>
                    <a:lumOff val="5000"/>
                  </a:schemeClr>
                </a:solidFill>
              </a:ln>
              <a:solidFill>
                <a:schemeClr val="accent6">
                  <a:lumMod val="60000"/>
                  <a:lumOff val="40000"/>
                </a:schemeClr>
              </a:solidFill>
              <a:latin typeface="Franklin Gothic Medium" pitchFamily="34" charset="0"/>
            </a:endParaRPr>
          </a:p>
        </p:txBody>
      </p:sp>
      <p:graphicFrame>
        <p:nvGraphicFramePr>
          <p:cNvPr id="4" name="Diagram 3"/>
          <p:cNvGraphicFramePr/>
          <p:nvPr/>
        </p:nvGraphicFramePr>
        <p:xfrm>
          <a:off x="179512" y="548680"/>
          <a:ext cx="4355976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/>
        </p:nvGraphicFramePr>
        <p:xfrm>
          <a:off x="2915816" y="2794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>
                  <a:solidFill>
                    <a:schemeClr val="bg1">
                      <a:lumMod val="95000"/>
                      <a:lumOff val="5000"/>
                    </a:schemeClr>
                  </a:solidFill>
                </a:ln>
                <a:latin typeface="Franklin Gothic Medium" pitchFamily="34" charset="0"/>
              </a:rPr>
              <a:t>ZDROJE</a:t>
            </a:r>
            <a:endParaRPr lang="cs-CZ" b="1" dirty="0">
              <a:ln>
                <a:solidFill>
                  <a:schemeClr val="bg1">
                    <a:lumMod val="95000"/>
                    <a:lumOff val="5000"/>
                  </a:schemeClr>
                </a:solidFill>
              </a:ln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Franklin Gothic Medium" pitchFamily="34" charset="0"/>
              </a:rPr>
              <a:t>Mach, Josef. </a:t>
            </a:r>
            <a:r>
              <a:rPr lang="cs-CZ" sz="2000" i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Franklin Gothic Medium" pitchFamily="34" charset="0"/>
              </a:rPr>
              <a:t>Ekonomika pro střední odborná učiliště 1. </a:t>
            </a:r>
            <a:r>
              <a:rPr lang="cs-CZ" sz="20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Franklin Gothic Medium" pitchFamily="34" charset="0"/>
              </a:rPr>
              <a:t>Praha: nakladatelství Fortuna, 2003. ISBN 80-7168-728-6</a:t>
            </a:r>
          </a:p>
          <a:p>
            <a:endParaRPr lang="cs-CZ" sz="2000" dirty="0" smtClean="0">
              <a:solidFill>
                <a:schemeClr val="bg1">
                  <a:lumMod val="95000"/>
                  <a:lumOff val="5000"/>
                </a:schemeClr>
              </a:solidFill>
              <a:latin typeface="Franklin Gothic Medium" pitchFamily="34" charset="0"/>
            </a:endParaRPr>
          </a:p>
          <a:p>
            <a:pPr>
              <a:buNone/>
            </a:pPr>
            <a:r>
              <a:rPr lang="cs-CZ" sz="20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Franklin Gothic Medium" pitchFamily="34" charset="0"/>
              </a:rPr>
              <a:t>Obrázky: </a:t>
            </a:r>
          </a:p>
          <a:p>
            <a:r>
              <a:rPr lang="cs-CZ" sz="20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Franklin Gothic Medium" pitchFamily="34" charset="0"/>
                <a:hlinkClick r:id="rId2"/>
              </a:rPr>
              <a:t>http://office.</a:t>
            </a:r>
            <a:r>
              <a:rPr lang="cs-CZ" sz="2000" dirty="0" err="1" smtClean="0">
                <a:solidFill>
                  <a:schemeClr val="bg1">
                    <a:lumMod val="95000"/>
                    <a:lumOff val="5000"/>
                  </a:schemeClr>
                </a:solidFill>
                <a:latin typeface="Franklin Gothic Medium" pitchFamily="34" charset="0"/>
                <a:hlinkClick r:id="rId2"/>
              </a:rPr>
              <a:t>microsoft.com</a:t>
            </a:r>
            <a:r>
              <a:rPr lang="cs-CZ" sz="20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Franklin Gothic Medium" pitchFamily="34" charset="0"/>
              </a:rPr>
              <a:t>, </a:t>
            </a:r>
            <a:r>
              <a:rPr lang="cs-CZ" sz="20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Franklin Gothic Medium" pitchFamily="34" charset="0"/>
              </a:rPr>
              <a:t>Galerie Office, 25.10.2012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168</TotalTime>
  <Words>256</Words>
  <Application>Microsoft Office PowerPoint</Application>
  <PresentationFormat>Předvádění na obrazovce (4:3)</PresentationFormat>
  <Paragraphs>104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DIGITÁLNÍ UČEBNÍ MATERIÁL</vt:lpstr>
      <vt:lpstr>VÝROBNÍ FAKTORY</vt:lpstr>
      <vt:lpstr>OBSAH</vt:lpstr>
      <vt:lpstr>VÝROBNÍ FAKTORY</vt:lpstr>
      <vt:lpstr>Snímek 5</vt:lpstr>
      <vt:lpstr>PRÁCE </vt:lpstr>
      <vt:lpstr>Snímek 7</vt:lpstr>
      <vt:lpstr>ORGANIZACE PRÁCE</vt:lpstr>
      <vt:lpstr>PŘÍRODNÍ ZDROJE</vt:lpstr>
      <vt:lpstr>KAPITÁL</vt:lpstr>
      <vt:lpstr>FORMY KAPITÁLU</vt:lpstr>
      <vt:lpstr>ZDROJE KAPITÁLU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 UČEBNÍ MATERIÁL</dc:title>
  <dc:creator>J.Konig</dc:creator>
  <cp:lastModifiedBy>Dum</cp:lastModifiedBy>
  <cp:revision>29</cp:revision>
  <dcterms:created xsi:type="dcterms:W3CDTF">2012-10-25T11:53:50Z</dcterms:created>
  <dcterms:modified xsi:type="dcterms:W3CDTF">2013-04-07T17:11:48Z</dcterms:modified>
</cp:coreProperties>
</file>