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39752" y="188640"/>
            <a:ext cx="61722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latin typeface="Franklin Gothic Medium" pitchFamily="34" charset="0"/>
              </a:rPr>
              <a:t>DIGITÁLNÍ UČEBNÍ MATERIÁL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411760" y="908720"/>
          <a:ext cx="648072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60"/>
                <a:gridCol w="3240360"/>
              </a:tblGrid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VY_9_INOVACE_EKO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12</a:t>
                      </a:r>
                      <a:endParaRPr lang="cs-CZ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595307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Ekonomika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Základy tržní ekonomiky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Trh 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1.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 Marcela </a:t>
                      </a:r>
                      <a:r>
                        <a:rPr lang="cs-CZ" sz="1400" b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Königová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53346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26.10.2012</a:t>
                      </a:r>
                    </a:p>
                  </a:txBody>
                  <a:tcPr/>
                </a:tc>
              </a:tr>
              <a:tr h="1085021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s charakteristikou trhu. Materiál je určen pro žáky 1. ročníku obor kuchař, číšník do předmětu „Ekonomika“. Slouží </a:t>
                      </a: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                   k </a:t>
                      </a: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procvičení učiva na interaktivní tabuli.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5517232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1772816"/>
            <a:ext cx="6172200" cy="1909574"/>
          </a:xfrm>
        </p:spPr>
        <p:txBody>
          <a:bodyPr>
            <a:prstTxWarp prst="textWave1">
              <a:avLst/>
            </a:prstTxWarp>
            <a:normAutofit/>
          </a:bodyPr>
          <a:lstStyle/>
          <a:p>
            <a:r>
              <a:rPr lang="cs-CZ" sz="9600" dirty="0" smtClean="0">
                <a:ln>
                  <a:solidFill>
                    <a:srgbClr val="FF0000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" pitchFamily="34" charset="0"/>
              </a:rPr>
              <a:t>trh</a:t>
            </a:r>
            <a:endParaRPr lang="cs-CZ" sz="9600" dirty="0">
              <a:ln>
                <a:solidFill>
                  <a:srgbClr val="FF0000"/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latin typeface="Franklin Gothic Medium" pitchFamily="34" charset="0"/>
            </a:endParaRPr>
          </a:p>
        </p:txBody>
      </p:sp>
      <p:pic>
        <p:nvPicPr>
          <p:cNvPr id="1028" name="Picture 4" descr="C:\Documents and Settings\Jarda\Local Settings\Temporary Internet Files\Content.IE5\D6RBTJH6\MP9002556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861048"/>
            <a:ext cx="3657600" cy="2414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1" name="Picture 7" descr="C:\Documents and Settings\Jarda\Local Settings\Temporary Internet Files\Content.IE5\29HY4DKR\MC9002505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88640"/>
            <a:ext cx="2385588" cy="15541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OBSAH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060848"/>
            <a:ext cx="7467600" cy="441310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Charakteristika trhu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Druhy trhu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Vlastnosti zboží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Tržní síly</a:t>
            </a:r>
            <a:endParaRPr lang="cs-CZ" sz="32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CHARAKTERISTIKA TRHU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  <a:ln w="76200" cmpd="thickThin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cs-CZ" sz="3200" b="1" dirty="0" smtClean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  <a:p>
            <a:pPr algn="ctr">
              <a:buNone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JE TO MÍSTO, KDE SE SETKÁVÁ </a:t>
            </a:r>
          </a:p>
          <a:p>
            <a:pPr algn="ctr">
              <a:buNone/>
            </a:pPr>
            <a:endParaRPr lang="cs-CZ" b="1" dirty="0" smtClean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Franklin Gothic Medium" pitchFamily="34" charset="0"/>
              </a:rPr>
              <a:t>nabídka s poptávkou</a:t>
            </a:r>
          </a:p>
          <a:p>
            <a:pPr>
              <a:buNone/>
            </a:pPr>
            <a:endParaRPr lang="cs-CZ" sz="3200" b="1" dirty="0" smtClean="0">
              <a:solidFill>
                <a:schemeClr val="accent2">
                  <a:lumMod val="75000"/>
                </a:schemeClr>
              </a:solidFill>
              <a:latin typeface="Franklin Gothic Medium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Franklin Gothic Medium" pitchFamily="34" charset="0"/>
              </a:rPr>
              <a:t>prodávající s kupujícím</a:t>
            </a:r>
          </a:p>
          <a:p>
            <a:pPr>
              <a:buFont typeface="Wingdings" pitchFamily="2" charset="2"/>
              <a:buChar char="q"/>
            </a:pPr>
            <a:endParaRPr lang="cs-CZ" sz="3200" b="1" dirty="0" smtClean="0">
              <a:solidFill>
                <a:schemeClr val="accent2">
                  <a:lumMod val="75000"/>
                </a:schemeClr>
              </a:solidFill>
              <a:latin typeface="Franklin Gothic Medium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Franklin Gothic Medium" pitchFamily="34" charset="0"/>
              </a:rPr>
              <a:t>zboží s penězi</a:t>
            </a:r>
            <a:endParaRPr lang="cs-CZ" sz="3200" b="1" dirty="0">
              <a:solidFill>
                <a:schemeClr val="accent2">
                  <a:lumMod val="75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DRUHY TRHU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27584" y="1628800"/>
            <a:ext cx="7272808" cy="48737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3200" b="1" dirty="0" smtClean="0">
              <a:solidFill>
                <a:srgbClr val="FF0000"/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Franklin Gothic Medium" pitchFamily="34" charset="0"/>
              </a:rPr>
              <a:t>REGIONÁLNÍ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Franklin Gothic Medium" pitchFamily="34" charset="0"/>
              </a:rPr>
              <a:t>		NÁRODNÍ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Franklin Gothic Medium" pitchFamily="34" charset="0"/>
              </a:rPr>
              <a:t>			SVĚTOVÝ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Franklin Gothic Medium" pitchFamily="34" charset="0"/>
              </a:rPr>
              <a:t>				TRŽNICE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Franklin Gothic Medium" pitchFamily="34" charset="0"/>
              </a:rPr>
              <a:t>					OBCHOD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Franklin Gothic Medium" pitchFamily="34" charset="0"/>
              </a:rPr>
              <a:t>						BURZA</a:t>
            </a:r>
          </a:p>
        </p:txBody>
      </p:sp>
      <p:pic>
        <p:nvPicPr>
          <p:cNvPr id="2050" name="Picture 2" descr="C:\Documents and Settings\Jarda\Local Settings\Temporary Internet Files\Content.IE5\29HY4DKR\MC9003559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556792"/>
            <a:ext cx="2160240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latin typeface="Franklin Gothic Medium" pitchFamily="34" charset="0"/>
              </a:rPr>
              <a:t>VLASTNOSTI ZBOŽÍ</a:t>
            </a:r>
            <a:endParaRPr lang="cs-CZ" sz="40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496944" cy="48737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b="1" dirty="0" smtClean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UŽITNÁ HODNOTA	          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HODNOTA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	   SMĚNNÁ HODNOTA</a:t>
            </a:r>
          </a:p>
          <a:p>
            <a:pPr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Franklin Gothic Medium" pitchFamily="34" charset="0"/>
              </a:rPr>
              <a:t>schopnost uspokojovat       vyjadřuje množství       cena zboží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Franklin Gothic Medium" pitchFamily="34" charset="0"/>
              </a:rPr>
              <a:t>lidské potřeby                       výrobních faktorů</a:t>
            </a:r>
            <a:endParaRPr lang="cs-CZ" b="1" dirty="0">
              <a:solidFill>
                <a:srgbClr val="FF0000"/>
              </a:solidFill>
              <a:latin typeface="Franklin Gothic Medium" pitchFamily="34" charset="0"/>
            </a:endParaRPr>
          </a:p>
        </p:txBody>
      </p:sp>
      <p:sp>
        <p:nvSpPr>
          <p:cNvPr id="4" name="Šrafovaná šipka doprava 3"/>
          <p:cNvSpPr/>
          <p:nvPr/>
        </p:nvSpPr>
        <p:spPr>
          <a:xfrm rot="4276192">
            <a:off x="940976" y="3151727"/>
            <a:ext cx="978408" cy="484632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rafovaná šipka doprava 4"/>
          <p:cNvSpPr/>
          <p:nvPr/>
        </p:nvSpPr>
        <p:spPr>
          <a:xfrm rot="4169007">
            <a:off x="4049150" y="3081713"/>
            <a:ext cx="978408" cy="484632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rafovaná šipka doprava 5"/>
          <p:cNvSpPr/>
          <p:nvPr/>
        </p:nvSpPr>
        <p:spPr>
          <a:xfrm rot="4130512">
            <a:off x="6717600" y="3010292"/>
            <a:ext cx="978408" cy="484632"/>
          </a:xfrm>
          <a:prstGeom prst="strip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TRŽNÍ SÍLY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35280" cy="518457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sz="32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Franklin Gothic Medium" pitchFamily="34" charset="0"/>
            </a:endParaRPr>
          </a:p>
          <a:p>
            <a:pPr>
              <a:buNone/>
            </a:pPr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anklin Gothic Medium" pitchFamily="34" charset="0"/>
              </a:rPr>
              <a:t>POPTÁVKA –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			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Franklin Gothic Medium" pitchFamily="34" charset="0"/>
              </a:rPr>
              <a:t>požadované zboží, které jsou kupující 			ochotni koupit za určitou cenu</a:t>
            </a:r>
          </a:p>
          <a:p>
            <a:pPr>
              <a:buNone/>
            </a:pPr>
            <a:r>
              <a:rPr lang="cs-CZ" dirty="0" smtClean="0"/>
              <a:t>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anklin Gothic Medium" pitchFamily="34" charset="0"/>
              </a:rPr>
              <a:t>NABÍDKA –</a:t>
            </a:r>
            <a:r>
              <a:rPr lang="cs-CZ" sz="4000" dirty="0" smtClean="0"/>
              <a:t> </a:t>
            </a:r>
          </a:p>
          <a:p>
            <a:pPr>
              <a:buNone/>
            </a:pPr>
            <a:r>
              <a:rPr lang="cs-CZ" dirty="0" smtClean="0"/>
              <a:t>			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Franklin Gothic Medium" pitchFamily="34" charset="0"/>
              </a:rPr>
              <a:t>připravené zboží na trh za určitou 				cenu </a:t>
            </a:r>
            <a:endParaRPr lang="cs-CZ" sz="2800" b="1" dirty="0">
              <a:solidFill>
                <a:schemeClr val="accent2">
                  <a:lumMod val="75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ZDROJE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Mach, Josef. </a:t>
            </a:r>
            <a:r>
              <a:rPr lang="cs-CZ" sz="2000" i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Ekonomika pro střední odborná učiliště 1.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Praha: nakladatelství Fortuna, 2003. ISBN 80-7168-728-6</a:t>
            </a:r>
          </a:p>
          <a:p>
            <a:endParaRPr lang="cs-CZ" sz="2000" dirty="0" smtClean="0">
              <a:solidFill>
                <a:schemeClr val="tx2">
                  <a:lumMod val="50000"/>
                </a:schemeClr>
              </a:solidFill>
              <a:latin typeface="Franklin Gothic Medium" pitchFamily="34" charset="0"/>
            </a:endParaRPr>
          </a:p>
          <a:p>
            <a:pPr>
              <a:buNone/>
            </a:pPr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Obrázky: </a:t>
            </a:r>
          </a:p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,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Franklin Gothic Medium" pitchFamily="34" charset="0"/>
              </a:rPr>
              <a:t>Galerie Office, 26.10.2012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41</TotalTime>
  <Words>171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DIGITÁLNÍ UČEBNÍ MATERIÁL</vt:lpstr>
      <vt:lpstr>trh</vt:lpstr>
      <vt:lpstr>OBSAH</vt:lpstr>
      <vt:lpstr>CHARAKTERISTIKA TRHU</vt:lpstr>
      <vt:lpstr>DRUHY TRHU</vt:lpstr>
      <vt:lpstr>VLASTNOSTI ZBOŽÍ</vt:lpstr>
      <vt:lpstr>TRŽNÍ SÍLY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cp:lastModifiedBy>Dum</cp:lastModifiedBy>
  <cp:revision>18</cp:revision>
  <dcterms:modified xsi:type="dcterms:W3CDTF">2013-04-07T17:12:51Z</dcterms:modified>
</cp:coreProperties>
</file>