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66" r:id="rId2"/>
    <p:sldId id="271" r:id="rId3"/>
    <p:sldId id="264" r:id="rId4"/>
    <p:sldId id="265" r:id="rId5"/>
    <p:sldId id="268" r:id="rId6"/>
    <p:sldId id="257" r:id="rId7"/>
    <p:sldId id="258" r:id="rId8"/>
    <p:sldId id="259" r:id="rId9"/>
    <p:sldId id="269" r:id="rId10"/>
    <p:sldId id="260" r:id="rId11"/>
    <p:sldId id="261" r:id="rId12"/>
    <p:sldId id="262" r:id="rId13"/>
    <p:sldId id="270" r:id="rId14"/>
    <p:sldId id="267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</a:t>
          </a:r>
          <a:r>
            <a:rPr lang="cs-CZ" sz="2000" baseline="0" dirty="0" smtClean="0">
              <a:solidFill>
                <a:schemeClr val="tx1"/>
              </a:solidFill>
            </a:rPr>
            <a:t>VY_32_INOVACE_09_INF_05</a:t>
          </a:r>
          <a:endParaRPr lang="cs-CZ" sz="2000" dirty="0">
            <a:solidFill>
              <a:schemeClr val="tx1"/>
            </a:solidFill>
          </a:endParaRPr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</a:t>
          </a:r>
          <a:r>
            <a:rPr lang="cs-CZ" sz="1100" dirty="0" smtClean="0"/>
            <a:t>Základní škola, Uherský Ostroh, okres Uherské Hradiště, příspěvková organizace</a:t>
          </a:r>
          <a:endParaRPr lang="cs-CZ" sz="11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</a:t>
          </a:r>
          <a:r>
            <a:rPr lang="cs-CZ" sz="2000" dirty="0" smtClean="0">
              <a:solidFill>
                <a:schemeClr val="tx1"/>
              </a:solidFill>
            </a:rPr>
            <a:t>Mgr. Marcel Bednařík</a:t>
          </a:r>
          <a:endParaRPr lang="cs-CZ" sz="2000" dirty="0">
            <a:solidFill>
              <a:schemeClr val="tx1"/>
            </a:solidFill>
          </a:endParaRPr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TÉMA: </a:t>
          </a:r>
          <a:r>
            <a:rPr lang="cs-CZ" sz="2000" dirty="0" err="1" smtClean="0"/>
            <a:t>Inf</a:t>
          </a:r>
          <a:r>
            <a:rPr lang="cs-CZ" sz="2000" dirty="0" smtClean="0">
              <a:solidFill>
                <a:srgbClr val="FF0000"/>
              </a:solidFill>
            </a:rPr>
            <a:t> </a:t>
          </a:r>
          <a:r>
            <a:rPr lang="cs-CZ" sz="2000" dirty="0" smtClean="0">
              <a:solidFill>
                <a:schemeClr val="tx1"/>
              </a:solidFill>
            </a:rPr>
            <a:t>– 9</a:t>
          </a:r>
          <a:r>
            <a:rPr lang="cs-CZ" sz="2000" dirty="0" smtClean="0">
              <a:solidFill>
                <a:schemeClr val="tx1"/>
              </a:solidFill>
            </a:rPr>
            <a:t>. B </a:t>
          </a:r>
          <a:r>
            <a:rPr lang="cs-CZ" sz="2000" dirty="0" smtClean="0">
              <a:solidFill>
                <a:schemeClr val="tx1"/>
              </a:solidFill>
            </a:rPr>
            <a:t>– Textové pole</a:t>
          </a:r>
          <a:endParaRPr lang="cs-CZ" sz="2000" dirty="0">
            <a:solidFill>
              <a:schemeClr val="tx1"/>
            </a:solidFill>
          </a:endParaRPr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CZ.1.07/1.4.00/21.1616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1177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8F125176-05C5-4AF0-8797-3E90D3AB7241}" type="presOf" srcId="{D1D4F407-5343-4D3F-B5B9-D407B03CAEB4}" destId="{AED2198E-93D5-4001-81B4-73124B309672}" srcOrd="1" destOrd="0" presId="urn:microsoft.com/office/officeart/2005/8/layout/target3"/>
    <dgm:cxn modelId="{67FDC95A-3C70-409E-856F-55CBA0356FA9}" type="presOf" srcId="{B651F6E3-6281-48DB-9319-2AEAFDAE7572}" destId="{619D679B-A015-4ECF-8348-D1034C574F40}" srcOrd="0" destOrd="0" presId="urn:microsoft.com/office/officeart/2005/8/layout/target3"/>
    <dgm:cxn modelId="{96C9B3C9-3F4F-4533-9230-502A0DCAF22C}" type="presOf" srcId="{D1B46980-6531-4606-95E6-44980827E919}" destId="{6140AFEC-043D-4C43-A2F9-D0F5331DF3A3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93457114-405B-45D2-A2BD-EA2D037CFA96}" type="presOf" srcId="{D8197B8C-B260-4A16-BDF4-0947B075E274}" destId="{5A5FFA88-C948-4069-8E93-59FA12366E83}" srcOrd="1" destOrd="0" presId="urn:microsoft.com/office/officeart/2005/8/layout/target3"/>
    <dgm:cxn modelId="{6F85F4D7-5DA3-4381-AE23-E9544758997B}" type="presOf" srcId="{757F3AB3-0718-4624-B441-E567A8F0AB56}" destId="{333A1088-737F-45CB-B68E-254E46348037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C916017F-29A6-4F74-A41E-0B55223321CF}" type="presOf" srcId="{4C35D32F-0EAB-4CD7-82EE-45574DC2A586}" destId="{8BEBB6EC-1DAA-4CAC-8A25-BC0FCBD5DBD5}" srcOrd="0" destOrd="0" presId="urn:microsoft.com/office/officeart/2005/8/layout/target3"/>
    <dgm:cxn modelId="{AD87AFEA-B78F-4794-A930-D60053C79285}" type="presOf" srcId="{B651F6E3-6281-48DB-9319-2AEAFDAE7572}" destId="{6BB5E863-4638-4E1D-BFDE-399D028AC4ED}" srcOrd="1" destOrd="0" presId="urn:microsoft.com/office/officeart/2005/8/layout/target3"/>
    <dgm:cxn modelId="{EEF416BC-6492-4556-889B-26D96D97AC9B}" type="presOf" srcId="{4C35D32F-0EAB-4CD7-82EE-45574DC2A586}" destId="{890E4F0B-2866-4A3F-A3C7-2A14B1797930}" srcOrd="1" destOrd="0" presId="urn:microsoft.com/office/officeart/2005/8/layout/target3"/>
    <dgm:cxn modelId="{E2CF9618-2857-4A8C-AD80-4711286D9D9D}" type="presOf" srcId="{D1D4F407-5343-4D3F-B5B9-D407B03CAEB4}" destId="{D005CE8C-CC26-4C3E-AC11-E15060ECD759}" srcOrd="0" destOrd="0" presId="urn:microsoft.com/office/officeart/2005/8/layout/target3"/>
    <dgm:cxn modelId="{F3E15DC2-4599-4E82-B478-6658F47C3C80}" type="presOf" srcId="{D8197B8C-B260-4A16-BDF4-0947B075E274}" destId="{25B08C86-7E15-44DC-BE7F-FFB55DD49D12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F2689536-7219-475B-9789-87E43A7763D3}" type="presOf" srcId="{D1B46980-6531-4606-95E6-44980827E919}" destId="{2BE915AB-18AA-4053-B92C-3BFC9ED204BB}" srcOrd="1" destOrd="0" presId="urn:microsoft.com/office/officeart/2005/8/layout/target3"/>
    <dgm:cxn modelId="{968EBE69-004D-4463-9DC2-517DA0F4F714}" type="presParOf" srcId="{333A1088-737F-45CB-B68E-254E46348037}" destId="{F5ABB229-8D3B-4694-996A-96F23CF14429}" srcOrd="0" destOrd="0" presId="urn:microsoft.com/office/officeart/2005/8/layout/target3"/>
    <dgm:cxn modelId="{410A9759-FA65-4273-B9C0-0A8A5A63148A}" type="presParOf" srcId="{333A1088-737F-45CB-B68E-254E46348037}" destId="{F41139FD-01EE-4571-8B17-4FB00FC51163}" srcOrd="1" destOrd="0" presId="urn:microsoft.com/office/officeart/2005/8/layout/target3"/>
    <dgm:cxn modelId="{C7005A52-96BE-4AEE-BA95-1A656D3EB7E9}" type="presParOf" srcId="{333A1088-737F-45CB-B68E-254E46348037}" destId="{D005CE8C-CC26-4C3E-AC11-E15060ECD759}" srcOrd="2" destOrd="0" presId="urn:microsoft.com/office/officeart/2005/8/layout/target3"/>
    <dgm:cxn modelId="{AE41E89B-3631-4DC5-AAAB-389ACDDD638F}" type="presParOf" srcId="{333A1088-737F-45CB-B68E-254E46348037}" destId="{2C702D82-9B77-49B7-9568-BB8EB47C3372}" srcOrd="3" destOrd="0" presId="urn:microsoft.com/office/officeart/2005/8/layout/target3"/>
    <dgm:cxn modelId="{EB6F0F19-C3EB-4D59-AD81-5C44F30B2646}" type="presParOf" srcId="{333A1088-737F-45CB-B68E-254E46348037}" destId="{A52A0455-90FF-4808-ABD0-F02540D31D5A}" srcOrd="4" destOrd="0" presId="urn:microsoft.com/office/officeart/2005/8/layout/target3"/>
    <dgm:cxn modelId="{A4FEC934-52A1-467B-B340-269739EABC83}" type="presParOf" srcId="{333A1088-737F-45CB-B68E-254E46348037}" destId="{6140AFEC-043D-4C43-A2F9-D0F5331DF3A3}" srcOrd="5" destOrd="0" presId="urn:microsoft.com/office/officeart/2005/8/layout/target3"/>
    <dgm:cxn modelId="{77CFA4F7-F5B0-4A0B-B34E-6613ADE769BB}" type="presParOf" srcId="{333A1088-737F-45CB-B68E-254E46348037}" destId="{9358AC05-5D7D-4327-9F80-1AD486AEA664}" srcOrd="6" destOrd="0" presId="urn:microsoft.com/office/officeart/2005/8/layout/target3"/>
    <dgm:cxn modelId="{4AAF8861-B034-4389-8507-1DF073DA83AC}" type="presParOf" srcId="{333A1088-737F-45CB-B68E-254E46348037}" destId="{313FC574-E1CD-4FB4-B054-0B805CE0447D}" srcOrd="7" destOrd="0" presId="urn:microsoft.com/office/officeart/2005/8/layout/target3"/>
    <dgm:cxn modelId="{93F3B7EC-A27B-4832-822F-63EFC0FACA43}" type="presParOf" srcId="{333A1088-737F-45CB-B68E-254E46348037}" destId="{619D679B-A015-4ECF-8348-D1034C574F40}" srcOrd="8" destOrd="0" presId="urn:microsoft.com/office/officeart/2005/8/layout/target3"/>
    <dgm:cxn modelId="{A6C873D4-97B6-4192-B5FC-1C17D5B08F32}" type="presParOf" srcId="{333A1088-737F-45CB-B68E-254E46348037}" destId="{322283A8-4A27-4CDA-BAE3-F381106A9174}" srcOrd="9" destOrd="0" presId="urn:microsoft.com/office/officeart/2005/8/layout/target3"/>
    <dgm:cxn modelId="{3225C517-6153-4EC0-AE82-C92B944198BC}" type="presParOf" srcId="{333A1088-737F-45CB-B68E-254E46348037}" destId="{FFC9F71D-1B4F-4AD9-A4A6-86ADEFC8AF5C}" srcOrd="10" destOrd="0" presId="urn:microsoft.com/office/officeart/2005/8/layout/target3"/>
    <dgm:cxn modelId="{FD94CA66-27A9-49A8-895C-F2116682B6C6}" type="presParOf" srcId="{333A1088-737F-45CB-B68E-254E46348037}" destId="{25B08C86-7E15-44DC-BE7F-FFB55DD49D12}" srcOrd="11" destOrd="0" presId="urn:microsoft.com/office/officeart/2005/8/layout/target3"/>
    <dgm:cxn modelId="{2813C8FB-1CFF-46C2-BF1A-A0FCA568339B}" type="presParOf" srcId="{333A1088-737F-45CB-B68E-254E46348037}" destId="{76644BE8-9D7C-4C09-B250-3D10AF48CBB7}" srcOrd="12" destOrd="0" presId="urn:microsoft.com/office/officeart/2005/8/layout/target3"/>
    <dgm:cxn modelId="{749FD8CA-8B18-4045-BF7F-A8394A796931}" type="presParOf" srcId="{333A1088-737F-45CB-B68E-254E46348037}" destId="{EE85B701-7295-41C0-BA7A-34D3756A2AE6}" srcOrd="13" destOrd="0" presId="urn:microsoft.com/office/officeart/2005/8/layout/target3"/>
    <dgm:cxn modelId="{EE26F843-86D7-495B-9535-92D5EFB139A8}" type="presParOf" srcId="{333A1088-737F-45CB-B68E-254E46348037}" destId="{8BEBB6EC-1DAA-4CAC-8A25-BC0FCBD5DBD5}" srcOrd="14" destOrd="0" presId="urn:microsoft.com/office/officeart/2005/8/layout/target3"/>
    <dgm:cxn modelId="{55A9841E-EF8B-4F96-AE17-B9C8AA29A2B2}" type="presParOf" srcId="{333A1088-737F-45CB-B68E-254E46348037}" destId="{AED2198E-93D5-4001-81B4-73124B309672}" srcOrd="15" destOrd="0" presId="urn:microsoft.com/office/officeart/2005/8/layout/target3"/>
    <dgm:cxn modelId="{4BDD04DE-27DE-4652-ACDA-03ECB2C26556}" type="presParOf" srcId="{333A1088-737F-45CB-B68E-254E46348037}" destId="{2BE915AB-18AA-4053-B92C-3BFC9ED204BB}" srcOrd="16" destOrd="0" presId="urn:microsoft.com/office/officeart/2005/8/layout/target3"/>
    <dgm:cxn modelId="{53BD13B9-39C1-4340-9CB8-34A689FEAC5F}" type="presParOf" srcId="{333A1088-737F-45CB-B68E-254E46348037}" destId="{6BB5E863-4638-4E1D-BFDE-399D028AC4ED}" srcOrd="17" destOrd="0" presId="urn:microsoft.com/office/officeart/2005/8/layout/target3"/>
    <dgm:cxn modelId="{723688BE-7E28-4972-ABD8-4E1D407030AE}" type="presParOf" srcId="{333A1088-737F-45CB-B68E-254E46348037}" destId="{5A5FFA88-C948-4069-8E93-59FA12366E83}" srcOrd="18" destOrd="0" presId="urn:microsoft.com/office/officeart/2005/8/layout/target3"/>
    <dgm:cxn modelId="{48D87E61-1D8C-4CB6-AC3D-61A6BC78ECBD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73857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</a:t>
          </a:r>
          <a:r>
            <a:rPr lang="cs-CZ" sz="1100" kern="1200" dirty="0" smtClean="0"/>
            <a:t>Základní škola, Uherský Ostroh, okres Uherské Hradiště, příspěvková organizace</a:t>
          </a:r>
          <a:endParaRPr lang="cs-CZ" sz="1100" kern="1200" dirty="0"/>
        </a:p>
      </dsp:txBody>
      <dsp:txXfrm>
        <a:off x="1273857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</a:t>
          </a:r>
          <a:r>
            <a:rPr lang="cs-CZ" sz="2000" kern="1200" dirty="0" smtClean="0">
              <a:solidFill>
                <a:schemeClr val="tx1"/>
              </a:solidFill>
            </a:rPr>
            <a:t>Mgr. Marcel Bednařík</a:t>
          </a:r>
          <a:endParaRPr lang="cs-CZ" sz="2000" kern="1200" dirty="0">
            <a:solidFill>
              <a:schemeClr val="tx1"/>
            </a:solidFill>
          </a:endParaRPr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</a:t>
          </a:r>
          <a:r>
            <a:rPr lang="cs-CZ" sz="2000" kern="1200" baseline="0" dirty="0" smtClean="0">
              <a:solidFill>
                <a:schemeClr val="tx1"/>
              </a:solidFill>
            </a:rPr>
            <a:t>VY_32_INOVACE_09_INF_05</a:t>
          </a:r>
          <a:endParaRPr lang="cs-CZ" sz="2000" kern="1200" dirty="0">
            <a:solidFill>
              <a:schemeClr val="tx1"/>
            </a:solidFill>
          </a:endParaRPr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TÉMA: </a:t>
          </a:r>
          <a:r>
            <a:rPr lang="cs-CZ" sz="2000" kern="1200" dirty="0" err="1" smtClean="0"/>
            <a:t>Inf</a:t>
          </a:r>
          <a:r>
            <a:rPr lang="cs-CZ" sz="2000" kern="1200" dirty="0" smtClean="0">
              <a:solidFill>
                <a:srgbClr val="FF0000"/>
              </a:solidFill>
            </a:rPr>
            <a:t> </a:t>
          </a:r>
          <a:r>
            <a:rPr lang="cs-CZ" sz="2000" kern="1200" dirty="0" smtClean="0">
              <a:solidFill>
                <a:schemeClr val="tx1"/>
              </a:solidFill>
            </a:rPr>
            <a:t>– 9</a:t>
          </a:r>
          <a:r>
            <a:rPr lang="cs-CZ" sz="2000" kern="1200" dirty="0" smtClean="0">
              <a:solidFill>
                <a:schemeClr val="tx1"/>
              </a:solidFill>
            </a:rPr>
            <a:t>. B </a:t>
          </a:r>
          <a:r>
            <a:rPr lang="cs-CZ" sz="2000" kern="1200" dirty="0" smtClean="0">
              <a:solidFill>
                <a:schemeClr val="tx1"/>
              </a:solidFill>
            </a:rPr>
            <a:t>– Textové pole</a:t>
          </a:r>
          <a:endParaRPr lang="cs-CZ" sz="2000" kern="1200" dirty="0">
            <a:solidFill>
              <a:schemeClr val="tx1"/>
            </a:solidFill>
          </a:endParaRPr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CZ.1.07/1.4.00/21.1616 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FF31D89-FBA4-4468-9BD0-AE1FC16FB926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9D214EB-D19E-43DA-BE25-D62452B3301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926226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3AA6BB-6658-4E67-9C09-29111F54638C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E39F78-B224-4A87-951B-6FDED5DCBDA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3AA6BB-6658-4E67-9C09-29111F54638C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E39F78-B224-4A87-951B-6FDED5DCBDA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3AA6BB-6658-4E67-9C09-29111F54638C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E39F78-B224-4A87-951B-6FDED5DCBDA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3AA6BB-6658-4E67-9C09-29111F54638C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E39F78-B224-4A87-951B-6FDED5DCBDA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3AA6BB-6658-4E67-9C09-29111F54638C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E39F78-B224-4A87-951B-6FDED5DCBDA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3AA6BB-6658-4E67-9C09-29111F54638C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E39F78-B224-4A87-951B-6FDED5DCBDA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3AA6BB-6658-4E67-9C09-29111F54638C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E39F78-B224-4A87-951B-6FDED5DCBDA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3AA6BB-6658-4E67-9C09-29111F54638C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E39F78-B224-4A87-951B-6FDED5DCBDA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3AA6BB-6658-4E67-9C09-29111F54638C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E39F78-B224-4A87-951B-6FDED5DCBDA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3AA6BB-6658-4E67-9C09-29111F54638C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E39F78-B224-4A87-951B-6FDED5DCBDA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3AA6BB-6658-4E67-9C09-29111F54638C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E39F78-B224-4A87-951B-6FDED5DCBDA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3AA6BB-6658-4E67-9C09-29111F54638C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E39F78-B224-4A87-951B-6FDED5DCBDA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4096291724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1967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cs-CZ" dirty="0" smtClean="0"/>
              <a:t>Výkladová část prezentace seznamuje žáky s pojmem Textové pole, se způsoby vkládání Textového pole do dokumentu, možnostmi úprav, formátování  vloženého Textového pole.</a:t>
            </a:r>
          </a:p>
          <a:p>
            <a:r>
              <a:rPr lang="cs-CZ" dirty="0" smtClean="0"/>
              <a:t>Prezentace je doplněna cvičeními, kterých lze využít při procvičování nových pojmů, poznatků zaměřených na vytváření a formátování Textových polí, opakování nebo zkoušení .</a:t>
            </a:r>
          </a:p>
          <a:p>
            <a:r>
              <a:rPr lang="cs-CZ" dirty="0" smtClean="0"/>
              <a:t>Každé cvičení obsahuje řešení.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28596" y="142852"/>
            <a:ext cx="8229600" cy="1082660"/>
          </a:xfrm>
        </p:spPr>
        <p:txBody>
          <a:bodyPr/>
          <a:lstStyle/>
          <a:p>
            <a:r>
              <a:rPr lang="cs-CZ" dirty="0" smtClean="0"/>
              <a:t>Informatika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71472" y="2143116"/>
            <a:ext cx="8229600" cy="4525963"/>
          </a:xfrm>
        </p:spPr>
        <p:txBody>
          <a:bodyPr/>
          <a:lstStyle/>
          <a:p>
            <a:pPr algn="ctr">
              <a:buNone/>
            </a:pPr>
            <a:r>
              <a:rPr lang="cs-CZ" b="1" dirty="0" smtClean="0">
                <a:solidFill>
                  <a:srgbClr val="FF0000"/>
                </a:solidFill>
              </a:rPr>
              <a:t>MS WORD 2007 - Textové pole</a:t>
            </a:r>
            <a:endParaRPr lang="cs-CZ" b="1" dirty="0">
              <a:solidFill>
                <a:srgbClr val="FF0000"/>
              </a:solidFill>
            </a:endParaRPr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86116" y="2786058"/>
            <a:ext cx="2071702" cy="20717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Textové pole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Umožňuje vložit text(i grafický objekt – obr., foto,..) do textu.</a:t>
            </a:r>
          </a:p>
          <a:p>
            <a:r>
              <a:rPr lang="cs-CZ" dirty="0" smtClean="0"/>
              <a:t>Textové pole se chová jako grafický objekt</a:t>
            </a:r>
          </a:p>
          <a:p>
            <a:pPr>
              <a:buNone/>
            </a:pPr>
            <a:r>
              <a:rPr lang="cs-CZ" dirty="0" smtClean="0"/>
              <a:t>    (musí být aktivní</a:t>
            </a:r>
            <a:r>
              <a:rPr lang="cs-CZ" dirty="0" smtClean="0"/>
              <a:t>!).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Textové pole – postup vložení</a:t>
            </a:r>
            <a:br>
              <a:rPr lang="cs-CZ" dirty="0" smtClean="0"/>
            </a:br>
            <a:r>
              <a:rPr lang="cs-CZ" dirty="0" smtClean="0"/>
              <a:t>a)</a:t>
            </a:r>
            <a:endParaRPr lang="cs-CZ" dirty="0"/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709612" y="2620169"/>
            <a:ext cx="7724775" cy="2486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913337" y="1600200"/>
            <a:ext cx="3317325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3186112" y="1772444"/>
            <a:ext cx="2771775" cy="418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622042" y="1600200"/>
            <a:ext cx="5899916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71480"/>
            <a:ext cx="8229600" cy="846158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Textové pole – postup vložení</a:t>
            </a:r>
            <a:br>
              <a:rPr lang="cs-CZ" dirty="0" smtClean="0"/>
            </a:br>
            <a:r>
              <a:rPr lang="cs-CZ" dirty="0" smtClean="0"/>
              <a:t>a)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Postup: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Text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Karta Vložení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Skupina Text – Textové pole  								a</a:t>
            </a:r>
            <a:r>
              <a:rPr lang="cs-CZ" dirty="0" smtClean="0"/>
              <a:t>) </a:t>
            </a:r>
            <a:r>
              <a:rPr lang="cs-CZ" dirty="0" smtClean="0">
                <a:solidFill>
                  <a:srgbClr val="FF0000"/>
                </a:solidFill>
              </a:rPr>
              <a:t>Předdefinované</a:t>
            </a:r>
            <a:endParaRPr lang="cs-CZ" dirty="0" smtClean="0">
              <a:solidFill>
                <a:srgbClr val="FF0000"/>
              </a:solidFill>
            </a:endParaRPr>
          </a:p>
          <a:p>
            <a:pPr marL="514350" indent="-514350">
              <a:buNone/>
            </a:pPr>
            <a:r>
              <a:rPr lang="cs-CZ" dirty="0" smtClean="0"/>
              <a:t> 						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Textové pole - úpravy</a:t>
            </a:r>
            <a:endParaRPr lang="cs-CZ" dirty="0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00034" y="3357562"/>
            <a:ext cx="8229600" cy="9286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Zástupný symbol pro obsah 2"/>
          <p:cNvSpPr txBox="1">
            <a:spLocks/>
          </p:cNvSpPr>
          <p:nvPr/>
        </p:nvSpPr>
        <p:spPr>
          <a:xfrm>
            <a:off x="457200" y="1600201"/>
            <a:ext cx="8229600" cy="1614486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cs-CZ" sz="3200" dirty="0" smtClean="0"/>
              <a:t>Formátování (úpravy):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cs-CZ" sz="3200" dirty="0" smtClean="0"/>
              <a:t>         Karta Formát – Nástroje Text.pole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cs-CZ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      (text.pole</a:t>
            </a:r>
            <a:r>
              <a:rPr kumimoji="0" lang="cs-CZ" sz="32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musí být aktivní</a:t>
            </a:r>
            <a:r>
              <a:rPr kumimoji="0" lang="cs-CZ" sz="32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!).</a:t>
            </a:r>
            <a:endParaRPr kumimoji="0" lang="cs-CZ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cs-CZ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Textové pole – postup vložení</a:t>
            </a:r>
            <a:br>
              <a:rPr lang="cs-CZ" dirty="0" smtClean="0"/>
            </a:br>
            <a:r>
              <a:rPr lang="cs-CZ" dirty="0" smtClean="0"/>
              <a:t>b)</a:t>
            </a:r>
            <a:endParaRPr lang="cs-CZ" dirty="0"/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187440" y="1600200"/>
            <a:ext cx="6769119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pic>
        <p:nvPicPr>
          <p:cNvPr id="717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00034" y="1617071"/>
            <a:ext cx="3712011" cy="20262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86314" y="3000372"/>
            <a:ext cx="3409262" cy="2733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214546" y="3286124"/>
            <a:ext cx="542925" cy="390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Textové pole – postup vložení</a:t>
            </a:r>
            <a:br>
              <a:rPr lang="cs-CZ" dirty="0" smtClean="0"/>
            </a:br>
            <a:r>
              <a:rPr lang="cs-CZ" dirty="0" smtClean="0"/>
              <a:t>b)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Postup: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Text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Karta Vložení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Skupina Text – Textové pole  								a</a:t>
            </a:r>
            <a:r>
              <a:rPr lang="cs-CZ" dirty="0" smtClean="0"/>
              <a:t>) Předdefinované</a:t>
            </a:r>
            <a:endParaRPr lang="cs-CZ" dirty="0" smtClean="0"/>
          </a:p>
          <a:p>
            <a:pPr marL="514350" indent="-514350">
              <a:buNone/>
            </a:pPr>
            <a:r>
              <a:rPr lang="cs-CZ" dirty="0" smtClean="0"/>
              <a:t> 						b</a:t>
            </a:r>
            <a:r>
              <a:rPr lang="cs-CZ" dirty="0" smtClean="0"/>
              <a:t>) </a:t>
            </a:r>
            <a:r>
              <a:rPr lang="cs-CZ" dirty="0" smtClean="0">
                <a:solidFill>
                  <a:srgbClr val="FF0000"/>
                </a:solidFill>
              </a:rPr>
              <a:t>Nakreslit</a:t>
            </a:r>
            <a:endParaRPr lang="cs-CZ" dirty="0" smtClean="0">
              <a:solidFill>
                <a:srgbClr val="FF0000"/>
              </a:solidFill>
            </a:endParaRP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Zdroje,citace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000" dirty="0" smtClean="0"/>
              <a:t>Obrázky a ilustrace – archiv autora</a:t>
            </a:r>
            <a:endParaRPr lang="cs-CZ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Origin</Template>
  <TotalTime>229</TotalTime>
  <Words>200</Words>
  <Application>Microsoft Office PowerPoint</Application>
  <PresentationFormat>Předvádění na obrazovce (4:3)</PresentationFormat>
  <Paragraphs>36</Paragraphs>
  <Slides>14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Motiv sady Office</vt:lpstr>
      <vt:lpstr>Prezentace aplikace PowerPoint</vt:lpstr>
      <vt:lpstr>Anotace</vt:lpstr>
      <vt:lpstr>Informatika</vt:lpstr>
      <vt:lpstr>Textové pole </vt:lpstr>
      <vt:lpstr>Textové pole – postup vložení a)</vt:lpstr>
      <vt:lpstr>Prezentace aplikace PowerPoint</vt:lpstr>
      <vt:lpstr>Prezentace aplikace PowerPoint</vt:lpstr>
      <vt:lpstr>Prezentace aplikace PowerPoint</vt:lpstr>
      <vt:lpstr>Textové pole – postup vložení a) </vt:lpstr>
      <vt:lpstr>Textové pole - úpravy</vt:lpstr>
      <vt:lpstr>Textové pole – postup vložení b)</vt:lpstr>
      <vt:lpstr>Prezentace aplikace PowerPoint</vt:lpstr>
      <vt:lpstr>Textové pole – postup vložení b)</vt:lpstr>
      <vt:lpstr>Zdroje,citace</vt:lpstr>
    </vt:vector>
  </TitlesOfParts>
  <Company>ZŠ Uh.Ostroh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ZŠ Uh.Ostroh</dc:creator>
  <cp:lastModifiedBy>Martin Králík</cp:lastModifiedBy>
  <cp:revision>35</cp:revision>
  <dcterms:created xsi:type="dcterms:W3CDTF">2011-10-17T13:07:07Z</dcterms:created>
  <dcterms:modified xsi:type="dcterms:W3CDTF">2012-03-13T17:49:47Z</dcterms:modified>
</cp:coreProperties>
</file>