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8" r:id="rId4"/>
    <p:sldId id="259" r:id="rId5"/>
    <p:sldId id="260" r:id="rId6"/>
    <p:sldId id="271" r:id="rId7"/>
    <p:sldId id="267" r:id="rId8"/>
    <p:sldId id="272" r:id="rId9"/>
    <p:sldId id="270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87A40B51-9C51-4B87-AFCD-F31978305FF2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F0D80253-5D58-4650-BED6-C0754CB7F9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dnikatel.cz/clanky/spolecnik-muze-byt-zamestnanec-a-pobirat-mzdu/" TargetMode="External"/><Relationship Id="rId2" Type="http://schemas.openxmlformats.org/officeDocument/2006/relationships/hyperlink" Target="http://www.uni-regensburg.de/Einrichtungen/ZSK/Tschechische_Rechtssprache/ObchodniPravo/Chapter2/Block2/content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692696"/>
            <a:ext cx="4819030" cy="1080120"/>
          </a:xfrm>
        </p:spPr>
        <p:txBody>
          <a:bodyPr>
            <a:normAutofit fontScale="90000"/>
          </a:bodyPr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Most, příspěvková organizace</a:t>
            </a:r>
            <a:r>
              <a:rPr lang="cs-CZ" sz="1600" cap="small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1600" cap="small" dirty="0">
                <a:solidFill>
                  <a:srgbClr val="575F6D"/>
                </a:solidFill>
                <a:latin typeface="Century Schoolbook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327288"/>
            <a:ext cx="7272808" cy="4798876"/>
          </a:xfrm>
        </p:spPr>
        <p:txBody>
          <a:bodyPr/>
          <a:lstStyle/>
          <a:p>
            <a:r>
              <a:rPr lang="cs-CZ" sz="40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0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24125"/>
            <a:ext cx="5691732" cy="3425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017602"/>
            <a:ext cx="4411762" cy="692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363" y="297000"/>
            <a:ext cx="109061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6871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19872" y="2996952"/>
            <a:ext cx="5038328" cy="2592287"/>
          </a:xfrm>
        </p:spPr>
        <p:txBody>
          <a:bodyPr>
            <a:normAutofit/>
          </a:bodyPr>
          <a:lstStyle/>
          <a:p>
            <a:pPr algn="l"/>
            <a:r>
              <a:rPr lang="cs-CZ" sz="6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  <a:latin typeface="Trebuchet MS"/>
              </a:rPr>
              <a:t>OBCHODNÍ SPOLEČNOSTI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215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CHARAKTERISTIKA O.S.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prstClr val="black"/>
              </a:buClr>
              <a:buNone/>
            </a:pPr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 právnickou osobou, ve které podnikají </a:t>
            </a:r>
            <a:r>
              <a:rPr lang="cs-CZ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         pod </a:t>
            </a:r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společným jménem zpravidla dvě a více osob.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Srovnání s podnikem jednotlivce: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podnikat s větším kapitálem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snadněji získat úvěr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řízení v týmech odborníků a výkonných manažerů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menší psychická a fyzická zátěž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674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76200"/>
            <a:ext cx="6840760" cy="1371600"/>
          </a:xfrm>
        </p:spPr>
        <p:txBody>
          <a:bodyPr>
            <a:normAutofit/>
          </a:bodyPr>
          <a:lstStyle/>
          <a:p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OBCHODNÍ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OSOBNÍ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OBCHODNÍ SPOLEČNOSTI</a:t>
            </a:r>
          </a:p>
          <a:p>
            <a:pPr lvl="0">
              <a:buClr>
                <a:prstClr val="black"/>
              </a:buClr>
            </a:pPr>
            <a:endParaRPr lang="cs-CZ" sz="11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KAPITÁLOVÉ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OBCHODNÍ SPOLEČNOSTI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498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457257" cy="1371600"/>
          </a:xfrm>
        </p:spPr>
        <p:txBody>
          <a:bodyPr/>
          <a:lstStyle/>
          <a:p>
            <a:pPr algn="ctr"/>
            <a:r>
              <a:rPr lang="cs-CZ" sz="4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OBCHODNÍ SPOLEČNOSTI</a:t>
            </a:r>
            <a:br>
              <a:rPr lang="cs-CZ" sz="4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</a:br>
            <a:r>
              <a:rPr lang="cs-CZ" sz="40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OSOBNÍ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2276872"/>
            <a:ext cx="6041679" cy="3849291"/>
          </a:xfrm>
        </p:spPr>
        <p:txBody>
          <a:bodyPr/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VEŘEJNÁ OBCHODNÍ SPOLEČNOST – v.o.s.</a:t>
            </a:r>
          </a:p>
          <a:p>
            <a:pPr lvl="0">
              <a:buClr>
                <a:prstClr val="black"/>
              </a:buClr>
            </a:pPr>
            <a:endParaRPr lang="cs-CZ" sz="12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KOMANDITNÍ SPOLEČNOST – k.s.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802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OBCHODNÍ SPOLEČNOSTI</a:t>
            </a:r>
            <a:br>
              <a:rPr lang="cs-CZ" sz="4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</a:br>
            <a:r>
              <a:rPr lang="cs-CZ" sz="40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KAPITÁLOVÉ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2348880"/>
            <a:ext cx="6041679" cy="3777283"/>
          </a:xfrm>
        </p:spPr>
        <p:txBody>
          <a:bodyPr/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 S RUČENÍM OMEZENÝM – s.r.o.</a:t>
            </a:r>
          </a:p>
          <a:p>
            <a:pPr lvl="0">
              <a:buClr>
                <a:prstClr val="black"/>
              </a:buClr>
            </a:pPr>
            <a:endParaRPr lang="cs-CZ" sz="9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AKCIOVÁ SPOLEČNOST –a.s.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909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9" y="76200"/>
            <a:ext cx="7992888" cy="1120552"/>
          </a:xfrm>
        </p:spPr>
        <p:txBody>
          <a:bodyPr>
            <a:normAutofit/>
          </a:bodyPr>
          <a:lstStyle/>
          <a:p>
            <a:pPr algn="ctr"/>
            <a:r>
              <a:rPr lang="cs-CZ" sz="2000" b="1" i="1" dirty="0" smtClean="0"/>
              <a:t>Typické rysy </a:t>
            </a:r>
            <a:r>
              <a:rPr lang="cs-CZ" sz="2000" b="1" i="1" dirty="0"/>
              <a:t>osobních a kapitálových společností: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052736"/>
            <a:ext cx="6804248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10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76200"/>
            <a:ext cx="6046440" cy="1371600"/>
          </a:xfrm>
        </p:spPr>
        <p:txBody>
          <a:bodyPr/>
          <a:lstStyle/>
          <a:p>
            <a:pPr algn="ctr"/>
            <a:r>
              <a:rPr lang="cs-CZ" dirty="0" smtClean="0"/>
              <a:t>PŘEHLED O.S.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6438" y="2009774"/>
            <a:ext cx="6546337" cy="3579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322033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www.uni-regensburg.de/Einrichtungen/ZSK/Tschechische_Rechtssprache/ObchodniPravo/Chapter2/Block2/content.html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http://www.podnikatel.cz/clanky/spolecnik-muze-byt-zamestnanec-a-pobirat-mzdu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pPr lvl="0">
              <a:buClr>
                <a:prstClr val="black"/>
              </a:buClr>
            </a:pPr>
            <a:r>
              <a:rPr lang="cs-CZ" sz="1400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UČEBNICE :</a:t>
            </a:r>
            <a:r>
              <a:rPr lang="cs-CZ" sz="14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</a:t>
            </a:r>
            <a:r>
              <a:rPr lang="cs-CZ" sz="1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Ing. </a:t>
            </a:r>
            <a:r>
              <a:rPr lang="cs-CZ" sz="1400" dirty="0" err="1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Lydia</a:t>
            </a:r>
            <a:r>
              <a:rPr lang="cs-CZ" sz="1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</a:t>
            </a:r>
            <a:r>
              <a:rPr lang="cs-CZ" sz="14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Čistá, </a:t>
            </a:r>
            <a:r>
              <a:rPr lang="it-IT" sz="14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Ekonomika 1 pro SOU a veřejnost </a:t>
            </a:r>
            <a:r>
              <a:rPr lang="cs-CZ" sz="14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, </a:t>
            </a:r>
            <a:r>
              <a:rPr lang="cs-CZ" sz="14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vydalo nakladatelství učebnic Fortuna r. 2005, ISBN 80-7168-922-X</a:t>
            </a:r>
            <a:endParaRPr lang="cs-CZ" sz="14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</a:pPr>
            <a:endParaRPr lang="cs-CZ" sz="14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5775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627784" y="6093296"/>
            <a:ext cx="5544615" cy="360040"/>
          </a:xfrm>
        </p:spPr>
        <p:txBody>
          <a:bodyPr>
            <a:normAutofit/>
          </a:bodyPr>
          <a:lstStyle/>
          <a:p>
            <a:pPr lvl="0" algn="l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spc="0" dirty="0">
                <a:solidFill>
                  <a:srgbClr val="575F6D"/>
                </a:solidFill>
                <a:latin typeface="Century Schoolbook"/>
              </a:rPr>
              <a:t>Autorem materiálu a  jeho částí , není-li uvedeno jinak, je Jaroslava </a:t>
            </a:r>
            <a:r>
              <a:rPr lang="cs-CZ" sz="1000" b="1" spc="0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spc="0" dirty="0">
              <a:solidFill>
                <a:srgbClr val="575F6D"/>
              </a:solidFill>
              <a:latin typeface="Century School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947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80</TotalTime>
  <Words>144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Střední průmyslová škola a Střední odborná škola gastronomie a služeb,  Most, příspěvková organizace </vt:lpstr>
      <vt:lpstr>OBCHODNÍ SPOLEČNOSTI</vt:lpstr>
      <vt:lpstr>CHARAKTERISTIKA O.S.</vt:lpstr>
      <vt:lpstr>OBCHODNÍ SPOLEČNOSTI</vt:lpstr>
      <vt:lpstr>OBCHODNÍ SPOLEČNOSTI OSOBNÍ</vt:lpstr>
      <vt:lpstr>OBCHODNÍ SPOLEČNOSTI KAPITÁLOVÉ</vt:lpstr>
      <vt:lpstr>Typické rysy osobních a kapitálových společností:</vt:lpstr>
      <vt:lpstr>PŘEHLED O.S.</vt:lpstr>
      <vt:lpstr>ZDROJE:</vt:lpstr>
      <vt:lpstr>KONEC PREZENTACE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 Most, příspěvková organizace </dc:title>
  <dc:creator>Pepe</dc:creator>
  <cp:lastModifiedBy>Dum</cp:lastModifiedBy>
  <cp:revision>7</cp:revision>
  <dcterms:created xsi:type="dcterms:W3CDTF">2013-04-05T15:12:52Z</dcterms:created>
  <dcterms:modified xsi:type="dcterms:W3CDTF">2013-04-08T16:15:11Z</dcterms:modified>
</cp:coreProperties>
</file>