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3" r:id="rId5"/>
    <p:sldId id="259" r:id="rId6"/>
    <p:sldId id="260" r:id="rId7"/>
    <p:sldId id="261" r:id="rId8"/>
    <p:sldId id="264" r:id="rId9"/>
    <p:sldId id="265" r:id="rId10"/>
    <p:sldId id="266" r:id="rId11"/>
    <p:sldId id="267" r:id="rId12"/>
    <p:sldId id="268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0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1600200"/>
          </a:xfrm>
        </p:spPr>
        <p:txBody>
          <a:bodyPr anchor="t" anchorCtr="0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17502" y="3276600"/>
            <a:ext cx="4433047" cy="685800"/>
          </a:xfrm>
        </p:spPr>
        <p:txBody>
          <a:bodyPr>
            <a:normAutofit/>
          </a:bodyPr>
          <a:lstStyle>
            <a:lvl1pPr marL="0" indent="0" algn="l">
              <a:buNone/>
              <a:defRPr sz="18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8816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3640"/>
            <a:ext cx="2895600" cy="255494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reeform 10"/>
          <p:cNvSpPr/>
          <p:nvPr/>
        </p:nvSpPr>
        <p:spPr>
          <a:xfrm flipH="1">
            <a:off x="215153" y="381001"/>
            <a:ext cx="2639924" cy="5029200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29730 w 2928136"/>
              <a:gd name="connsiteY1" fmla="*/ 1463460 h 5548763"/>
              <a:gd name="connsiteX2" fmla="*/ 958067 w 2928136"/>
              <a:gd name="connsiteY2" fmla="*/ 1554822 h 5548763"/>
              <a:gd name="connsiteX3" fmla="*/ 2928136 w 2928136"/>
              <a:gd name="connsiteY3" fmla="*/ 107023 h 5548763"/>
              <a:gd name="connsiteX4" fmla="*/ 228600 w 2928136"/>
              <a:gd name="connsiteY4" fmla="*/ 2501761 h 5548763"/>
              <a:gd name="connsiteX5" fmla="*/ 2470934 w 2928136"/>
              <a:gd name="connsiteY5" fmla="*/ 1696096 h 5548763"/>
              <a:gd name="connsiteX6" fmla="*/ 0 w 2928136"/>
              <a:gd name="connsiteY6" fmla="*/ 1053958 h 5548763"/>
              <a:gd name="connsiteX7" fmla="*/ 0 w 2928136"/>
              <a:gd name="connsiteY7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102755 w 3030891"/>
              <a:gd name="connsiteY0" fmla="*/ 1053955 h 5548763"/>
              <a:gd name="connsiteX1" fmla="*/ 722768 w 3030891"/>
              <a:gd name="connsiteY1" fmla="*/ 1301228 h 5548763"/>
              <a:gd name="connsiteX2" fmla="*/ 1032485 w 3030891"/>
              <a:gd name="connsiteY2" fmla="*/ 1463460 h 5548763"/>
              <a:gd name="connsiteX3" fmla="*/ 1060822 w 3030891"/>
              <a:gd name="connsiteY3" fmla="*/ 1554822 h 5548763"/>
              <a:gd name="connsiteX4" fmla="*/ 3030891 w 3030891"/>
              <a:gd name="connsiteY4" fmla="*/ 107023 h 5548763"/>
              <a:gd name="connsiteX5" fmla="*/ 331355 w 3030891"/>
              <a:gd name="connsiteY5" fmla="*/ 2501761 h 5548763"/>
              <a:gd name="connsiteX6" fmla="*/ 2573689 w 3030891"/>
              <a:gd name="connsiteY6" fmla="*/ 1696096 h 5548763"/>
              <a:gd name="connsiteX7" fmla="*/ 102755 w 3030891"/>
              <a:gd name="connsiteY7" fmla="*/ 1053958 h 5548763"/>
              <a:gd name="connsiteX8" fmla="*/ 102755 w 3030891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929730 w 2928136"/>
              <a:gd name="connsiteY2" fmla="*/ 14634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57466 w 2928136"/>
              <a:gd name="connsiteY2" fmla="*/ 54258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48763"/>
              <a:gd name="connsiteX1" fmla="*/ 620013 w 2928136"/>
              <a:gd name="connsiteY1" fmla="*/ 1301228 h 5548763"/>
              <a:gd name="connsiteX2" fmla="*/ 690002 w 2928136"/>
              <a:gd name="connsiteY2" fmla="*/ 4740060 h 5548763"/>
              <a:gd name="connsiteX3" fmla="*/ 958067 w 2928136"/>
              <a:gd name="connsiteY3" fmla="*/ 1554822 h 5548763"/>
              <a:gd name="connsiteX4" fmla="*/ 2928136 w 2928136"/>
              <a:gd name="connsiteY4" fmla="*/ 107023 h 5548763"/>
              <a:gd name="connsiteX5" fmla="*/ 228600 w 2928136"/>
              <a:gd name="connsiteY5" fmla="*/ 2501761 h 5548763"/>
              <a:gd name="connsiteX6" fmla="*/ 2470934 w 2928136"/>
              <a:gd name="connsiteY6" fmla="*/ 1696096 h 5548763"/>
              <a:gd name="connsiteX7" fmla="*/ 0 w 2928136"/>
              <a:gd name="connsiteY7" fmla="*/ 1053958 h 5548763"/>
              <a:gd name="connsiteX8" fmla="*/ 0 w 2928136"/>
              <a:gd name="connsiteY8" fmla="*/ 1053955 h 5548763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296942 w 3225078"/>
              <a:gd name="connsiteY0" fmla="*/ 1053955 h 5578260"/>
              <a:gd name="connsiteX1" fmla="*/ 916955 w 3225078"/>
              <a:gd name="connsiteY1" fmla="*/ 1301228 h 5578260"/>
              <a:gd name="connsiteX2" fmla="*/ 986944 w 3225078"/>
              <a:gd name="connsiteY2" fmla="*/ 4740060 h 5578260"/>
              <a:gd name="connsiteX3" fmla="*/ 1255009 w 3225078"/>
              <a:gd name="connsiteY3" fmla="*/ 1554822 h 5578260"/>
              <a:gd name="connsiteX4" fmla="*/ 3225078 w 3225078"/>
              <a:gd name="connsiteY4" fmla="*/ 107023 h 5578260"/>
              <a:gd name="connsiteX5" fmla="*/ 525542 w 3225078"/>
              <a:gd name="connsiteY5" fmla="*/ 2501761 h 5578260"/>
              <a:gd name="connsiteX6" fmla="*/ 2767876 w 3225078"/>
              <a:gd name="connsiteY6" fmla="*/ 1696096 h 5578260"/>
              <a:gd name="connsiteX7" fmla="*/ 296942 w 3225078"/>
              <a:gd name="connsiteY7" fmla="*/ 1053958 h 5578260"/>
              <a:gd name="connsiteX8" fmla="*/ 296942 w 3225078"/>
              <a:gd name="connsiteY8" fmla="*/ 1053955 h 5578260"/>
              <a:gd name="connsiteX0" fmla="*/ 0 w 2928136"/>
              <a:gd name="connsiteY0" fmla="*/ 1053955 h 5578260"/>
              <a:gd name="connsiteX1" fmla="*/ 620013 w 2928136"/>
              <a:gd name="connsiteY1" fmla="*/ 1301228 h 5578260"/>
              <a:gd name="connsiteX2" fmla="*/ 690002 w 2928136"/>
              <a:gd name="connsiteY2" fmla="*/ 4740060 h 5578260"/>
              <a:gd name="connsiteX3" fmla="*/ 958067 w 2928136"/>
              <a:gd name="connsiteY3" fmla="*/ 1554822 h 5578260"/>
              <a:gd name="connsiteX4" fmla="*/ 2928136 w 2928136"/>
              <a:gd name="connsiteY4" fmla="*/ 107023 h 5578260"/>
              <a:gd name="connsiteX5" fmla="*/ 228600 w 2928136"/>
              <a:gd name="connsiteY5" fmla="*/ 2501761 h 5578260"/>
              <a:gd name="connsiteX6" fmla="*/ 2470934 w 2928136"/>
              <a:gd name="connsiteY6" fmla="*/ 1696096 h 5578260"/>
              <a:gd name="connsiteX7" fmla="*/ 0 w 2928136"/>
              <a:gd name="connsiteY7" fmla="*/ 1053958 h 5578260"/>
              <a:gd name="connsiteX8" fmla="*/ 0 w 2928136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493587 w 3421723"/>
              <a:gd name="connsiteY0" fmla="*/ 1053955 h 5578260"/>
              <a:gd name="connsiteX1" fmla="*/ 1113600 w 3421723"/>
              <a:gd name="connsiteY1" fmla="*/ 1301228 h 5578260"/>
              <a:gd name="connsiteX2" fmla="*/ 1183589 w 3421723"/>
              <a:gd name="connsiteY2" fmla="*/ 4740060 h 5578260"/>
              <a:gd name="connsiteX3" fmla="*/ 1451654 w 3421723"/>
              <a:gd name="connsiteY3" fmla="*/ 1554822 h 5578260"/>
              <a:gd name="connsiteX4" fmla="*/ 3421723 w 3421723"/>
              <a:gd name="connsiteY4" fmla="*/ 107023 h 5578260"/>
              <a:gd name="connsiteX5" fmla="*/ 722187 w 3421723"/>
              <a:gd name="connsiteY5" fmla="*/ 2501761 h 5578260"/>
              <a:gd name="connsiteX6" fmla="*/ 2964521 w 3421723"/>
              <a:gd name="connsiteY6" fmla="*/ 1696096 h 5578260"/>
              <a:gd name="connsiteX7" fmla="*/ 493587 w 3421723"/>
              <a:gd name="connsiteY7" fmla="*/ 1053958 h 5578260"/>
              <a:gd name="connsiteX8" fmla="*/ 493587 w 3421723"/>
              <a:gd name="connsiteY8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  <a:gd name="connsiteX0" fmla="*/ 0 w 2928136"/>
              <a:gd name="connsiteY0" fmla="*/ 1053955 h 5578260"/>
              <a:gd name="connsiteX1" fmla="*/ 690002 w 2928136"/>
              <a:gd name="connsiteY1" fmla="*/ 4740060 h 5578260"/>
              <a:gd name="connsiteX2" fmla="*/ 958067 w 2928136"/>
              <a:gd name="connsiteY2" fmla="*/ 1554822 h 5578260"/>
              <a:gd name="connsiteX3" fmla="*/ 2928136 w 2928136"/>
              <a:gd name="connsiteY3" fmla="*/ 107023 h 5578260"/>
              <a:gd name="connsiteX4" fmla="*/ 228600 w 2928136"/>
              <a:gd name="connsiteY4" fmla="*/ 2501761 h 5578260"/>
              <a:gd name="connsiteX5" fmla="*/ 2470934 w 2928136"/>
              <a:gd name="connsiteY5" fmla="*/ 1696096 h 5578260"/>
              <a:gd name="connsiteX6" fmla="*/ 0 w 2928136"/>
              <a:gd name="connsiteY6" fmla="*/ 1053958 h 5578260"/>
              <a:gd name="connsiteX7" fmla="*/ 0 w 2928136"/>
              <a:gd name="connsiteY7" fmla="*/ 1053955 h 557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928136" h="5578260">
                <a:moveTo>
                  <a:pt x="0" y="1053955"/>
                </a:moveTo>
                <a:cubicBezTo>
                  <a:pt x="849961" y="667873"/>
                  <a:pt x="530324" y="4656582"/>
                  <a:pt x="690002" y="4740060"/>
                </a:cubicBezTo>
                <a:cubicBezTo>
                  <a:pt x="746344" y="4782326"/>
                  <a:pt x="625000" y="1780895"/>
                  <a:pt x="958067" y="1554822"/>
                </a:cubicBezTo>
                <a:cubicBezTo>
                  <a:pt x="1204042" y="2617693"/>
                  <a:pt x="2516314" y="0"/>
                  <a:pt x="2928136" y="107023"/>
                </a:cubicBezTo>
                <a:cubicBezTo>
                  <a:pt x="1435513" y="2045643"/>
                  <a:pt x="468189" y="5267469"/>
                  <a:pt x="228600" y="2501761"/>
                </a:cubicBezTo>
                <a:cubicBezTo>
                  <a:pt x="360324" y="5578260"/>
                  <a:pt x="2153781" y="2236695"/>
                  <a:pt x="2470934" y="1696096"/>
                </a:cubicBezTo>
                <a:cubicBezTo>
                  <a:pt x="429222" y="2772608"/>
                  <a:pt x="411822" y="1160981"/>
                  <a:pt x="0" y="1053958"/>
                </a:cubicBezTo>
                <a:lnTo>
                  <a:pt x="0" y="1053955"/>
                </a:ln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63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126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7" name="Group 32"/>
          <p:cNvGrpSpPr/>
          <p:nvPr/>
        </p:nvGrpSpPr>
        <p:grpSpPr>
          <a:xfrm>
            <a:off x="6941417" y="5105400"/>
            <a:ext cx="2238442" cy="2005669"/>
            <a:chOff x="2810256" y="4943398"/>
            <a:chExt cx="2238442" cy="2005669"/>
          </a:xfrm>
        </p:grpSpPr>
        <p:sp>
          <p:nvSpPr>
            <p:cNvPr id="10" name="Freeform 9"/>
            <p:cNvSpPr>
              <a:spLocks noChangeAspect="1"/>
            </p:cNvSpPr>
            <p:nvPr/>
          </p:nvSpPr>
          <p:spPr>
            <a:xfrm rot="6563566" flipH="1" flipV="1">
              <a:off x="2928137" y="544273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3359071" y="4825517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3613937" y="5236996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Freeform 12"/>
            <p:cNvSpPr>
              <a:spLocks noChangeAspect="1"/>
            </p:cNvSpPr>
            <p:nvPr/>
          </p:nvSpPr>
          <p:spPr>
            <a:xfrm rot="6563566" flipH="1" flipV="1">
              <a:off x="3209136" y="5914804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0000"/>
                  </a:schemeClr>
                </a:gs>
                <a:gs pos="100000">
                  <a:schemeClr val="tx1">
                    <a:alpha val="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Freeform 15"/>
            <p:cNvSpPr>
              <a:spLocks noChangeAspect="1"/>
            </p:cNvSpPr>
            <p:nvPr/>
          </p:nvSpPr>
          <p:spPr>
            <a:xfrm rot="6563566" flipH="1" flipV="1">
              <a:off x="4014435" y="56584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15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538413"/>
            <a:ext cx="6665913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3600" kern="120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50000">
                      <a:schemeClr val="tx1">
                        <a:lumMod val="75000"/>
                        <a:lumOff val="25000"/>
                        <a:alpha val="90000"/>
                      </a:schemeClr>
                    </a:gs>
                    <a:gs pos="100000">
                      <a:schemeClr val="tx1">
                        <a:lumMod val="50000"/>
                        <a:lumOff val="50000"/>
                        <a:alpha val="90000"/>
                      </a:schemeClr>
                    </a:gs>
                  </a:gsLst>
                  <a:lin ang="5400000" scaled="0"/>
                </a:gra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52799" y="3910013"/>
            <a:ext cx="4532313" cy="814387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  <a:defRPr sz="1800" kern="1200" spc="100" baseline="0">
                <a:gradFill>
                  <a:gsLst>
                    <a:gs pos="0">
                      <a:schemeClr val="tx1">
                        <a:alpha val="90000"/>
                      </a:schemeClr>
                    </a:gs>
                    <a:gs pos="100000">
                      <a:schemeClr val="tx1">
                        <a:lumMod val="75000"/>
                        <a:lumOff val="25000"/>
                        <a:alpha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525768"/>
            <a:ext cx="2133600" cy="256032"/>
          </a:xfrm>
        </p:spPr>
        <p:txBody>
          <a:bodyPr/>
          <a:lstStyle>
            <a:lvl1pPr algn="l">
              <a:defRPr/>
            </a:lvl1pPr>
          </a:lstStyle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261309"/>
            <a:ext cx="2895600" cy="255494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28432" y="6208059"/>
            <a:ext cx="1048872" cy="685800"/>
          </a:xfrm>
        </p:spPr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>
          <a:xfrm rot="5400000" flipH="1" flipV="1">
            <a:off x="5782442" y="1304158"/>
            <a:ext cx="4208515" cy="3124199"/>
          </a:xfrm>
          <a:custGeom>
            <a:avLst/>
            <a:gdLst>
              <a:gd name="connsiteX0" fmla="*/ 0 w 3657600"/>
              <a:gd name="connsiteY0" fmla="*/ 685800 h 1371600"/>
              <a:gd name="connsiteX1" fmla="*/ 1186667 w 3657600"/>
              <a:gd name="connsiteY1" fmla="*/ 43667 h 1371600"/>
              <a:gd name="connsiteX2" fmla="*/ 1828801 w 3657600"/>
              <a:gd name="connsiteY2" fmla="*/ 2 h 1371600"/>
              <a:gd name="connsiteX3" fmla="*/ 2470936 w 3657600"/>
              <a:gd name="connsiteY3" fmla="*/ 43668 h 1371600"/>
              <a:gd name="connsiteX4" fmla="*/ 3657600 w 3657600"/>
              <a:gd name="connsiteY4" fmla="*/ 685806 h 1371600"/>
              <a:gd name="connsiteX5" fmla="*/ 2470934 w 3657600"/>
              <a:gd name="connsiteY5" fmla="*/ 1327941 h 1371600"/>
              <a:gd name="connsiteX6" fmla="*/ 1828799 w 3657600"/>
              <a:gd name="connsiteY6" fmla="*/ 1371606 h 1371600"/>
              <a:gd name="connsiteX7" fmla="*/ 1186664 w 3657600"/>
              <a:gd name="connsiteY7" fmla="*/ 1327940 h 1371600"/>
              <a:gd name="connsiteX8" fmla="*/ 0 w 3657600"/>
              <a:gd name="connsiteY8" fmla="*/ 685803 h 1371600"/>
              <a:gd name="connsiteX9" fmla="*/ 0 w 3657600"/>
              <a:gd name="connsiteY9" fmla="*/ 685800 h 1371600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761447 h 1447253"/>
              <a:gd name="connsiteX1" fmla="*/ 1186670 w 3672351"/>
              <a:gd name="connsiteY1" fmla="*/ 119314 h 1447253"/>
              <a:gd name="connsiteX2" fmla="*/ 1828804 w 3672351"/>
              <a:gd name="connsiteY2" fmla="*/ 75649 h 1447253"/>
              <a:gd name="connsiteX3" fmla="*/ 2470939 w 3672351"/>
              <a:gd name="connsiteY3" fmla="*/ 119315 h 1447253"/>
              <a:gd name="connsiteX4" fmla="*/ 2559427 w 3672351"/>
              <a:gd name="connsiteY4" fmla="*/ 107023 h 1447253"/>
              <a:gd name="connsiteX5" fmla="*/ 3657603 w 3672351"/>
              <a:gd name="connsiteY5" fmla="*/ 761453 h 1447253"/>
              <a:gd name="connsiteX6" fmla="*/ 2470937 w 3672351"/>
              <a:gd name="connsiteY6" fmla="*/ 1403588 h 1447253"/>
              <a:gd name="connsiteX7" fmla="*/ 1828802 w 3672351"/>
              <a:gd name="connsiteY7" fmla="*/ 1447253 h 1447253"/>
              <a:gd name="connsiteX8" fmla="*/ 1186667 w 3672351"/>
              <a:gd name="connsiteY8" fmla="*/ 1403587 h 1447253"/>
              <a:gd name="connsiteX9" fmla="*/ 3 w 3672351"/>
              <a:gd name="connsiteY9" fmla="*/ 761450 h 1447253"/>
              <a:gd name="connsiteX10" fmla="*/ 3 w 3672351"/>
              <a:gd name="connsiteY10" fmla="*/ 761447 h 1447253"/>
              <a:gd name="connsiteX0" fmla="*/ 3 w 3672351"/>
              <a:gd name="connsiteY0" fmla="*/ 685798 h 2004163"/>
              <a:gd name="connsiteX1" fmla="*/ 1186670 w 3672351"/>
              <a:gd name="connsiteY1" fmla="*/ 43665 h 2004163"/>
              <a:gd name="connsiteX2" fmla="*/ 1828804 w 3672351"/>
              <a:gd name="connsiteY2" fmla="*/ 0 h 2004163"/>
              <a:gd name="connsiteX3" fmla="*/ 2470939 w 3672351"/>
              <a:gd name="connsiteY3" fmla="*/ 43666 h 2004163"/>
              <a:gd name="connsiteX4" fmla="*/ 2559427 w 3672351"/>
              <a:gd name="connsiteY4" fmla="*/ 31374 h 2004163"/>
              <a:gd name="connsiteX5" fmla="*/ 3657603 w 3672351"/>
              <a:gd name="connsiteY5" fmla="*/ 685804 h 2004163"/>
              <a:gd name="connsiteX6" fmla="*/ 2470937 w 3672351"/>
              <a:gd name="connsiteY6" fmla="*/ 1327939 h 2004163"/>
              <a:gd name="connsiteX7" fmla="*/ 1828802 w 3672351"/>
              <a:gd name="connsiteY7" fmla="*/ 1371604 h 2004163"/>
              <a:gd name="connsiteX8" fmla="*/ 1186667 w 3672351"/>
              <a:gd name="connsiteY8" fmla="*/ 1327938 h 2004163"/>
              <a:gd name="connsiteX9" fmla="*/ 3 w 3672351"/>
              <a:gd name="connsiteY9" fmla="*/ 685801 h 2004163"/>
              <a:gd name="connsiteX10" fmla="*/ 3 w 3672351"/>
              <a:gd name="connsiteY10" fmla="*/ 685798 h 2004163"/>
              <a:gd name="connsiteX0" fmla="*/ 3 w 3657603"/>
              <a:gd name="connsiteY0" fmla="*/ 756433 h 1442239"/>
              <a:gd name="connsiteX1" fmla="*/ 1186670 w 3657603"/>
              <a:gd name="connsiteY1" fmla="*/ 114300 h 1442239"/>
              <a:gd name="connsiteX2" fmla="*/ 1828804 w 3657603"/>
              <a:gd name="connsiteY2" fmla="*/ 70635 h 1442239"/>
              <a:gd name="connsiteX3" fmla="*/ 2470939 w 3657603"/>
              <a:gd name="connsiteY3" fmla="*/ 114301 h 1442239"/>
              <a:gd name="connsiteX4" fmla="*/ 3657603 w 3657603"/>
              <a:gd name="connsiteY4" fmla="*/ 756439 h 1442239"/>
              <a:gd name="connsiteX5" fmla="*/ 2470937 w 3657603"/>
              <a:gd name="connsiteY5" fmla="*/ 1398574 h 1442239"/>
              <a:gd name="connsiteX6" fmla="*/ 1828802 w 3657603"/>
              <a:gd name="connsiteY6" fmla="*/ 1442239 h 1442239"/>
              <a:gd name="connsiteX7" fmla="*/ 1186667 w 3657603"/>
              <a:gd name="connsiteY7" fmla="*/ 1398573 h 1442239"/>
              <a:gd name="connsiteX8" fmla="*/ 3 w 3657603"/>
              <a:gd name="connsiteY8" fmla="*/ 756436 h 1442239"/>
              <a:gd name="connsiteX9" fmla="*/ 3 w 3657603"/>
              <a:gd name="connsiteY9" fmla="*/ 756433 h 1442239"/>
              <a:gd name="connsiteX0" fmla="*/ 527758 w 4185358"/>
              <a:gd name="connsiteY0" fmla="*/ 756433 h 1442239"/>
              <a:gd name="connsiteX1" fmla="*/ 1714425 w 4185358"/>
              <a:gd name="connsiteY1" fmla="*/ 114300 h 1442239"/>
              <a:gd name="connsiteX2" fmla="*/ 2356559 w 4185358"/>
              <a:gd name="connsiteY2" fmla="*/ 70635 h 1442239"/>
              <a:gd name="connsiteX3" fmla="*/ 2998694 w 4185358"/>
              <a:gd name="connsiteY3" fmla="*/ 114301 h 1442239"/>
              <a:gd name="connsiteX4" fmla="*/ 4185358 w 4185358"/>
              <a:gd name="connsiteY4" fmla="*/ 756439 h 1442239"/>
              <a:gd name="connsiteX5" fmla="*/ 2998692 w 4185358"/>
              <a:gd name="connsiteY5" fmla="*/ 1398574 h 1442239"/>
              <a:gd name="connsiteX6" fmla="*/ 2356557 w 4185358"/>
              <a:gd name="connsiteY6" fmla="*/ 1442239 h 1442239"/>
              <a:gd name="connsiteX7" fmla="*/ 1714422 w 4185358"/>
              <a:gd name="connsiteY7" fmla="*/ 1398573 h 1442239"/>
              <a:gd name="connsiteX8" fmla="*/ 527758 w 4185358"/>
              <a:gd name="connsiteY8" fmla="*/ 756436 h 1442239"/>
              <a:gd name="connsiteX9" fmla="*/ 527758 w 4185358"/>
              <a:gd name="connsiteY9" fmla="*/ 756433 h 1442239"/>
              <a:gd name="connsiteX0" fmla="*/ 527758 w 4185358"/>
              <a:gd name="connsiteY0" fmla="*/ 685798 h 1731271"/>
              <a:gd name="connsiteX1" fmla="*/ 1714425 w 4185358"/>
              <a:gd name="connsiteY1" fmla="*/ 43665 h 1731271"/>
              <a:gd name="connsiteX2" fmla="*/ 2356559 w 4185358"/>
              <a:gd name="connsiteY2" fmla="*/ 0 h 1731271"/>
              <a:gd name="connsiteX3" fmla="*/ 2998694 w 4185358"/>
              <a:gd name="connsiteY3" fmla="*/ 43666 h 1731271"/>
              <a:gd name="connsiteX4" fmla="*/ 4185358 w 4185358"/>
              <a:gd name="connsiteY4" fmla="*/ 685804 h 1731271"/>
              <a:gd name="connsiteX5" fmla="*/ 2998692 w 4185358"/>
              <a:gd name="connsiteY5" fmla="*/ 1327939 h 1731271"/>
              <a:gd name="connsiteX6" fmla="*/ 2356557 w 4185358"/>
              <a:gd name="connsiteY6" fmla="*/ 1371604 h 1731271"/>
              <a:gd name="connsiteX7" fmla="*/ 1714422 w 4185358"/>
              <a:gd name="connsiteY7" fmla="*/ 1327938 h 1731271"/>
              <a:gd name="connsiteX8" fmla="*/ 527758 w 4185358"/>
              <a:gd name="connsiteY8" fmla="*/ 685801 h 1731271"/>
              <a:gd name="connsiteX9" fmla="*/ 527758 w 4185358"/>
              <a:gd name="connsiteY9" fmla="*/ 685798 h 1731271"/>
              <a:gd name="connsiteX0" fmla="*/ 1174716 w 4832316"/>
              <a:gd name="connsiteY0" fmla="*/ 685798 h 2451847"/>
              <a:gd name="connsiteX1" fmla="*/ 2361383 w 4832316"/>
              <a:gd name="connsiteY1" fmla="*/ 43665 h 2451847"/>
              <a:gd name="connsiteX2" fmla="*/ 3003517 w 4832316"/>
              <a:gd name="connsiteY2" fmla="*/ 0 h 2451847"/>
              <a:gd name="connsiteX3" fmla="*/ 3645652 w 4832316"/>
              <a:gd name="connsiteY3" fmla="*/ 43666 h 2451847"/>
              <a:gd name="connsiteX4" fmla="*/ 4832316 w 4832316"/>
              <a:gd name="connsiteY4" fmla="*/ 685804 h 2451847"/>
              <a:gd name="connsiteX5" fmla="*/ 3645650 w 4832316"/>
              <a:gd name="connsiteY5" fmla="*/ 1327939 h 2451847"/>
              <a:gd name="connsiteX6" fmla="*/ 3003515 w 4832316"/>
              <a:gd name="connsiteY6" fmla="*/ 1371604 h 2451847"/>
              <a:gd name="connsiteX7" fmla="*/ 2361380 w 4832316"/>
              <a:gd name="connsiteY7" fmla="*/ 1327938 h 2451847"/>
              <a:gd name="connsiteX8" fmla="*/ 1174716 w 4832316"/>
              <a:gd name="connsiteY8" fmla="*/ 685801 h 2451847"/>
              <a:gd name="connsiteX9" fmla="*/ 1174716 w 4832316"/>
              <a:gd name="connsiteY9" fmla="*/ 685798 h 2451847"/>
              <a:gd name="connsiteX0" fmla="*/ 1174716 w 5193374"/>
              <a:gd name="connsiteY0" fmla="*/ 685798 h 2451847"/>
              <a:gd name="connsiteX1" fmla="*/ 2361383 w 5193374"/>
              <a:gd name="connsiteY1" fmla="*/ 43665 h 2451847"/>
              <a:gd name="connsiteX2" fmla="*/ 3003517 w 5193374"/>
              <a:gd name="connsiteY2" fmla="*/ 0 h 2451847"/>
              <a:gd name="connsiteX3" fmla="*/ 3645652 w 5193374"/>
              <a:gd name="connsiteY3" fmla="*/ 43666 h 2451847"/>
              <a:gd name="connsiteX4" fmla="*/ 4832316 w 5193374"/>
              <a:gd name="connsiteY4" fmla="*/ 685804 h 2451847"/>
              <a:gd name="connsiteX5" fmla="*/ 3645650 w 5193374"/>
              <a:gd name="connsiteY5" fmla="*/ 1327939 h 2451847"/>
              <a:gd name="connsiteX6" fmla="*/ 3003515 w 5193374"/>
              <a:gd name="connsiteY6" fmla="*/ 1371604 h 2451847"/>
              <a:gd name="connsiteX7" fmla="*/ 2361380 w 5193374"/>
              <a:gd name="connsiteY7" fmla="*/ 1327938 h 2451847"/>
              <a:gd name="connsiteX8" fmla="*/ 1174716 w 5193374"/>
              <a:gd name="connsiteY8" fmla="*/ 685801 h 2451847"/>
              <a:gd name="connsiteX9" fmla="*/ 1174716 w 5193374"/>
              <a:gd name="connsiteY9" fmla="*/ 685798 h 2451847"/>
              <a:gd name="connsiteX0" fmla="*/ 1174716 w 5193374"/>
              <a:gd name="connsiteY0" fmla="*/ 685798 h 3407194"/>
              <a:gd name="connsiteX1" fmla="*/ 2361383 w 5193374"/>
              <a:gd name="connsiteY1" fmla="*/ 43665 h 3407194"/>
              <a:gd name="connsiteX2" fmla="*/ 3003517 w 5193374"/>
              <a:gd name="connsiteY2" fmla="*/ 0 h 3407194"/>
              <a:gd name="connsiteX3" fmla="*/ 3645652 w 5193374"/>
              <a:gd name="connsiteY3" fmla="*/ 43666 h 3407194"/>
              <a:gd name="connsiteX4" fmla="*/ 4832316 w 5193374"/>
              <a:gd name="connsiteY4" fmla="*/ 685804 h 3407194"/>
              <a:gd name="connsiteX5" fmla="*/ 3645650 w 5193374"/>
              <a:gd name="connsiteY5" fmla="*/ 1327939 h 3407194"/>
              <a:gd name="connsiteX6" fmla="*/ 3003515 w 5193374"/>
              <a:gd name="connsiteY6" fmla="*/ 1371604 h 3407194"/>
              <a:gd name="connsiteX7" fmla="*/ 2361380 w 5193374"/>
              <a:gd name="connsiteY7" fmla="*/ 1327938 h 3407194"/>
              <a:gd name="connsiteX8" fmla="*/ 1174716 w 5193374"/>
              <a:gd name="connsiteY8" fmla="*/ 685801 h 3407194"/>
              <a:gd name="connsiteX9" fmla="*/ 1174716 w 5193374"/>
              <a:gd name="connsiteY9" fmla="*/ 685798 h 3407194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960216 h 3681612"/>
              <a:gd name="connsiteX1" fmla="*/ 2361383 w 5193374"/>
              <a:gd name="connsiteY1" fmla="*/ 318083 h 3681612"/>
              <a:gd name="connsiteX2" fmla="*/ 3003517 w 5193374"/>
              <a:gd name="connsiteY2" fmla="*/ 274418 h 3681612"/>
              <a:gd name="connsiteX3" fmla="*/ 3645652 w 5193374"/>
              <a:gd name="connsiteY3" fmla="*/ 318084 h 3681612"/>
              <a:gd name="connsiteX4" fmla="*/ 4832316 w 5193374"/>
              <a:gd name="connsiteY4" fmla="*/ 960222 h 3681612"/>
              <a:gd name="connsiteX5" fmla="*/ 3645650 w 5193374"/>
              <a:gd name="connsiteY5" fmla="*/ 1602357 h 3681612"/>
              <a:gd name="connsiteX6" fmla="*/ 3003515 w 5193374"/>
              <a:gd name="connsiteY6" fmla="*/ 1646022 h 3681612"/>
              <a:gd name="connsiteX7" fmla="*/ 2361380 w 5193374"/>
              <a:gd name="connsiteY7" fmla="*/ 1602356 h 3681612"/>
              <a:gd name="connsiteX8" fmla="*/ 1174716 w 5193374"/>
              <a:gd name="connsiteY8" fmla="*/ 960219 h 3681612"/>
              <a:gd name="connsiteX9" fmla="*/ 1174716 w 5193374"/>
              <a:gd name="connsiteY9" fmla="*/ 960216 h 3681612"/>
              <a:gd name="connsiteX0" fmla="*/ 1174716 w 5193374"/>
              <a:gd name="connsiteY0" fmla="*/ 2033989 h 4755385"/>
              <a:gd name="connsiteX1" fmla="*/ 2361383 w 5193374"/>
              <a:gd name="connsiteY1" fmla="*/ 1391856 h 4755385"/>
              <a:gd name="connsiteX2" fmla="*/ 3003517 w 5193374"/>
              <a:gd name="connsiteY2" fmla="*/ 1348191 h 4755385"/>
              <a:gd name="connsiteX3" fmla="*/ 3645652 w 5193374"/>
              <a:gd name="connsiteY3" fmla="*/ 1391857 h 4755385"/>
              <a:gd name="connsiteX4" fmla="*/ 4832316 w 5193374"/>
              <a:gd name="connsiteY4" fmla="*/ 2033995 h 4755385"/>
              <a:gd name="connsiteX5" fmla="*/ 3645650 w 5193374"/>
              <a:gd name="connsiteY5" fmla="*/ 2676130 h 4755385"/>
              <a:gd name="connsiteX6" fmla="*/ 3003515 w 5193374"/>
              <a:gd name="connsiteY6" fmla="*/ 2719795 h 4755385"/>
              <a:gd name="connsiteX7" fmla="*/ 2361380 w 5193374"/>
              <a:gd name="connsiteY7" fmla="*/ 2676129 h 4755385"/>
              <a:gd name="connsiteX8" fmla="*/ 1174716 w 5193374"/>
              <a:gd name="connsiteY8" fmla="*/ 2033992 h 4755385"/>
              <a:gd name="connsiteX9" fmla="*/ 1174716 w 5193374"/>
              <a:gd name="connsiteY9" fmla="*/ 2033989 h 4755385"/>
              <a:gd name="connsiteX0" fmla="*/ 1174716 w 4832316"/>
              <a:gd name="connsiteY0" fmla="*/ 2033989 h 4755385"/>
              <a:gd name="connsiteX1" fmla="*/ 2361383 w 4832316"/>
              <a:gd name="connsiteY1" fmla="*/ 1391856 h 4755385"/>
              <a:gd name="connsiteX2" fmla="*/ 3003517 w 4832316"/>
              <a:gd name="connsiteY2" fmla="*/ 1348191 h 4755385"/>
              <a:gd name="connsiteX3" fmla="*/ 3645652 w 4832316"/>
              <a:gd name="connsiteY3" fmla="*/ 1391857 h 4755385"/>
              <a:gd name="connsiteX4" fmla="*/ 4832316 w 4832316"/>
              <a:gd name="connsiteY4" fmla="*/ 2033995 h 4755385"/>
              <a:gd name="connsiteX5" fmla="*/ 3645650 w 4832316"/>
              <a:gd name="connsiteY5" fmla="*/ 2676130 h 4755385"/>
              <a:gd name="connsiteX6" fmla="*/ 3003515 w 4832316"/>
              <a:gd name="connsiteY6" fmla="*/ 2719795 h 4755385"/>
              <a:gd name="connsiteX7" fmla="*/ 2361380 w 4832316"/>
              <a:gd name="connsiteY7" fmla="*/ 2676129 h 4755385"/>
              <a:gd name="connsiteX8" fmla="*/ 1174716 w 4832316"/>
              <a:gd name="connsiteY8" fmla="*/ 2033992 h 4755385"/>
              <a:gd name="connsiteX9" fmla="*/ 1174716 w 4832316"/>
              <a:gd name="connsiteY9" fmla="*/ 2033989 h 4755385"/>
              <a:gd name="connsiteX0" fmla="*/ 527758 w 4185358"/>
              <a:gd name="connsiteY0" fmla="*/ 2033989 h 4755385"/>
              <a:gd name="connsiteX1" fmla="*/ 1714425 w 4185358"/>
              <a:gd name="connsiteY1" fmla="*/ 1391856 h 4755385"/>
              <a:gd name="connsiteX2" fmla="*/ 2998694 w 4185358"/>
              <a:gd name="connsiteY2" fmla="*/ 1391857 h 4755385"/>
              <a:gd name="connsiteX3" fmla="*/ 4185358 w 4185358"/>
              <a:gd name="connsiteY3" fmla="*/ 2033995 h 4755385"/>
              <a:gd name="connsiteX4" fmla="*/ 2998692 w 4185358"/>
              <a:gd name="connsiteY4" fmla="*/ 2676130 h 4755385"/>
              <a:gd name="connsiteX5" fmla="*/ 2356557 w 4185358"/>
              <a:gd name="connsiteY5" fmla="*/ 2719795 h 4755385"/>
              <a:gd name="connsiteX6" fmla="*/ 1714422 w 4185358"/>
              <a:gd name="connsiteY6" fmla="*/ 2676129 h 4755385"/>
              <a:gd name="connsiteX7" fmla="*/ 527758 w 4185358"/>
              <a:gd name="connsiteY7" fmla="*/ 2033992 h 4755385"/>
              <a:gd name="connsiteX8" fmla="*/ 527758 w 4185358"/>
              <a:gd name="connsiteY8" fmla="*/ 2033989 h 4755385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185358"/>
              <a:gd name="connsiteY0" fmla="*/ 2033989 h 4406268"/>
              <a:gd name="connsiteX1" fmla="*/ 1714425 w 4185358"/>
              <a:gd name="connsiteY1" fmla="*/ 1391856 h 4406268"/>
              <a:gd name="connsiteX2" fmla="*/ 2998694 w 4185358"/>
              <a:gd name="connsiteY2" fmla="*/ 1391857 h 4406268"/>
              <a:gd name="connsiteX3" fmla="*/ 4185358 w 4185358"/>
              <a:gd name="connsiteY3" fmla="*/ 2033995 h 4406268"/>
              <a:gd name="connsiteX4" fmla="*/ 2998692 w 4185358"/>
              <a:gd name="connsiteY4" fmla="*/ 2676130 h 4406268"/>
              <a:gd name="connsiteX5" fmla="*/ 2356557 w 4185358"/>
              <a:gd name="connsiteY5" fmla="*/ 2719795 h 4406268"/>
              <a:gd name="connsiteX6" fmla="*/ 1714422 w 4185358"/>
              <a:gd name="connsiteY6" fmla="*/ 2676129 h 4406268"/>
              <a:gd name="connsiteX7" fmla="*/ 527758 w 4185358"/>
              <a:gd name="connsiteY7" fmla="*/ 2033992 h 4406268"/>
              <a:gd name="connsiteX8" fmla="*/ 527758 w 4185358"/>
              <a:gd name="connsiteY8" fmla="*/ 2033989 h 4406268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527758 w 4678417"/>
              <a:gd name="connsiteY0" fmla="*/ 2033989 h 5080997"/>
              <a:gd name="connsiteX1" fmla="*/ 1714425 w 4678417"/>
              <a:gd name="connsiteY1" fmla="*/ 1391856 h 5080997"/>
              <a:gd name="connsiteX2" fmla="*/ 2998694 w 4678417"/>
              <a:gd name="connsiteY2" fmla="*/ 1391857 h 5080997"/>
              <a:gd name="connsiteX3" fmla="*/ 4185358 w 4678417"/>
              <a:gd name="connsiteY3" fmla="*/ 2033995 h 5080997"/>
              <a:gd name="connsiteX4" fmla="*/ 2998692 w 4678417"/>
              <a:gd name="connsiteY4" fmla="*/ 2676130 h 5080997"/>
              <a:gd name="connsiteX5" fmla="*/ 2356557 w 4678417"/>
              <a:gd name="connsiteY5" fmla="*/ 2719795 h 5080997"/>
              <a:gd name="connsiteX6" fmla="*/ 1714422 w 4678417"/>
              <a:gd name="connsiteY6" fmla="*/ 2676129 h 5080997"/>
              <a:gd name="connsiteX7" fmla="*/ 527758 w 4678417"/>
              <a:gd name="connsiteY7" fmla="*/ 2033992 h 5080997"/>
              <a:gd name="connsiteX8" fmla="*/ 527758 w 4678417"/>
              <a:gd name="connsiteY8" fmla="*/ 2033989 h 5080997"/>
              <a:gd name="connsiteX0" fmla="*/ 3 w 4150662"/>
              <a:gd name="connsiteY0" fmla="*/ 2033989 h 5080997"/>
              <a:gd name="connsiteX1" fmla="*/ 1186670 w 4150662"/>
              <a:gd name="connsiteY1" fmla="*/ 1391856 h 5080997"/>
              <a:gd name="connsiteX2" fmla="*/ 2470939 w 4150662"/>
              <a:gd name="connsiteY2" fmla="*/ 1391857 h 5080997"/>
              <a:gd name="connsiteX3" fmla="*/ 3657603 w 4150662"/>
              <a:gd name="connsiteY3" fmla="*/ 2033995 h 5080997"/>
              <a:gd name="connsiteX4" fmla="*/ 2470937 w 4150662"/>
              <a:gd name="connsiteY4" fmla="*/ 2676130 h 5080997"/>
              <a:gd name="connsiteX5" fmla="*/ 1828802 w 4150662"/>
              <a:gd name="connsiteY5" fmla="*/ 2719795 h 5080997"/>
              <a:gd name="connsiteX6" fmla="*/ 1186667 w 4150662"/>
              <a:gd name="connsiteY6" fmla="*/ 2676129 h 5080997"/>
              <a:gd name="connsiteX7" fmla="*/ 3 w 4150662"/>
              <a:gd name="connsiteY7" fmla="*/ 2033992 h 5080997"/>
              <a:gd name="connsiteX8" fmla="*/ 3 w 4150662"/>
              <a:gd name="connsiteY8" fmla="*/ 2033989 h 5080997"/>
              <a:gd name="connsiteX0" fmla="*/ 3 w 3184725"/>
              <a:gd name="connsiteY0" fmla="*/ 2033989 h 3886288"/>
              <a:gd name="connsiteX1" fmla="*/ 1186670 w 3184725"/>
              <a:gd name="connsiteY1" fmla="*/ 1391856 h 3886288"/>
              <a:gd name="connsiteX2" fmla="*/ 2470939 w 3184725"/>
              <a:gd name="connsiteY2" fmla="*/ 1391857 h 3886288"/>
              <a:gd name="connsiteX3" fmla="*/ 1752603 w 3184725"/>
              <a:gd name="connsiteY3" fmla="*/ 52795 h 3886288"/>
              <a:gd name="connsiteX4" fmla="*/ 2470937 w 3184725"/>
              <a:gd name="connsiteY4" fmla="*/ 2676130 h 3886288"/>
              <a:gd name="connsiteX5" fmla="*/ 1828802 w 3184725"/>
              <a:gd name="connsiteY5" fmla="*/ 2719795 h 3886288"/>
              <a:gd name="connsiteX6" fmla="*/ 1186667 w 3184725"/>
              <a:gd name="connsiteY6" fmla="*/ 2676129 h 3886288"/>
              <a:gd name="connsiteX7" fmla="*/ 3 w 3184725"/>
              <a:gd name="connsiteY7" fmla="*/ 2033992 h 3886288"/>
              <a:gd name="connsiteX8" fmla="*/ 3 w 3184725"/>
              <a:gd name="connsiteY8" fmla="*/ 2033989 h 3886288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470939 w 3184725"/>
              <a:gd name="connsiteY2" fmla="*/ 13918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385339"/>
              <a:gd name="connsiteY0" fmla="*/ 2033989 h 6528797"/>
              <a:gd name="connsiteX1" fmla="*/ 1186670 w 3385339"/>
              <a:gd name="connsiteY1" fmla="*/ 1391856 h 6528797"/>
              <a:gd name="connsiteX2" fmla="*/ 3385339 w 3385339"/>
              <a:gd name="connsiteY2" fmla="*/ 706057 h 6528797"/>
              <a:gd name="connsiteX3" fmla="*/ 228603 w 3385339"/>
              <a:gd name="connsiteY3" fmla="*/ 3481795 h 6528797"/>
              <a:gd name="connsiteX4" fmla="*/ 2470937 w 3385339"/>
              <a:gd name="connsiteY4" fmla="*/ 2676130 h 6528797"/>
              <a:gd name="connsiteX5" fmla="*/ 1828802 w 3385339"/>
              <a:gd name="connsiteY5" fmla="*/ 2719795 h 6528797"/>
              <a:gd name="connsiteX6" fmla="*/ 1186667 w 3385339"/>
              <a:gd name="connsiteY6" fmla="*/ 2676129 h 6528797"/>
              <a:gd name="connsiteX7" fmla="*/ 3 w 3385339"/>
              <a:gd name="connsiteY7" fmla="*/ 2033992 h 6528797"/>
              <a:gd name="connsiteX8" fmla="*/ 3 w 3385339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3 w 3184725"/>
              <a:gd name="connsiteY0" fmla="*/ 2033989 h 6528797"/>
              <a:gd name="connsiteX1" fmla="*/ 1186670 w 3184725"/>
              <a:gd name="connsiteY1" fmla="*/ 1391856 h 6528797"/>
              <a:gd name="connsiteX2" fmla="*/ 2928139 w 3184725"/>
              <a:gd name="connsiteY2" fmla="*/ 706057 h 6528797"/>
              <a:gd name="connsiteX3" fmla="*/ 228603 w 3184725"/>
              <a:gd name="connsiteY3" fmla="*/ 3481795 h 6528797"/>
              <a:gd name="connsiteX4" fmla="*/ 2470937 w 3184725"/>
              <a:gd name="connsiteY4" fmla="*/ 2676130 h 6528797"/>
              <a:gd name="connsiteX5" fmla="*/ 1828802 w 3184725"/>
              <a:gd name="connsiteY5" fmla="*/ 2719795 h 6528797"/>
              <a:gd name="connsiteX6" fmla="*/ 1186667 w 3184725"/>
              <a:gd name="connsiteY6" fmla="*/ 2676129 h 6528797"/>
              <a:gd name="connsiteX7" fmla="*/ 3 w 3184725"/>
              <a:gd name="connsiteY7" fmla="*/ 2033992 h 6528797"/>
              <a:gd name="connsiteX8" fmla="*/ 3 w 3184725"/>
              <a:gd name="connsiteY8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1828799 w 3184722"/>
              <a:gd name="connsiteY5" fmla="*/ 2719795 h 6528797"/>
              <a:gd name="connsiteX6" fmla="*/ 0 w 3184722"/>
              <a:gd name="connsiteY6" fmla="*/ 2033992 h 6528797"/>
              <a:gd name="connsiteX7" fmla="*/ 0 w 3184722"/>
              <a:gd name="connsiteY7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3184722"/>
              <a:gd name="connsiteY0" fmla="*/ 2033989 h 6528797"/>
              <a:gd name="connsiteX1" fmla="*/ 1186667 w 3184722"/>
              <a:gd name="connsiteY1" fmla="*/ 1391856 h 6528797"/>
              <a:gd name="connsiteX2" fmla="*/ 2928136 w 3184722"/>
              <a:gd name="connsiteY2" fmla="*/ 706057 h 6528797"/>
              <a:gd name="connsiteX3" fmla="*/ 228600 w 3184722"/>
              <a:gd name="connsiteY3" fmla="*/ 3481795 h 6528797"/>
              <a:gd name="connsiteX4" fmla="*/ 2470934 w 3184722"/>
              <a:gd name="connsiteY4" fmla="*/ 2676130 h 6528797"/>
              <a:gd name="connsiteX5" fmla="*/ 0 w 3184722"/>
              <a:gd name="connsiteY5" fmla="*/ 2033992 h 6528797"/>
              <a:gd name="connsiteX6" fmla="*/ 0 w 3184722"/>
              <a:gd name="connsiteY6" fmla="*/ 2033989 h 6528797"/>
              <a:gd name="connsiteX0" fmla="*/ 0 w 2928136"/>
              <a:gd name="connsiteY0" fmla="*/ 2033989 h 6528797"/>
              <a:gd name="connsiteX1" fmla="*/ 1186667 w 2928136"/>
              <a:gd name="connsiteY1" fmla="*/ 1391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2033989 h 6528797"/>
              <a:gd name="connsiteX1" fmla="*/ 958067 w 2928136"/>
              <a:gd name="connsiteY1" fmla="*/ 2534856 h 6528797"/>
              <a:gd name="connsiteX2" fmla="*/ 2928136 w 2928136"/>
              <a:gd name="connsiteY2" fmla="*/ 706057 h 6528797"/>
              <a:gd name="connsiteX3" fmla="*/ 228600 w 2928136"/>
              <a:gd name="connsiteY3" fmla="*/ 3481795 h 6528797"/>
              <a:gd name="connsiteX4" fmla="*/ 2470934 w 2928136"/>
              <a:gd name="connsiteY4" fmla="*/ 2676130 h 6528797"/>
              <a:gd name="connsiteX5" fmla="*/ 0 w 2928136"/>
              <a:gd name="connsiteY5" fmla="*/ 2033992 h 6528797"/>
              <a:gd name="connsiteX6" fmla="*/ 0 w 2928136"/>
              <a:gd name="connsiteY6" fmla="*/ 2033989 h 6528797"/>
              <a:gd name="connsiteX0" fmla="*/ 0 w 2928136"/>
              <a:gd name="connsiteY0" fmla="*/ 1434955 h 5929763"/>
              <a:gd name="connsiteX1" fmla="*/ 958067 w 2928136"/>
              <a:gd name="connsiteY1" fmla="*/ 1935822 h 5929763"/>
              <a:gd name="connsiteX2" fmla="*/ 2928136 w 2928136"/>
              <a:gd name="connsiteY2" fmla="*/ 107023 h 5929763"/>
              <a:gd name="connsiteX3" fmla="*/ 228600 w 2928136"/>
              <a:gd name="connsiteY3" fmla="*/ 2882761 h 5929763"/>
              <a:gd name="connsiteX4" fmla="*/ 2470934 w 2928136"/>
              <a:gd name="connsiteY4" fmla="*/ 2077096 h 5929763"/>
              <a:gd name="connsiteX5" fmla="*/ 0 w 2928136"/>
              <a:gd name="connsiteY5" fmla="*/ 1434958 h 5929763"/>
              <a:gd name="connsiteX6" fmla="*/ 0 w 2928136"/>
              <a:gd name="connsiteY6" fmla="*/ 1434955 h 5929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1275236 w 4203372"/>
              <a:gd name="connsiteY0" fmla="*/ 1810262 h 6305070"/>
              <a:gd name="connsiteX1" fmla="*/ 2233303 w 4203372"/>
              <a:gd name="connsiteY1" fmla="*/ 2311129 h 6305070"/>
              <a:gd name="connsiteX2" fmla="*/ 4203372 w 4203372"/>
              <a:gd name="connsiteY2" fmla="*/ 863330 h 6305070"/>
              <a:gd name="connsiteX3" fmla="*/ 1503836 w 4203372"/>
              <a:gd name="connsiteY3" fmla="*/ 3258068 h 6305070"/>
              <a:gd name="connsiteX4" fmla="*/ 3746170 w 4203372"/>
              <a:gd name="connsiteY4" fmla="*/ 2452403 h 6305070"/>
              <a:gd name="connsiteX5" fmla="*/ 1275236 w 4203372"/>
              <a:gd name="connsiteY5" fmla="*/ 1810265 h 6305070"/>
              <a:gd name="connsiteX6" fmla="*/ 1275236 w 4203372"/>
              <a:gd name="connsiteY6" fmla="*/ 1810262 h 6305070"/>
              <a:gd name="connsiteX0" fmla="*/ 0 w 2928136"/>
              <a:gd name="connsiteY0" fmla="*/ 1053955 h 5548763"/>
              <a:gd name="connsiteX1" fmla="*/ 958067 w 2928136"/>
              <a:gd name="connsiteY1" fmla="*/ 1554822 h 5548763"/>
              <a:gd name="connsiteX2" fmla="*/ 2928136 w 2928136"/>
              <a:gd name="connsiteY2" fmla="*/ 107023 h 5548763"/>
              <a:gd name="connsiteX3" fmla="*/ 228600 w 2928136"/>
              <a:gd name="connsiteY3" fmla="*/ 2501761 h 5548763"/>
              <a:gd name="connsiteX4" fmla="*/ 2470934 w 2928136"/>
              <a:gd name="connsiteY4" fmla="*/ 1696096 h 5548763"/>
              <a:gd name="connsiteX5" fmla="*/ 0 w 2928136"/>
              <a:gd name="connsiteY5" fmla="*/ 1053958 h 5548763"/>
              <a:gd name="connsiteX6" fmla="*/ 0 w 2928136"/>
              <a:gd name="connsiteY6" fmla="*/ 1053955 h 5548763"/>
              <a:gd name="connsiteX0" fmla="*/ 844930 w 3773066"/>
              <a:gd name="connsiteY0" fmla="*/ 2505027 h 6999835"/>
              <a:gd name="connsiteX1" fmla="*/ 1802997 w 3773066"/>
              <a:gd name="connsiteY1" fmla="*/ 3005894 h 6999835"/>
              <a:gd name="connsiteX2" fmla="*/ 3773066 w 3773066"/>
              <a:gd name="connsiteY2" fmla="*/ 1558095 h 6999835"/>
              <a:gd name="connsiteX3" fmla="*/ 1073530 w 3773066"/>
              <a:gd name="connsiteY3" fmla="*/ 3952833 h 6999835"/>
              <a:gd name="connsiteX4" fmla="*/ 3315864 w 3773066"/>
              <a:gd name="connsiteY4" fmla="*/ 3147168 h 6999835"/>
              <a:gd name="connsiteX5" fmla="*/ 844930 w 3773066"/>
              <a:gd name="connsiteY5" fmla="*/ 2505030 h 6999835"/>
              <a:gd name="connsiteX6" fmla="*/ 844930 w 3773066"/>
              <a:gd name="connsiteY6" fmla="*/ 2505027 h 6999835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324542 w 4252678"/>
              <a:gd name="connsiteY0" fmla="*/ 2392968 h 6887776"/>
              <a:gd name="connsiteX1" fmla="*/ 2282609 w 4252678"/>
              <a:gd name="connsiteY1" fmla="*/ 2893835 h 6887776"/>
              <a:gd name="connsiteX2" fmla="*/ 4252678 w 4252678"/>
              <a:gd name="connsiteY2" fmla="*/ 1446036 h 6887776"/>
              <a:gd name="connsiteX3" fmla="*/ 1553142 w 4252678"/>
              <a:gd name="connsiteY3" fmla="*/ 3840774 h 6887776"/>
              <a:gd name="connsiteX4" fmla="*/ 3795476 w 4252678"/>
              <a:gd name="connsiteY4" fmla="*/ 3035109 h 6887776"/>
              <a:gd name="connsiteX5" fmla="*/ 1324542 w 4252678"/>
              <a:gd name="connsiteY5" fmla="*/ 2392971 h 6887776"/>
              <a:gd name="connsiteX6" fmla="*/ 1324542 w 4252678"/>
              <a:gd name="connsiteY6" fmla="*/ 2392968 h 6887776"/>
              <a:gd name="connsiteX0" fmla="*/ 1869139 w 4797275"/>
              <a:gd name="connsiteY0" fmla="*/ 2392968 h 6887776"/>
              <a:gd name="connsiteX1" fmla="*/ 2827206 w 4797275"/>
              <a:gd name="connsiteY1" fmla="*/ 2893835 h 6887776"/>
              <a:gd name="connsiteX2" fmla="*/ 4797275 w 4797275"/>
              <a:gd name="connsiteY2" fmla="*/ 1446036 h 6887776"/>
              <a:gd name="connsiteX3" fmla="*/ 2097739 w 4797275"/>
              <a:gd name="connsiteY3" fmla="*/ 3840774 h 6887776"/>
              <a:gd name="connsiteX4" fmla="*/ 4340073 w 4797275"/>
              <a:gd name="connsiteY4" fmla="*/ 3035109 h 6887776"/>
              <a:gd name="connsiteX5" fmla="*/ 1869139 w 4797275"/>
              <a:gd name="connsiteY5" fmla="*/ 2392971 h 6887776"/>
              <a:gd name="connsiteX6" fmla="*/ 1869139 w 4797275"/>
              <a:gd name="connsiteY6" fmla="*/ 2392968 h 6887776"/>
              <a:gd name="connsiteX0" fmla="*/ 1869139 w 4797275"/>
              <a:gd name="connsiteY0" fmla="*/ 2433309 h 6928117"/>
              <a:gd name="connsiteX1" fmla="*/ 2827206 w 4797275"/>
              <a:gd name="connsiteY1" fmla="*/ 2934176 h 6928117"/>
              <a:gd name="connsiteX2" fmla="*/ 4797275 w 4797275"/>
              <a:gd name="connsiteY2" fmla="*/ 1486377 h 6928117"/>
              <a:gd name="connsiteX3" fmla="*/ 2097739 w 4797275"/>
              <a:gd name="connsiteY3" fmla="*/ 3881115 h 6928117"/>
              <a:gd name="connsiteX4" fmla="*/ 4340073 w 4797275"/>
              <a:gd name="connsiteY4" fmla="*/ 3075450 h 6928117"/>
              <a:gd name="connsiteX5" fmla="*/ 1869139 w 4797275"/>
              <a:gd name="connsiteY5" fmla="*/ 2433312 h 6928117"/>
              <a:gd name="connsiteX6" fmla="*/ 1869139 w 4797275"/>
              <a:gd name="connsiteY6" fmla="*/ 2433309 h 6928117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1869139 w 4797275"/>
              <a:gd name="connsiteY5" fmla="*/ 2531924 h 7026729"/>
              <a:gd name="connsiteX6" fmla="*/ 1869139 w 4797275"/>
              <a:gd name="connsiteY6" fmla="*/ 2531921 h 7026729"/>
              <a:gd name="connsiteX0" fmla="*/ 1869139 w 4797275"/>
              <a:gd name="connsiteY0" fmla="*/ 2531921 h 7026729"/>
              <a:gd name="connsiteX1" fmla="*/ 2827206 w 4797275"/>
              <a:gd name="connsiteY1" fmla="*/ 3032788 h 7026729"/>
              <a:gd name="connsiteX2" fmla="*/ 4797275 w 4797275"/>
              <a:gd name="connsiteY2" fmla="*/ 1584989 h 7026729"/>
              <a:gd name="connsiteX3" fmla="*/ 2097739 w 4797275"/>
              <a:gd name="connsiteY3" fmla="*/ 3979727 h 7026729"/>
              <a:gd name="connsiteX4" fmla="*/ 4340073 w 4797275"/>
              <a:gd name="connsiteY4" fmla="*/ 3174062 h 7026729"/>
              <a:gd name="connsiteX5" fmla="*/ 3269869 w 4797275"/>
              <a:gd name="connsiteY5" fmla="*/ 2756647 h 7026729"/>
              <a:gd name="connsiteX6" fmla="*/ 1869139 w 4797275"/>
              <a:gd name="connsiteY6" fmla="*/ 2531924 h 7026729"/>
              <a:gd name="connsiteX7" fmla="*/ 1869139 w 4797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3400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5940275"/>
              <a:gd name="connsiteY0" fmla="*/ 2531921 h 7026729"/>
              <a:gd name="connsiteX1" fmla="*/ 2827206 w 5940275"/>
              <a:gd name="connsiteY1" fmla="*/ 3032788 h 7026729"/>
              <a:gd name="connsiteX2" fmla="*/ 5940275 w 5940275"/>
              <a:gd name="connsiteY2" fmla="*/ 2423189 h 7026729"/>
              <a:gd name="connsiteX3" fmla="*/ 2097739 w 5940275"/>
              <a:gd name="connsiteY3" fmla="*/ 3979727 h 7026729"/>
              <a:gd name="connsiteX4" fmla="*/ 4568673 w 5940275"/>
              <a:gd name="connsiteY4" fmla="*/ 3174062 h 7026729"/>
              <a:gd name="connsiteX5" fmla="*/ 3269869 w 5940275"/>
              <a:gd name="connsiteY5" fmla="*/ 2756647 h 7026729"/>
              <a:gd name="connsiteX6" fmla="*/ 1869139 w 5940275"/>
              <a:gd name="connsiteY6" fmla="*/ 2531924 h 7026729"/>
              <a:gd name="connsiteX7" fmla="*/ 1869139 w 5940275"/>
              <a:gd name="connsiteY7" fmla="*/ 2531921 h 7026729"/>
              <a:gd name="connsiteX0" fmla="*/ 1869139 w 6324598"/>
              <a:gd name="connsiteY0" fmla="*/ 2531921 h 7331529"/>
              <a:gd name="connsiteX1" fmla="*/ 2827206 w 6324598"/>
              <a:gd name="connsiteY1" fmla="*/ 3032788 h 7331529"/>
              <a:gd name="connsiteX2" fmla="*/ 5940275 w 6324598"/>
              <a:gd name="connsiteY2" fmla="*/ 2423189 h 7331529"/>
              <a:gd name="connsiteX3" fmla="*/ 5831539 w 6324598"/>
              <a:gd name="connsiteY3" fmla="*/ 4284527 h 7331529"/>
              <a:gd name="connsiteX4" fmla="*/ 4568673 w 6324598"/>
              <a:gd name="connsiteY4" fmla="*/ 3174062 h 7331529"/>
              <a:gd name="connsiteX5" fmla="*/ 3269869 w 6324598"/>
              <a:gd name="connsiteY5" fmla="*/ 2756647 h 7331529"/>
              <a:gd name="connsiteX6" fmla="*/ 1869139 w 6324598"/>
              <a:gd name="connsiteY6" fmla="*/ 2531924 h 7331529"/>
              <a:gd name="connsiteX7" fmla="*/ 1869139 w 63245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3269869 w 6934198"/>
              <a:gd name="connsiteY5" fmla="*/ 2756647 h 7331529"/>
              <a:gd name="connsiteX6" fmla="*/ 1869139 w 6934198"/>
              <a:gd name="connsiteY6" fmla="*/ 2531924 h 7331529"/>
              <a:gd name="connsiteX7" fmla="*/ 1869139 w 6934198"/>
              <a:gd name="connsiteY7" fmla="*/ 2531921 h 7331529"/>
              <a:gd name="connsiteX0" fmla="*/ 1869139 w 6934198"/>
              <a:gd name="connsiteY0" fmla="*/ 2531921 h 7331529"/>
              <a:gd name="connsiteX1" fmla="*/ 2827206 w 6934198"/>
              <a:gd name="connsiteY1" fmla="*/ 3032788 h 7331529"/>
              <a:gd name="connsiteX2" fmla="*/ 5940275 w 6934198"/>
              <a:gd name="connsiteY2" fmla="*/ 2423189 h 7331529"/>
              <a:gd name="connsiteX3" fmla="*/ 6441139 w 6934198"/>
              <a:gd name="connsiteY3" fmla="*/ 4284527 h 7331529"/>
              <a:gd name="connsiteX4" fmla="*/ 4568673 w 6934198"/>
              <a:gd name="connsiteY4" fmla="*/ 3174062 h 7331529"/>
              <a:gd name="connsiteX5" fmla="*/ 1869139 w 6934198"/>
              <a:gd name="connsiteY5" fmla="*/ 2531924 h 7331529"/>
              <a:gd name="connsiteX6" fmla="*/ 1869139 w 6934198"/>
              <a:gd name="connsiteY6" fmla="*/ 2531921 h 7331529"/>
              <a:gd name="connsiteX0" fmla="*/ 1869139 w 6911785"/>
              <a:gd name="connsiteY0" fmla="*/ 2531921 h 7336788"/>
              <a:gd name="connsiteX1" fmla="*/ 2827206 w 6911785"/>
              <a:gd name="connsiteY1" fmla="*/ 3032788 h 7336788"/>
              <a:gd name="connsiteX2" fmla="*/ 5940275 w 6911785"/>
              <a:gd name="connsiteY2" fmla="*/ 2423189 h 7336788"/>
              <a:gd name="connsiteX3" fmla="*/ 6441139 w 6911785"/>
              <a:gd name="connsiteY3" fmla="*/ 4284527 h 7336788"/>
              <a:gd name="connsiteX4" fmla="*/ 4568673 w 6911785"/>
              <a:gd name="connsiteY4" fmla="*/ 3174062 h 7336788"/>
              <a:gd name="connsiteX5" fmla="*/ 1869139 w 6911785"/>
              <a:gd name="connsiteY5" fmla="*/ 2531924 h 7336788"/>
              <a:gd name="connsiteX6" fmla="*/ 1869139 w 6911785"/>
              <a:gd name="connsiteY6" fmla="*/ 2531921 h 7336788"/>
              <a:gd name="connsiteX0" fmla="*/ 1869139 w 7024741"/>
              <a:gd name="connsiteY0" fmla="*/ 2531921 h 7336788"/>
              <a:gd name="connsiteX1" fmla="*/ 2827206 w 7024741"/>
              <a:gd name="connsiteY1" fmla="*/ 3032788 h 7336788"/>
              <a:gd name="connsiteX2" fmla="*/ 5940275 w 7024741"/>
              <a:gd name="connsiteY2" fmla="*/ 2423189 h 7336788"/>
              <a:gd name="connsiteX3" fmla="*/ 6441139 w 7024741"/>
              <a:gd name="connsiteY3" fmla="*/ 4284527 h 7336788"/>
              <a:gd name="connsiteX4" fmla="*/ 4568673 w 7024741"/>
              <a:gd name="connsiteY4" fmla="*/ 3174062 h 7336788"/>
              <a:gd name="connsiteX5" fmla="*/ 1869139 w 7024741"/>
              <a:gd name="connsiteY5" fmla="*/ 2531924 h 7336788"/>
              <a:gd name="connsiteX6" fmla="*/ 1869139 w 7024741"/>
              <a:gd name="connsiteY6" fmla="*/ 2531921 h 7336788"/>
              <a:gd name="connsiteX0" fmla="*/ 2685372 w 6756508"/>
              <a:gd name="connsiteY0" fmla="*/ 2531921 h 5551239"/>
              <a:gd name="connsiteX1" fmla="*/ 3643439 w 6756508"/>
              <a:gd name="connsiteY1" fmla="*/ 3032788 h 5551239"/>
              <a:gd name="connsiteX2" fmla="*/ 6756508 w 6756508"/>
              <a:gd name="connsiteY2" fmla="*/ 2423189 h 5551239"/>
              <a:gd name="connsiteX3" fmla="*/ 0 w 6756508"/>
              <a:gd name="connsiteY3" fmla="*/ 2498978 h 5551239"/>
              <a:gd name="connsiteX4" fmla="*/ 5384906 w 6756508"/>
              <a:gd name="connsiteY4" fmla="*/ 3174062 h 5551239"/>
              <a:gd name="connsiteX5" fmla="*/ 2685372 w 6756508"/>
              <a:gd name="connsiteY5" fmla="*/ 2531924 h 5551239"/>
              <a:gd name="connsiteX6" fmla="*/ 2685372 w 6756508"/>
              <a:gd name="connsiteY6" fmla="*/ 2531921 h 5551239"/>
              <a:gd name="connsiteX0" fmla="*/ 2685372 w 6756508"/>
              <a:gd name="connsiteY0" fmla="*/ 2531921 h 5663722"/>
              <a:gd name="connsiteX1" fmla="*/ 3643439 w 6756508"/>
              <a:gd name="connsiteY1" fmla="*/ 3032788 h 5663722"/>
              <a:gd name="connsiteX2" fmla="*/ 6756508 w 6756508"/>
              <a:gd name="connsiteY2" fmla="*/ 2423189 h 5663722"/>
              <a:gd name="connsiteX3" fmla="*/ 0 w 6756508"/>
              <a:gd name="connsiteY3" fmla="*/ 2498978 h 5663722"/>
              <a:gd name="connsiteX4" fmla="*/ 5384906 w 6756508"/>
              <a:gd name="connsiteY4" fmla="*/ 3174062 h 5663722"/>
              <a:gd name="connsiteX5" fmla="*/ 2685372 w 6756508"/>
              <a:gd name="connsiteY5" fmla="*/ 2531924 h 5663722"/>
              <a:gd name="connsiteX6" fmla="*/ 2685372 w 6756508"/>
              <a:gd name="connsiteY6" fmla="*/ 2531921 h 5663722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  <a:gd name="connsiteX0" fmla="*/ 2685372 w 6756508"/>
              <a:gd name="connsiteY0" fmla="*/ 1071887 h 4203685"/>
              <a:gd name="connsiteX1" fmla="*/ 3643439 w 6756508"/>
              <a:gd name="connsiteY1" fmla="*/ 1572751 h 4203685"/>
              <a:gd name="connsiteX2" fmla="*/ 6756508 w 6756508"/>
              <a:gd name="connsiteY2" fmla="*/ 963152 h 4203685"/>
              <a:gd name="connsiteX3" fmla="*/ 0 w 6756508"/>
              <a:gd name="connsiteY3" fmla="*/ 1038941 h 4203685"/>
              <a:gd name="connsiteX4" fmla="*/ 5384906 w 6756508"/>
              <a:gd name="connsiteY4" fmla="*/ 1714025 h 4203685"/>
              <a:gd name="connsiteX5" fmla="*/ 2685372 w 6756508"/>
              <a:gd name="connsiteY5" fmla="*/ 1071887 h 42036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756508" h="4203685">
                <a:moveTo>
                  <a:pt x="2685372" y="1071887"/>
                </a:moveTo>
                <a:cubicBezTo>
                  <a:pt x="3004728" y="1238842"/>
                  <a:pt x="3929746" y="843385"/>
                  <a:pt x="3643439" y="1572751"/>
                </a:cubicBezTo>
                <a:cubicBezTo>
                  <a:pt x="5291114" y="2384738"/>
                  <a:pt x="5802321" y="0"/>
                  <a:pt x="6756508" y="963152"/>
                </a:cubicBezTo>
                <a:cubicBezTo>
                  <a:pt x="5263885" y="2901772"/>
                  <a:pt x="583602" y="3607661"/>
                  <a:pt x="0" y="1038941"/>
                </a:cubicBezTo>
                <a:cubicBezTo>
                  <a:pt x="438400" y="4203685"/>
                  <a:pt x="5067753" y="2254624"/>
                  <a:pt x="5384906" y="1714025"/>
                </a:cubicBezTo>
                <a:cubicBezTo>
                  <a:pt x="4622906" y="1421925"/>
                  <a:pt x="3135294" y="1178910"/>
                  <a:pt x="2685372" y="1071887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63500" sx="101000" sy="101000" algn="ctr" rotWithShape="0">
              <a:schemeClr val="tx1">
                <a:lumMod val="75000"/>
                <a:lumOff val="25000"/>
                <a:alpha val="40000"/>
              </a:schemeClr>
            </a:outerShdw>
            <a:reflection blurRad="12050" stA="35000" endA="100" endPos="40000" dist="101600" dir="5400000" sy="-100000" algn="bl" rotWithShape="0"/>
          </a:effectLst>
          <a:scene3d>
            <a:camera prst="orthographicFront"/>
            <a:lightRig rig="morning" dir="t">
              <a:rot lat="0" lon="0" rev="6000000"/>
            </a:lightRig>
          </a:scene3d>
          <a:sp3d>
            <a:bevelT w="25400" h="0" prst="ribl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37360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9638" y="1755648"/>
            <a:ext cx="3063240" cy="439432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1660" y="1722279"/>
            <a:ext cx="2834640" cy="6397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000" b="1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73938" y="1722279"/>
            <a:ext cx="2834640" cy="639762"/>
          </a:xfr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>
              <a:buNone/>
              <a:defRPr sz="2000" b="1" kern="1200">
                <a:gradFill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  <a:lumOff val="25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ts val="2000"/>
              </a:spcBef>
              <a:buClr>
                <a:schemeClr val="tx1"/>
              </a:buClr>
              <a:buSzPct val="80000"/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Freeform 9"/>
          <p:cNvSpPr/>
          <p:nvPr/>
        </p:nvSpPr>
        <p:spPr>
          <a:xfrm>
            <a:off x="1737360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4959638" y="2423160"/>
            <a:ext cx="3063240" cy="4572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737360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9638" y="2590799"/>
            <a:ext cx="3063240" cy="35353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" name="Group 5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8" name="Freeform 7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Freeform 8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7339001" y="5311513"/>
            <a:ext cx="1837944" cy="1533602"/>
            <a:chOff x="7339001" y="5311513"/>
            <a:chExt cx="1837944" cy="1533602"/>
          </a:xfrm>
        </p:grpSpPr>
        <p:sp>
          <p:nvSpPr>
            <p:cNvPr id="5" name="Freeform 4"/>
            <p:cNvSpPr>
              <a:spLocks noChangeAspect="1"/>
            </p:cNvSpPr>
            <p:nvPr/>
          </p:nvSpPr>
          <p:spPr>
            <a:xfrm rot="6563566" flipH="1" flipV="1">
              <a:off x="7456882" y="581085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0000"/>
                  </a:schemeClr>
                </a:gs>
                <a:gs pos="100000">
                  <a:schemeClr val="tx1">
                    <a:alpha val="5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6" name="Freeform 5"/>
            <p:cNvSpPr>
              <a:spLocks noChangeAspect="1"/>
            </p:cNvSpPr>
            <p:nvPr/>
          </p:nvSpPr>
          <p:spPr>
            <a:xfrm rot="6563566" flipH="1" flipV="1">
              <a:off x="7887816" y="5193632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35000"/>
                  </a:schemeClr>
                </a:gs>
                <a:gs pos="100000">
                  <a:schemeClr val="tx1">
                    <a:alpha val="2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7" name="Freeform 6"/>
            <p:cNvSpPr>
              <a:spLocks noChangeAspect="1"/>
            </p:cNvSpPr>
            <p:nvPr/>
          </p:nvSpPr>
          <p:spPr>
            <a:xfrm rot="6563566" flipH="1" flipV="1">
              <a:off x="8142682" y="5605111"/>
              <a:ext cx="916382" cy="1152144"/>
            </a:xfrm>
            <a:custGeom>
              <a:avLst/>
              <a:gdLst>
                <a:gd name="connsiteX0" fmla="*/ 0 w 3657600"/>
                <a:gd name="connsiteY0" fmla="*/ 685800 h 1371600"/>
                <a:gd name="connsiteX1" fmla="*/ 1186667 w 3657600"/>
                <a:gd name="connsiteY1" fmla="*/ 43667 h 1371600"/>
                <a:gd name="connsiteX2" fmla="*/ 1828801 w 3657600"/>
                <a:gd name="connsiteY2" fmla="*/ 2 h 1371600"/>
                <a:gd name="connsiteX3" fmla="*/ 2470936 w 3657600"/>
                <a:gd name="connsiteY3" fmla="*/ 43668 h 1371600"/>
                <a:gd name="connsiteX4" fmla="*/ 3657600 w 3657600"/>
                <a:gd name="connsiteY4" fmla="*/ 685806 h 1371600"/>
                <a:gd name="connsiteX5" fmla="*/ 2470934 w 3657600"/>
                <a:gd name="connsiteY5" fmla="*/ 1327941 h 1371600"/>
                <a:gd name="connsiteX6" fmla="*/ 1828799 w 3657600"/>
                <a:gd name="connsiteY6" fmla="*/ 1371606 h 1371600"/>
                <a:gd name="connsiteX7" fmla="*/ 1186664 w 3657600"/>
                <a:gd name="connsiteY7" fmla="*/ 1327940 h 1371600"/>
                <a:gd name="connsiteX8" fmla="*/ 0 w 3657600"/>
                <a:gd name="connsiteY8" fmla="*/ 685803 h 1371600"/>
                <a:gd name="connsiteX9" fmla="*/ 0 w 3657600"/>
                <a:gd name="connsiteY9" fmla="*/ 685800 h 1371600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761447 h 1447253"/>
                <a:gd name="connsiteX1" fmla="*/ 1186670 w 3672351"/>
                <a:gd name="connsiteY1" fmla="*/ 119314 h 1447253"/>
                <a:gd name="connsiteX2" fmla="*/ 1828804 w 3672351"/>
                <a:gd name="connsiteY2" fmla="*/ 75649 h 1447253"/>
                <a:gd name="connsiteX3" fmla="*/ 2470939 w 3672351"/>
                <a:gd name="connsiteY3" fmla="*/ 119315 h 1447253"/>
                <a:gd name="connsiteX4" fmla="*/ 2559427 w 3672351"/>
                <a:gd name="connsiteY4" fmla="*/ 107023 h 1447253"/>
                <a:gd name="connsiteX5" fmla="*/ 3657603 w 3672351"/>
                <a:gd name="connsiteY5" fmla="*/ 761453 h 1447253"/>
                <a:gd name="connsiteX6" fmla="*/ 2470937 w 3672351"/>
                <a:gd name="connsiteY6" fmla="*/ 1403588 h 1447253"/>
                <a:gd name="connsiteX7" fmla="*/ 1828802 w 3672351"/>
                <a:gd name="connsiteY7" fmla="*/ 1447253 h 1447253"/>
                <a:gd name="connsiteX8" fmla="*/ 1186667 w 3672351"/>
                <a:gd name="connsiteY8" fmla="*/ 1403587 h 1447253"/>
                <a:gd name="connsiteX9" fmla="*/ 3 w 3672351"/>
                <a:gd name="connsiteY9" fmla="*/ 761450 h 1447253"/>
                <a:gd name="connsiteX10" fmla="*/ 3 w 3672351"/>
                <a:gd name="connsiteY10" fmla="*/ 761447 h 1447253"/>
                <a:gd name="connsiteX0" fmla="*/ 3 w 3672351"/>
                <a:gd name="connsiteY0" fmla="*/ 685798 h 2004163"/>
                <a:gd name="connsiteX1" fmla="*/ 1186670 w 3672351"/>
                <a:gd name="connsiteY1" fmla="*/ 43665 h 2004163"/>
                <a:gd name="connsiteX2" fmla="*/ 1828804 w 3672351"/>
                <a:gd name="connsiteY2" fmla="*/ 0 h 2004163"/>
                <a:gd name="connsiteX3" fmla="*/ 2470939 w 3672351"/>
                <a:gd name="connsiteY3" fmla="*/ 43666 h 2004163"/>
                <a:gd name="connsiteX4" fmla="*/ 2559427 w 3672351"/>
                <a:gd name="connsiteY4" fmla="*/ 31374 h 2004163"/>
                <a:gd name="connsiteX5" fmla="*/ 3657603 w 3672351"/>
                <a:gd name="connsiteY5" fmla="*/ 685804 h 2004163"/>
                <a:gd name="connsiteX6" fmla="*/ 2470937 w 3672351"/>
                <a:gd name="connsiteY6" fmla="*/ 1327939 h 2004163"/>
                <a:gd name="connsiteX7" fmla="*/ 1828802 w 3672351"/>
                <a:gd name="connsiteY7" fmla="*/ 1371604 h 2004163"/>
                <a:gd name="connsiteX8" fmla="*/ 1186667 w 3672351"/>
                <a:gd name="connsiteY8" fmla="*/ 1327938 h 2004163"/>
                <a:gd name="connsiteX9" fmla="*/ 3 w 3672351"/>
                <a:gd name="connsiteY9" fmla="*/ 685801 h 2004163"/>
                <a:gd name="connsiteX10" fmla="*/ 3 w 3672351"/>
                <a:gd name="connsiteY10" fmla="*/ 685798 h 2004163"/>
                <a:gd name="connsiteX0" fmla="*/ 3 w 3657603"/>
                <a:gd name="connsiteY0" fmla="*/ 756433 h 1442239"/>
                <a:gd name="connsiteX1" fmla="*/ 1186670 w 3657603"/>
                <a:gd name="connsiteY1" fmla="*/ 114300 h 1442239"/>
                <a:gd name="connsiteX2" fmla="*/ 1828804 w 3657603"/>
                <a:gd name="connsiteY2" fmla="*/ 70635 h 1442239"/>
                <a:gd name="connsiteX3" fmla="*/ 2470939 w 3657603"/>
                <a:gd name="connsiteY3" fmla="*/ 114301 h 1442239"/>
                <a:gd name="connsiteX4" fmla="*/ 3657603 w 3657603"/>
                <a:gd name="connsiteY4" fmla="*/ 756439 h 1442239"/>
                <a:gd name="connsiteX5" fmla="*/ 2470937 w 3657603"/>
                <a:gd name="connsiteY5" fmla="*/ 1398574 h 1442239"/>
                <a:gd name="connsiteX6" fmla="*/ 1828802 w 3657603"/>
                <a:gd name="connsiteY6" fmla="*/ 1442239 h 1442239"/>
                <a:gd name="connsiteX7" fmla="*/ 1186667 w 3657603"/>
                <a:gd name="connsiteY7" fmla="*/ 1398573 h 1442239"/>
                <a:gd name="connsiteX8" fmla="*/ 3 w 3657603"/>
                <a:gd name="connsiteY8" fmla="*/ 756436 h 1442239"/>
                <a:gd name="connsiteX9" fmla="*/ 3 w 3657603"/>
                <a:gd name="connsiteY9" fmla="*/ 756433 h 1442239"/>
                <a:gd name="connsiteX0" fmla="*/ 527758 w 4185358"/>
                <a:gd name="connsiteY0" fmla="*/ 756433 h 1442239"/>
                <a:gd name="connsiteX1" fmla="*/ 1714425 w 4185358"/>
                <a:gd name="connsiteY1" fmla="*/ 114300 h 1442239"/>
                <a:gd name="connsiteX2" fmla="*/ 2356559 w 4185358"/>
                <a:gd name="connsiteY2" fmla="*/ 70635 h 1442239"/>
                <a:gd name="connsiteX3" fmla="*/ 2998694 w 4185358"/>
                <a:gd name="connsiteY3" fmla="*/ 114301 h 1442239"/>
                <a:gd name="connsiteX4" fmla="*/ 4185358 w 4185358"/>
                <a:gd name="connsiteY4" fmla="*/ 756439 h 1442239"/>
                <a:gd name="connsiteX5" fmla="*/ 2998692 w 4185358"/>
                <a:gd name="connsiteY5" fmla="*/ 1398574 h 1442239"/>
                <a:gd name="connsiteX6" fmla="*/ 2356557 w 4185358"/>
                <a:gd name="connsiteY6" fmla="*/ 1442239 h 1442239"/>
                <a:gd name="connsiteX7" fmla="*/ 1714422 w 4185358"/>
                <a:gd name="connsiteY7" fmla="*/ 1398573 h 1442239"/>
                <a:gd name="connsiteX8" fmla="*/ 527758 w 4185358"/>
                <a:gd name="connsiteY8" fmla="*/ 756436 h 1442239"/>
                <a:gd name="connsiteX9" fmla="*/ 527758 w 4185358"/>
                <a:gd name="connsiteY9" fmla="*/ 756433 h 1442239"/>
                <a:gd name="connsiteX0" fmla="*/ 527758 w 4185358"/>
                <a:gd name="connsiteY0" fmla="*/ 685798 h 1731271"/>
                <a:gd name="connsiteX1" fmla="*/ 1714425 w 4185358"/>
                <a:gd name="connsiteY1" fmla="*/ 43665 h 1731271"/>
                <a:gd name="connsiteX2" fmla="*/ 2356559 w 4185358"/>
                <a:gd name="connsiteY2" fmla="*/ 0 h 1731271"/>
                <a:gd name="connsiteX3" fmla="*/ 2998694 w 4185358"/>
                <a:gd name="connsiteY3" fmla="*/ 43666 h 1731271"/>
                <a:gd name="connsiteX4" fmla="*/ 4185358 w 4185358"/>
                <a:gd name="connsiteY4" fmla="*/ 685804 h 1731271"/>
                <a:gd name="connsiteX5" fmla="*/ 2998692 w 4185358"/>
                <a:gd name="connsiteY5" fmla="*/ 1327939 h 1731271"/>
                <a:gd name="connsiteX6" fmla="*/ 2356557 w 4185358"/>
                <a:gd name="connsiteY6" fmla="*/ 1371604 h 1731271"/>
                <a:gd name="connsiteX7" fmla="*/ 1714422 w 4185358"/>
                <a:gd name="connsiteY7" fmla="*/ 1327938 h 1731271"/>
                <a:gd name="connsiteX8" fmla="*/ 527758 w 4185358"/>
                <a:gd name="connsiteY8" fmla="*/ 685801 h 1731271"/>
                <a:gd name="connsiteX9" fmla="*/ 527758 w 4185358"/>
                <a:gd name="connsiteY9" fmla="*/ 685798 h 1731271"/>
                <a:gd name="connsiteX0" fmla="*/ 1174716 w 4832316"/>
                <a:gd name="connsiteY0" fmla="*/ 685798 h 2451847"/>
                <a:gd name="connsiteX1" fmla="*/ 2361383 w 4832316"/>
                <a:gd name="connsiteY1" fmla="*/ 43665 h 2451847"/>
                <a:gd name="connsiteX2" fmla="*/ 3003517 w 4832316"/>
                <a:gd name="connsiteY2" fmla="*/ 0 h 2451847"/>
                <a:gd name="connsiteX3" fmla="*/ 3645652 w 4832316"/>
                <a:gd name="connsiteY3" fmla="*/ 43666 h 2451847"/>
                <a:gd name="connsiteX4" fmla="*/ 4832316 w 4832316"/>
                <a:gd name="connsiteY4" fmla="*/ 685804 h 2451847"/>
                <a:gd name="connsiteX5" fmla="*/ 3645650 w 4832316"/>
                <a:gd name="connsiteY5" fmla="*/ 1327939 h 2451847"/>
                <a:gd name="connsiteX6" fmla="*/ 3003515 w 4832316"/>
                <a:gd name="connsiteY6" fmla="*/ 1371604 h 2451847"/>
                <a:gd name="connsiteX7" fmla="*/ 2361380 w 4832316"/>
                <a:gd name="connsiteY7" fmla="*/ 1327938 h 2451847"/>
                <a:gd name="connsiteX8" fmla="*/ 1174716 w 4832316"/>
                <a:gd name="connsiteY8" fmla="*/ 685801 h 2451847"/>
                <a:gd name="connsiteX9" fmla="*/ 1174716 w 4832316"/>
                <a:gd name="connsiteY9" fmla="*/ 685798 h 2451847"/>
                <a:gd name="connsiteX0" fmla="*/ 1174716 w 5193374"/>
                <a:gd name="connsiteY0" fmla="*/ 685798 h 2451847"/>
                <a:gd name="connsiteX1" fmla="*/ 2361383 w 5193374"/>
                <a:gd name="connsiteY1" fmla="*/ 43665 h 2451847"/>
                <a:gd name="connsiteX2" fmla="*/ 3003517 w 5193374"/>
                <a:gd name="connsiteY2" fmla="*/ 0 h 2451847"/>
                <a:gd name="connsiteX3" fmla="*/ 3645652 w 5193374"/>
                <a:gd name="connsiteY3" fmla="*/ 43666 h 2451847"/>
                <a:gd name="connsiteX4" fmla="*/ 4832316 w 5193374"/>
                <a:gd name="connsiteY4" fmla="*/ 685804 h 2451847"/>
                <a:gd name="connsiteX5" fmla="*/ 3645650 w 5193374"/>
                <a:gd name="connsiteY5" fmla="*/ 1327939 h 2451847"/>
                <a:gd name="connsiteX6" fmla="*/ 3003515 w 5193374"/>
                <a:gd name="connsiteY6" fmla="*/ 1371604 h 2451847"/>
                <a:gd name="connsiteX7" fmla="*/ 2361380 w 5193374"/>
                <a:gd name="connsiteY7" fmla="*/ 1327938 h 2451847"/>
                <a:gd name="connsiteX8" fmla="*/ 1174716 w 5193374"/>
                <a:gd name="connsiteY8" fmla="*/ 685801 h 2451847"/>
                <a:gd name="connsiteX9" fmla="*/ 1174716 w 5193374"/>
                <a:gd name="connsiteY9" fmla="*/ 685798 h 2451847"/>
                <a:gd name="connsiteX0" fmla="*/ 1174716 w 5193374"/>
                <a:gd name="connsiteY0" fmla="*/ 685798 h 3407194"/>
                <a:gd name="connsiteX1" fmla="*/ 2361383 w 5193374"/>
                <a:gd name="connsiteY1" fmla="*/ 43665 h 3407194"/>
                <a:gd name="connsiteX2" fmla="*/ 3003517 w 5193374"/>
                <a:gd name="connsiteY2" fmla="*/ 0 h 3407194"/>
                <a:gd name="connsiteX3" fmla="*/ 3645652 w 5193374"/>
                <a:gd name="connsiteY3" fmla="*/ 43666 h 3407194"/>
                <a:gd name="connsiteX4" fmla="*/ 4832316 w 5193374"/>
                <a:gd name="connsiteY4" fmla="*/ 685804 h 3407194"/>
                <a:gd name="connsiteX5" fmla="*/ 3645650 w 5193374"/>
                <a:gd name="connsiteY5" fmla="*/ 1327939 h 3407194"/>
                <a:gd name="connsiteX6" fmla="*/ 3003515 w 5193374"/>
                <a:gd name="connsiteY6" fmla="*/ 1371604 h 3407194"/>
                <a:gd name="connsiteX7" fmla="*/ 2361380 w 5193374"/>
                <a:gd name="connsiteY7" fmla="*/ 1327938 h 3407194"/>
                <a:gd name="connsiteX8" fmla="*/ 1174716 w 5193374"/>
                <a:gd name="connsiteY8" fmla="*/ 685801 h 3407194"/>
                <a:gd name="connsiteX9" fmla="*/ 1174716 w 5193374"/>
                <a:gd name="connsiteY9" fmla="*/ 685798 h 3407194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960216 h 3681612"/>
                <a:gd name="connsiteX1" fmla="*/ 2361383 w 5193374"/>
                <a:gd name="connsiteY1" fmla="*/ 318083 h 3681612"/>
                <a:gd name="connsiteX2" fmla="*/ 3003517 w 5193374"/>
                <a:gd name="connsiteY2" fmla="*/ 274418 h 3681612"/>
                <a:gd name="connsiteX3" fmla="*/ 3645652 w 5193374"/>
                <a:gd name="connsiteY3" fmla="*/ 318084 h 3681612"/>
                <a:gd name="connsiteX4" fmla="*/ 4832316 w 5193374"/>
                <a:gd name="connsiteY4" fmla="*/ 960222 h 3681612"/>
                <a:gd name="connsiteX5" fmla="*/ 3645650 w 5193374"/>
                <a:gd name="connsiteY5" fmla="*/ 1602357 h 3681612"/>
                <a:gd name="connsiteX6" fmla="*/ 3003515 w 5193374"/>
                <a:gd name="connsiteY6" fmla="*/ 1646022 h 3681612"/>
                <a:gd name="connsiteX7" fmla="*/ 2361380 w 5193374"/>
                <a:gd name="connsiteY7" fmla="*/ 1602356 h 3681612"/>
                <a:gd name="connsiteX8" fmla="*/ 1174716 w 5193374"/>
                <a:gd name="connsiteY8" fmla="*/ 960219 h 3681612"/>
                <a:gd name="connsiteX9" fmla="*/ 1174716 w 5193374"/>
                <a:gd name="connsiteY9" fmla="*/ 960216 h 3681612"/>
                <a:gd name="connsiteX0" fmla="*/ 1174716 w 5193374"/>
                <a:gd name="connsiteY0" fmla="*/ 2033989 h 4755385"/>
                <a:gd name="connsiteX1" fmla="*/ 2361383 w 5193374"/>
                <a:gd name="connsiteY1" fmla="*/ 1391856 h 4755385"/>
                <a:gd name="connsiteX2" fmla="*/ 3003517 w 5193374"/>
                <a:gd name="connsiteY2" fmla="*/ 1348191 h 4755385"/>
                <a:gd name="connsiteX3" fmla="*/ 3645652 w 5193374"/>
                <a:gd name="connsiteY3" fmla="*/ 1391857 h 4755385"/>
                <a:gd name="connsiteX4" fmla="*/ 4832316 w 5193374"/>
                <a:gd name="connsiteY4" fmla="*/ 2033995 h 4755385"/>
                <a:gd name="connsiteX5" fmla="*/ 3645650 w 5193374"/>
                <a:gd name="connsiteY5" fmla="*/ 2676130 h 4755385"/>
                <a:gd name="connsiteX6" fmla="*/ 3003515 w 5193374"/>
                <a:gd name="connsiteY6" fmla="*/ 2719795 h 4755385"/>
                <a:gd name="connsiteX7" fmla="*/ 2361380 w 5193374"/>
                <a:gd name="connsiteY7" fmla="*/ 2676129 h 4755385"/>
                <a:gd name="connsiteX8" fmla="*/ 1174716 w 5193374"/>
                <a:gd name="connsiteY8" fmla="*/ 2033992 h 4755385"/>
                <a:gd name="connsiteX9" fmla="*/ 1174716 w 5193374"/>
                <a:gd name="connsiteY9" fmla="*/ 2033989 h 4755385"/>
                <a:gd name="connsiteX0" fmla="*/ 1174716 w 4832316"/>
                <a:gd name="connsiteY0" fmla="*/ 2033989 h 4755385"/>
                <a:gd name="connsiteX1" fmla="*/ 2361383 w 4832316"/>
                <a:gd name="connsiteY1" fmla="*/ 1391856 h 4755385"/>
                <a:gd name="connsiteX2" fmla="*/ 3003517 w 4832316"/>
                <a:gd name="connsiteY2" fmla="*/ 1348191 h 4755385"/>
                <a:gd name="connsiteX3" fmla="*/ 3645652 w 4832316"/>
                <a:gd name="connsiteY3" fmla="*/ 1391857 h 4755385"/>
                <a:gd name="connsiteX4" fmla="*/ 4832316 w 4832316"/>
                <a:gd name="connsiteY4" fmla="*/ 2033995 h 4755385"/>
                <a:gd name="connsiteX5" fmla="*/ 3645650 w 4832316"/>
                <a:gd name="connsiteY5" fmla="*/ 2676130 h 4755385"/>
                <a:gd name="connsiteX6" fmla="*/ 3003515 w 4832316"/>
                <a:gd name="connsiteY6" fmla="*/ 2719795 h 4755385"/>
                <a:gd name="connsiteX7" fmla="*/ 2361380 w 4832316"/>
                <a:gd name="connsiteY7" fmla="*/ 2676129 h 4755385"/>
                <a:gd name="connsiteX8" fmla="*/ 1174716 w 4832316"/>
                <a:gd name="connsiteY8" fmla="*/ 2033992 h 4755385"/>
                <a:gd name="connsiteX9" fmla="*/ 1174716 w 4832316"/>
                <a:gd name="connsiteY9" fmla="*/ 2033989 h 4755385"/>
                <a:gd name="connsiteX0" fmla="*/ 527758 w 4185358"/>
                <a:gd name="connsiteY0" fmla="*/ 2033989 h 4755385"/>
                <a:gd name="connsiteX1" fmla="*/ 1714425 w 4185358"/>
                <a:gd name="connsiteY1" fmla="*/ 1391856 h 4755385"/>
                <a:gd name="connsiteX2" fmla="*/ 2998694 w 4185358"/>
                <a:gd name="connsiteY2" fmla="*/ 1391857 h 4755385"/>
                <a:gd name="connsiteX3" fmla="*/ 4185358 w 4185358"/>
                <a:gd name="connsiteY3" fmla="*/ 2033995 h 4755385"/>
                <a:gd name="connsiteX4" fmla="*/ 2998692 w 4185358"/>
                <a:gd name="connsiteY4" fmla="*/ 2676130 h 4755385"/>
                <a:gd name="connsiteX5" fmla="*/ 2356557 w 4185358"/>
                <a:gd name="connsiteY5" fmla="*/ 2719795 h 4755385"/>
                <a:gd name="connsiteX6" fmla="*/ 1714422 w 4185358"/>
                <a:gd name="connsiteY6" fmla="*/ 2676129 h 4755385"/>
                <a:gd name="connsiteX7" fmla="*/ 527758 w 4185358"/>
                <a:gd name="connsiteY7" fmla="*/ 2033992 h 4755385"/>
                <a:gd name="connsiteX8" fmla="*/ 527758 w 4185358"/>
                <a:gd name="connsiteY8" fmla="*/ 2033989 h 4755385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185358"/>
                <a:gd name="connsiteY0" fmla="*/ 2033989 h 4406268"/>
                <a:gd name="connsiteX1" fmla="*/ 1714425 w 4185358"/>
                <a:gd name="connsiteY1" fmla="*/ 1391856 h 4406268"/>
                <a:gd name="connsiteX2" fmla="*/ 2998694 w 4185358"/>
                <a:gd name="connsiteY2" fmla="*/ 1391857 h 4406268"/>
                <a:gd name="connsiteX3" fmla="*/ 4185358 w 4185358"/>
                <a:gd name="connsiteY3" fmla="*/ 2033995 h 4406268"/>
                <a:gd name="connsiteX4" fmla="*/ 2998692 w 4185358"/>
                <a:gd name="connsiteY4" fmla="*/ 2676130 h 4406268"/>
                <a:gd name="connsiteX5" fmla="*/ 2356557 w 4185358"/>
                <a:gd name="connsiteY5" fmla="*/ 2719795 h 4406268"/>
                <a:gd name="connsiteX6" fmla="*/ 1714422 w 4185358"/>
                <a:gd name="connsiteY6" fmla="*/ 2676129 h 4406268"/>
                <a:gd name="connsiteX7" fmla="*/ 527758 w 4185358"/>
                <a:gd name="connsiteY7" fmla="*/ 2033992 h 4406268"/>
                <a:gd name="connsiteX8" fmla="*/ 527758 w 4185358"/>
                <a:gd name="connsiteY8" fmla="*/ 2033989 h 4406268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527758 w 4678417"/>
                <a:gd name="connsiteY0" fmla="*/ 2033989 h 5080997"/>
                <a:gd name="connsiteX1" fmla="*/ 1714425 w 4678417"/>
                <a:gd name="connsiteY1" fmla="*/ 1391856 h 5080997"/>
                <a:gd name="connsiteX2" fmla="*/ 2998694 w 4678417"/>
                <a:gd name="connsiteY2" fmla="*/ 1391857 h 5080997"/>
                <a:gd name="connsiteX3" fmla="*/ 4185358 w 4678417"/>
                <a:gd name="connsiteY3" fmla="*/ 2033995 h 5080997"/>
                <a:gd name="connsiteX4" fmla="*/ 2998692 w 4678417"/>
                <a:gd name="connsiteY4" fmla="*/ 2676130 h 5080997"/>
                <a:gd name="connsiteX5" fmla="*/ 2356557 w 4678417"/>
                <a:gd name="connsiteY5" fmla="*/ 2719795 h 5080997"/>
                <a:gd name="connsiteX6" fmla="*/ 1714422 w 4678417"/>
                <a:gd name="connsiteY6" fmla="*/ 2676129 h 5080997"/>
                <a:gd name="connsiteX7" fmla="*/ 527758 w 4678417"/>
                <a:gd name="connsiteY7" fmla="*/ 2033992 h 5080997"/>
                <a:gd name="connsiteX8" fmla="*/ 527758 w 4678417"/>
                <a:gd name="connsiteY8" fmla="*/ 2033989 h 5080997"/>
                <a:gd name="connsiteX0" fmla="*/ 3 w 4150662"/>
                <a:gd name="connsiteY0" fmla="*/ 2033989 h 5080997"/>
                <a:gd name="connsiteX1" fmla="*/ 1186670 w 4150662"/>
                <a:gd name="connsiteY1" fmla="*/ 1391856 h 5080997"/>
                <a:gd name="connsiteX2" fmla="*/ 2470939 w 4150662"/>
                <a:gd name="connsiteY2" fmla="*/ 1391857 h 5080997"/>
                <a:gd name="connsiteX3" fmla="*/ 3657603 w 4150662"/>
                <a:gd name="connsiteY3" fmla="*/ 2033995 h 5080997"/>
                <a:gd name="connsiteX4" fmla="*/ 2470937 w 4150662"/>
                <a:gd name="connsiteY4" fmla="*/ 2676130 h 5080997"/>
                <a:gd name="connsiteX5" fmla="*/ 1828802 w 4150662"/>
                <a:gd name="connsiteY5" fmla="*/ 2719795 h 5080997"/>
                <a:gd name="connsiteX6" fmla="*/ 1186667 w 4150662"/>
                <a:gd name="connsiteY6" fmla="*/ 2676129 h 5080997"/>
                <a:gd name="connsiteX7" fmla="*/ 3 w 4150662"/>
                <a:gd name="connsiteY7" fmla="*/ 2033992 h 5080997"/>
                <a:gd name="connsiteX8" fmla="*/ 3 w 4150662"/>
                <a:gd name="connsiteY8" fmla="*/ 2033989 h 5080997"/>
                <a:gd name="connsiteX0" fmla="*/ 3 w 3184725"/>
                <a:gd name="connsiteY0" fmla="*/ 2033989 h 3886288"/>
                <a:gd name="connsiteX1" fmla="*/ 1186670 w 3184725"/>
                <a:gd name="connsiteY1" fmla="*/ 1391856 h 3886288"/>
                <a:gd name="connsiteX2" fmla="*/ 2470939 w 3184725"/>
                <a:gd name="connsiteY2" fmla="*/ 1391857 h 3886288"/>
                <a:gd name="connsiteX3" fmla="*/ 1752603 w 3184725"/>
                <a:gd name="connsiteY3" fmla="*/ 52795 h 3886288"/>
                <a:gd name="connsiteX4" fmla="*/ 2470937 w 3184725"/>
                <a:gd name="connsiteY4" fmla="*/ 2676130 h 3886288"/>
                <a:gd name="connsiteX5" fmla="*/ 1828802 w 3184725"/>
                <a:gd name="connsiteY5" fmla="*/ 2719795 h 3886288"/>
                <a:gd name="connsiteX6" fmla="*/ 1186667 w 3184725"/>
                <a:gd name="connsiteY6" fmla="*/ 2676129 h 3886288"/>
                <a:gd name="connsiteX7" fmla="*/ 3 w 3184725"/>
                <a:gd name="connsiteY7" fmla="*/ 2033992 h 3886288"/>
                <a:gd name="connsiteX8" fmla="*/ 3 w 3184725"/>
                <a:gd name="connsiteY8" fmla="*/ 2033989 h 3886288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470939 w 3184725"/>
                <a:gd name="connsiteY2" fmla="*/ 13918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385339"/>
                <a:gd name="connsiteY0" fmla="*/ 2033989 h 6528797"/>
                <a:gd name="connsiteX1" fmla="*/ 1186670 w 3385339"/>
                <a:gd name="connsiteY1" fmla="*/ 1391856 h 6528797"/>
                <a:gd name="connsiteX2" fmla="*/ 3385339 w 3385339"/>
                <a:gd name="connsiteY2" fmla="*/ 706057 h 6528797"/>
                <a:gd name="connsiteX3" fmla="*/ 228603 w 3385339"/>
                <a:gd name="connsiteY3" fmla="*/ 3481795 h 6528797"/>
                <a:gd name="connsiteX4" fmla="*/ 2470937 w 3385339"/>
                <a:gd name="connsiteY4" fmla="*/ 2676130 h 6528797"/>
                <a:gd name="connsiteX5" fmla="*/ 1828802 w 3385339"/>
                <a:gd name="connsiteY5" fmla="*/ 2719795 h 6528797"/>
                <a:gd name="connsiteX6" fmla="*/ 1186667 w 3385339"/>
                <a:gd name="connsiteY6" fmla="*/ 2676129 h 6528797"/>
                <a:gd name="connsiteX7" fmla="*/ 3 w 3385339"/>
                <a:gd name="connsiteY7" fmla="*/ 2033992 h 6528797"/>
                <a:gd name="connsiteX8" fmla="*/ 3 w 3385339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3 w 3184725"/>
                <a:gd name="connsiteY0" fmla="*/ 2033989 h 6528797"/>
                <a:gd name="connsiteX1" fmla="*/ 1186670 w 3184725"/>
                <a:gd name="connsiteY1" fmla="*/ 1391856 h 6528797"/>
                <a:gd name="connsiteX2" fmla="*/ 2928139 w 3184725"/>
                <a:gd name="connsiteY2" fmla="*/ 706057 h 6528797"/>
                <a:gd name="connsiteX3" fmla="*/ 228603 w 3184725"/>
                <a:gd name="connsiteY3" fmla="*/ 3481795 h 6528797"/>
                <a:gd name="connsiteX4" fmla="*/ 2470937 w 3184725"/>
                <a:gd name="connsiteY4" fmla="*/ 2676130 h 6528797"/>
                <a:gd name="connsiteX5" fmla="*/ 1828802 w 3184725"/>
                <a:gd name="connsiteY5" fmla="*/ 2719795 h 6528797"/>
                <a:gd name="connsiteX6" fmla="*/ 1186667 w 3184725"/>
                <a:gd name="connsiteY6" fmla="*/ 2676129 h 6528797"/>
                <a:gd name="connsiteX7" fmla="*/ 3 w 3184725"/>
                <a:gd name="connsiteY7" fmla="*/ 2033992 h 6528797"/>
                <a:gd name="connsiteX8" fmla="*/ 3 w 3184725"/>
                <a:gd name="connsiteY8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1828799 w 3184722"/>
                <a:gd name="connsiteY5" fmla="*/ 2719795 h 6528797"/>
                <a:gd name="connsiteX6" fmla="*/ 0 w 3184722"/>
                <a:gd name="connsiteY6" fmla="*/ 2033992 h 6528797"/>
                <a:gd name="connsiteX7" fmla="*/ 0 w 3184722"/>
                <a:gd name="connsiteY7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3184722"/>
                <a:gd name="connsiteY0" fmla="*/ 2033989 h 6528797"/>
                <a:gd name="connsiteX1" fmla="*/ 1186667 w 3184722"/>
                <a:gd name="connsiteY1" fmla="*/ 1391856 h 6528797"/>
                <a:gd name="connsiteX2" fmla="*/ 2928136 w 3184722"/>
                <a:gd name="connsiteY2" fmla="*/ 706057 h 6528797"/>
                <a:gd name="connsiteX3" fmla="*/ 228600 w 3184722"/>
                <a:gd name="connsiteY3" fmla="*/ 3481795 h 6528797"/>
                <a:gd name="connsiteX4" fmla="*/ 2470934 w 3184722"/>
                <a:gd name="connsiteY4" fmla="*/ 2676130 h 6528797"/>
                <a:gd name="connsiteX5" fmla="*/ 0 w 3184722"/>
                <a:gd name="connsiteY5" fmla="*/ 2033992 h 6528797"/>
                <a:gd name="connsiteX6" fmla="*/ 0 w 3184722"/>
                <a:gd name="connsiteY6" fmla="*/ 2033989 h 6528797"/>
                <a:gd name="connsiteX0" fmla="*/ 0 w 2928136"/>
                <a:gd name="connsiteY0" fmla="*/ 2033989 h 6528797"/>
                <a:gd name="connsiteX1" fmla="*/ 1186667 w 2928136"/>
                <a:gd name="connsiteY1" fmla="*/ 1391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2033989 h 6528797"/>
                <a:gd name="connsiteX1" fmla="*/ 958067 w 2928136"/>
                <a:gd name="connsiteY1" fmla="*/ 2534856 h 6528797"/>
                <a:gd name="connsiteX2" fmla="*/ 2928136 w 2928136"/>
                <a:gd name="connsiteY2" fmla="*/ 706057 h 6528797"/>
                <a:gd name="connsiteX3" fmla="*/ 228600 w 2928136"/>
                <a:gd name="connsiteY3" fmla="*/ 3481795 h 6528797"/>
                <a:gd name="connsiteX4" fmla="*/ 2470934 w 2928136"/>
                <a:gd name="connsiteY4" fmla="*/ 2676130 h 6528797"/>
                <a:gd name="connsiteX5" fmla="*/ 0 w 2928136"/>
                <a:gd name="connsiteY5" fmla="*/ 2033992 h 6528797"/>
                <a:gd name="connsiteX6" fmla="*/ 0 w 2928136"/>
                <a:gd name="connsiteY6" fmla="*/ 2033989 h 6528797"/>
                <a:gd name="connsiteX0" fmla="*/ 0 w 2928136"/>
                <a:gd name="connsiteY0" fmla="*/ 1434955 h 5929763"/>
                <a:gd name="connsiteX1" fmla="*/ 958067 w 2928136"/>
                <a:gd name="connsiteY1" fmla="*/ 1935822 h 5929763"/>
                <a:gd name="connsiteX2" fmla="*/ 2928136 w 2928136"/>
                <a:gd name="connsiteY2" fmla="*/ 107023 h 5929763"/>
                <a:gd name="connsiteX3" fmla="*/ 228600 w 2928136"/>
                <a:gd name="connsiteY3" fmla="*/ 2882761 h 5929763"/>
                <a:gd name="connsiteX4" fmla="*/ 2470934 w 2928136"/>
                <a:gd name="connsiteY4" fmla="*/ 2077096 h 5929763"/>
                <a:gd name="connsiteX5" fmla="*/ 0 w 2928136"/>
                <a:gd name="connsiteY5" fmla="*/ 1434958 h 5929763"/>
                <a:gd name="connsiteX6" fmla="*/ 0 w 2928136"/>
                <a:gd name="connsiteY6" fmla="*/ 1434955 h 5929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1275236 w 4203372"/>
                <a:gd name="connsiteY0" fmla="*/ 1810262 h 6305070"/>
                <a:gd name="connsiteX1" fmla="*/ 2233303 w 4203372"/>
                <a:gd name="connsiteY1" fmla="*/ 2311129 h 6305070"/>
                <a:gd name="connsiteX2" fmla="*/ 4203372 w 4203372"/>
                <a:gd name="connsiteY2" fmla="*/ 863330 h 6305070"/>
                <a:gd name="connsiteX3" fmla="*/ 1503836 w 4203372"/>
                <a:gd name="connsiteY3" fmla="*/ 3258068 h 6305070"/>
                <a:gd name="connsiteX4" fmla="*/ 3746170 w 4203372"/>
                <a:gd name="connsiteY4" fmla="*/ 2452403 h 6305070"/>
                <a:gd name="connsiteX5" fmla="*/ 1275236 w 4203372"/>
                <a:gd name="connsiteY5" fmla="*/ 1810265 h 6305070"/>
                <a:gd name="connsiteX6" fmla="*/ 1275236 w 4203372"/>
                <a:gd name="connsiteY6" fmla="*/ 1810262 h 6305070"/>
                <a:gd name="connsiteX0" fmla="*/ 0 w 2928136"/>
                <a:gd name="connsiteY0" fmla="*/ 1053955 h 5548763"/>
                <a:gd name="connsiteX1" fmla="*/ 958067 w 2928136"/>
                <a:gd name="connsiteY1" fmla="*/ 1554822 h 5548763"/>
                <a:gd name="connsiteX2" fmla="*/ 2928136 w 2928136"/>
                <a:gd name="connsiteY2" fmla="*/ 107023 h 5548763"/>
                <a:gd name="connsiteX3" fmla="*/ 228600 w 2928136"/>
                <a:gd name="connsiteY3" fmla="*/ 2501761 h 5548763"/>
                <a:gd name="connsiteX4" fmla="*/ 2470934 w 2928136"/>
                <a:gd name="connsiteY4" fmla="*/ 1696096 h 5548763"/>
                <a:gd name="connsiteX5" fmla="*/ 0 w 2928136"/>
                <a:gd name="connsiteY5" fmla="*/ 1053958 h 5548763"/>
                <a:gd name="connsiteX6" fmla="*/ 0 w 2928136"/>
                <a:gd name="connsiteY6" fmla="*/ 1053955 h 5548763"/>
                <a:gd name="connsiteX0" fmla="*/ 844930 w 3773066"/>
                <a:gd name="connsiteY0" fmla="*/ 2505027 h 6999835"/>
                <a:gd name="connsiteX1" fmla="*/ 1802997 w 3773066"/>
                <a:gd name="connsiteY1" fmla="*/ 3005894 h 6999835"/>
                <a:gd name="connsiteX2" fmla="*/ 3773066 w 3773066"/>
                <a:gd name="connsiteY2" fmla="*/ 1558095 h 6999835"/>
                <a:gd name="connsiteX3" fmla="*/ 1073530 w 3773066"/>
                <a:gd name="connsiteY3" fmla="*/ 3952833 h 6999835"/>
                <a:gd name="connsiteX4" fmla="*/ 3315864 w 3773066"/>
                <a:gd name="connsiteY4" fmla="*/ 3147168 h 6999835"/>
                <a:gd name="connsiteX5" fmla="*/ 844930 w 3773066"/>
                <a:gd name="connsiteY5" fmla="*/ 2505030 h 6999835"/>
                <a:gd name="connsiteX6" fmla="*/ 844930 w 3773066"/>
                <a:gd name="connsiteY6" fmla="*/ 2505027 h 6999835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324542 w 4252678"/>
                <a:gd name="connsiteY0" fmla="*/ 2392968 h 6887776"/>
                <a:gd name="connsiteX1" fmla="*/ 2282609 w 4252678"/>
                <a:gd name="connsiteY1" fmla="*/ 2893835 h 6887776"/>
                <a:gd name="connsiteX2" fmla="*/ 4252678 w 4252678"/>
                <a:gd name="connsiteY2" fmla="*/ 1446036 h 6887776"/>
                <a:gd name="connsiteX3" fmla="*/ 1553142 w 4252678"/>
                <a:gd name="connsiteY3" fmla="*/ 3840774 h 6887776"/>
                <a:gd name="connsiteX4" fmla="*/ 3795476 w 4252678"/>
                <a:gd name="connsiteY4" fmla="*/ 3035109 h 6887776"/>
                <a:gd name="connsiteX5" fmla="*/ 1324542 w 4252678"/>
                <a:gd name="connsiteY5" fmla="*/ 2392971 h 6887776"/>
                <a:gd name="connsiteX6" fmla="*/ 1324542 w 4252678"/>
                <a:gd name="connsiteY6" fmla="*/ 2392968 h 6887776"/>
                <a:gd name="connsiteX0" fmla="*/ 1869139 w 4797275"/>
                <a:gd name="connsiteY0" fmla="*/ 2392968 h 6887776"/>
                <a:gd name="connsiteX1" fmla="*/ 2827206 w 4797275"/>
                <a:gd name="connsiteY1" fmla="*/ 2893835 h 6887776"/>
                <a:gd name="connsiteX2" fmla="*/ 4797275 w 4797275"/>
                <a:gd name="connsiteY2" fmla="*/ 1446036 h 6887776"/>
                <a:gd name="connsiteX3" fmla="*/ 2097739 w 4797275"/>
                <a:gd name="connsiteY3" fmla="*/ 3840774 h 6887776"/>
                <a:gd name="connsiteX4" fmla="*/ 4340073 w 4797275"/>
                <a:gd name="connsiteY4" fmla="*/ 3035109 h 6887776"/>
                <a:gd name="connsiteX5" fmla="*/ 1869139 w 4797275"/>
                <a:gd name="connsiteY5" fmla="*/ 2392971 h 6887776"/>
                <a:gd name="connsiteX6" fmla="*/ 1869139 w 4797275"/>
                <a:gd name="connsiteY6" fmla="*/ 2392968 h 6887776"/>
                <a:gd name="connsiteX0" fmla="*/ 1869139 w 4797275"/>
                <a:gd name="connsiteY0" fmla="*/ 2433309 h 6928117"/>
                <a:gd name="connsiteX1" fmla="*/ 2827206 w 4797275"/>
                <a:gd name="connsiteY1" fmla="*/ 2934176 h 6928117"/>
                <a:gd name="connsiteX2" fmla="*/ 4797275 w 4797275"/>
                <a:gd name="connsiteY2" fmla="*/ 1486377 h 6928117"/>
                <a:gd name="connsiteX3" fmla="*/ 2097739 w 4797275"/>
                <a:gd name="connsiteY3" fmla="*/ 3881115 h 6928117"/>
                <a:gd name="connsiteX4" fmla="*/ 4340073 w 4797275"/>
                <a:gd name="connsiteY4" fmla="*/ 3075450 h 6928117"/>
                <a:gd name="connsiteX5" fmla="*/ 1869139 w 4797275"/>
                <a:gd name="connsiteY5" fmla="*/ 2433312 h 6928117"/>
                <a:gd name="connsiteX6" fmla="*/ 1869139 w 4797275"/>
                <a:gd name="connsiteY6" fmla="*/ 2433309 h 6928117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1869139 w 4797275"/>
                <a:gd name="connsiteY5" fmla="*/ 2531924 h 7026729"/>
                <a:gd name="connsiteX6" fmla="*/ 1869139 w 4797275"/>
                <a:gd name="connsiteY6" fmla="*/ 2531921 h 7026729"/>
                <a:gd name="connsiteX0" fmla="*/ 1869139 w 4797275"/>
                <a:gd name="connsiteY0" fmla="*/ 2531921 h 7026729"/>
                <a:gd name="connsiteX1" fmla="*/ 2827206 w 4797275"/>
                <a:gd name="connsiteY1" fmla="*/ 3032788 h 7026729"/>
                <a:gd name="connsiteX2" fmla="*/ 4797275 w 4797275"/>
                <a:gd name="connsiteY2" fmla="*/ 1584989 h 7026729"/>
                <a:gd name="connsiteX3" fmla="*/ 2097739 w 4797275"/>
                <a:gd name="connsiteY3" fmla="*/ 3979727 h 7026729"/>
                <a:gd name="connsiteX4" fmla="*/ 4340073 w 4797275"/>
                <a:gd name="connsiteY4" fmla="*/ 3174062 h 7026729"/>
                <a:gd name="connsiteX5" fmla="*/ 3269869 w 4797275"/>
                <a:gd name="connsiteY5" fmla="*/ 2756647 h 7026729"/>
                <a:gd name="connsiteX6" fmla="*/ 1869139 w 4797275"/>
                <a:gd name="connsiteY6" fmla="*/ 2531924 h 7026729"/>
                <a:gd name="connsiteX7" fmla="*/ 1869139 w 4797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3400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5940275"/>
                <a:gd name="connsiteY0" fmla="*/ 2531921 h 7026729"/>
                <a:gd name="connsiteX1" fmla="*/ 2827206 w 5940275"/>
                <a:gd name="connsiteY1" fmla="*/ 3032788 h 7026729"/>
                <a:gd name="connsiteX2" fmla="*/ 5940275 w 5940275"/>
                <a:gd name="connsiteY2" fmla="*/ 2423189 h 7026729"/>
                <a:gd name="connsiteX3" fmla="*/ 2097739 w 5940275"/>
                <a:gd name="connsiteY3" fmla="*/ 3979727 h 7026729"/>
                <a:gd name="connsiteX4" fmla="*/ 4568673 w 5940275"/>
                <a:gd name="connsiteY4" fmla="*/ 3174062 h 7026729"/>
                <a:gd name="connsiteX5" fmla="*/ 3269869 w 5940275"/>
                <a:gd name="connsiteY5" fmla="*/ 2756647 h 7026729"/>
                <a:gd name="connsiteX6" fmla="*/ 1869139 w 5940275"/>
                <a:gd name="connsiteY6" fmla="*/ 2531924 h 7026729"/>
                <a:gd name="connsiteX7" fmla="*/ 1869139 w 5940275"/>
                <a:gd name="connsiteY7" fmla="*/ 2531921 h 7026729"/>
                <a:gd name="connsiteX0" fmla="*/ 1869139 w 6324598"/>
                <a:gd name="connsiteY0" fmla="*/ 2531921 h 7331529"/>
                <a:gd name="connsiteX1" fmla="*/ 2827206 w 6324598"/>
                <a:gd name="connsiteY1" fmla="*/ 3032788 h 7331529"/>
                <a:gd name="connsiteX2" fmla="*/ 5940275 w 6324598"/>
                <a:gd name="connsiteY2" fmla="*/ 2423189 h 7331529"/>
                <a:gd name="connsiteX3" fmla="*/ 5831539 w 6324598"/>
                <a:gd name="connsiteY3" fmla="*/ 4284527 h 7331529"/>
                <a:gd name="connsiteX4" fmla="*/ 4568673 w 6324598"/>
                <a:gd name="connsiteY4" fmla="*/ 3174062 h 7331529"/>
                <a:gd name="connsiteX5" fmla="*/ 3269869 w 6324598"/>
                <a:gd name="connsiteY5" fmla="*/ 2756647 h 7331529"/>
                <a:gd name="connsiteX6" fmla="*/ 1869139 w 6324598"/>
                <a:gd name="connsiteY6" fmla="*/ 2531924 h 7331529"/>
                <a:gd name="connsiteX7" fmla="*/ 1869139 w 63245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3269869 w 6934198"/>
                <a:gd name="connsiteY5" fmla="*/ 2756647 h 7331529"/>
                <a:gd name="connsiteX6" fmla="*/ 1869139 w 6934198"/>
                <a:gd name="connsiteY6" fmla="*/ 2531924 h 7331529"/>
                <a:gd name="connsiteX7" fmla="*/ 1869139 w 6934198"/>
                <a:gd name="connsiteY7" fmla="*/ 2531921 h 7331529"/>
                <a:gd name="connsiteX0" fmla="*/ 1869139 w 6934198"/>
                <a:gd name="connsiteY0" fmla="*/ 2531921 h 7331529"/>
                <a:gd name="connsiteX1" fmla="*/ 2827206 w 6934198"/>
                <a:gd name="connsiteY1" fmla="*/ 3032788 h 7331529"/>
                <a:gd name="connsiteX2" fmla="*/ 5940275 w 6934198"/>
                <a:gd name="connsiteY2" fmla="*/ 2423189 h 7331529"/>
                <a:gd name="connsiteX3" fmla="*/ 6441139 w 6934198"/>
                <a:gd name="connsiteY3" fmla="*/ 4284527 h 7331529"/>
                <a:gd name="connsiteX4" fmla="*/ 4568673 w 6934198"/>
                <a:gd name="connsiteY4" fmla="*/ 3174062 h 7331529"/>
                <a:gd name="connsiteX5" fmla="*/ 1869139 w 6934198"/>
                <a:gd name="connsiteY5" fmla="*/ 2531924 h 7331529"/>
                <a:gd name="connsiteX6" fmla="*/ 1869139 w 6934198"/>
                <a:gd name="connsiteY6" fmla="*/ 2531921 h 7331529"/>
                <a:gd name="connsiteX0" fmla="*/ 1869139 w 6911785"/>
                <a:gd name="connsiteY0" fmla="*/ 2531921 h 7336788"/>
                <a:gd name="connsiteX1" fmla="*/ 2827206 w 6911785"/>
                <a:gd name="connsiteY1" fmla="*/ 3032788 h 7336788"/>
                <a:gd name="connsiteX2" fmla="*/ 5940275 w 6911785"/>
                <a:gd name="connsiteY2" fmla="*/ 2423189 h 7336788"/>
                <a:gd name="connsiteX3" fmla="*/ 6441139 w 6911785"/>
                <a:gd name="connsiteY3" fmla="*/ 4284527 h 7336788"/>
                <a:gd name="connsiteX4" fmla="*/ 4568673 w 6911785"/>
                <a:gd name="connsiteY4" fmla="*/ 3174062 h 7336788"/>
                <a:gd name="connsiteX5" fmla="*/ 1869139 w 6911785"/>
                <a:gd name="connsiteY5" fmla="*/ 2531924 h 7336788"/>
                <a:gd name="connsiteX6" fmla="*/ 1869139 w 6911785"/>
                <a:gd name="connsiteY6" fmla="*/ 2531921 h 7336788"/>
                <a:gd name="connsiteX0" fmla="*/ 1869139 w 7024741"/>
                <a:gd name="connsiteY0" fmla="*/ 2531921 h 7336788"/>
                <a:gd name="connsiteX1" fmla="*/ 2827206 w 7024741"/>
                <a:gd name="connsiteY1" fmla="*/ 3032788 h 7336788"/>
                <a:gd name="connsiteX2" fmla="*/ 5940275 w 7024741"/>
                <a:gd name="connsiteY2" fmla="*/ 2423189 h 7336788"/>
                <a:gd name="connsiteX3" fmla="*/ 6441139 w 7024741"/>
                <a:gd name="connsiteY3" fmla="*/ 4284527 h 7336788"/>
                <a:gd name="connsiteX4" fmla="*/ 4568673 w 7024741"/>
                <a:gd name="connsiteY4" fmla="*/ 3174062 h 7336788"/>
                <a:gd name="connsiteX5" fmla="*/ 1869139 w 7024741"/>
                <a:gd name="connsiteY5" fmla="*/ 2531924 h 7336788"/>
                <a:gd name="connsiteX6" fmla="*/ 1869139 w 7024741"/>
                <a:gd name="connsiteY6" fmla="*/ 2531921 h 7336788"/>
                <a:gd name="connsiteX0" fmla="*/ 685903 w 5841505"/>
                <a:gd name="connsiteY0" fmla="*/ 1071884 h 5876751"/>
                <a:gd name="connsiteX1" fmla="*/ 159678 w 5841505"/>
                <a:gd name="connsiteY1" fmla="*/ 370216 h 5876751"/>
                <a:gd name="connsiteX2" fmla="*/ 1643970 w 5841505"/>
                <a:gd name="connsiteY2" fmla="*/ 1572751 h 5876751"/>
                <a:gd name="connsiteX3" fmla="*/ 4757039 w 5841505"/>
                <a:gd name="connsiteY3" fmla="*/ 963152 h 5876751"/>
                <a:gd name="connsiteX4" fmla="*/ 5257903 w 5841505"/>
                <a:gd name="connsiteY4" fmla="*/ 2824490 h 5876751"/>
                <a:gd name="connsiteX5" fmla="*/ 3385437 w 5841505"/>
                <a:gd name="connsiteY5" fmla="*/ 1714025 h 5876751"/>
                <a:gd name="connsiteX6" fmla="*/ 685903 w 5841505"/>
                <a:gd name="connsiteY6" fmla="*/ 1071887 h 5876751"/>
                <a:gd name="connsiteX7" fmla="*/ 685903 w 5841505"/>
                <a:gd name="connsiteY7" fmla="*/ 1071884 h 5876751"/>
                <a:gd name="connsiteX0" fmla="*/ 685903 w 5841505"/>
                <a:gd name="connsiteY0" fmla="*/ 1775249 h 6580116"/>
                <a:gd name="connsiteX1" fmla="*/ 159678 w 5841505"/>
                <a:gd name="connsiteY1" fmla="*/ 1073581 h 6580116"/>
                <a:gd name="connsiteX2" fmla="*/ 1643970 w 5841505"/>
                <a:gd name="connsiteY2" fmla="*/ 2276116 h 6580116"/>
                <a:gd name="connsiteX3" fmla="*/ 4757039 w 5841505"/>
                <a:gd name="connsiteY3" fmla="*/ 1666517 h 6580116"/>
                <a:gd name="connsiteX4" fmla="*/ 5257903 w 5841505"/>
                <a:gd name="connsiteY4" fmla="*/ 3527855 h 6580116"/>
                <a:gd name="connsiteX5" fmla="*/ 3385437 w 5841505"/>
                <a:gd name="connsiteY5" fmla="*/ 2417390 h 6580116"/>
                <a:gd name="connsiteX6" fmla="*/ 685903 w 5841505"/>
                <a:gd name="connsiteY6" fmla="*/ 1775252 h 6580116"/>
                <a:gd name="connsiteX7" fmla="*/ 685903 w 5841505"/>
                <a:gd name="connsiteY7" fmla="*/ 1775249 h 6580116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191268 w 6346870"/>
                <a:gd name="connsiteY0" fmla="*/ 1071884 h 5876751"/>
                <a:gd name="connsiteX1" fmla="*/ 665043 w 6346870"/>
                <a:gd name="connsiteY1" fmla="*/ 370216 h 5876751"/>
                <a:gd name="connsiteX2" fmla="*/ 247382 w 6346870"/>
                <a:gd name="connsiteY2" fmla="*/ 1425097 h 5876751"/>
                <a:gd name="connsiteX3" fmla="*/ 2149335 w 6346870"/>
                <a:gd name="connsiteY3" fmla="*/ 1572751 h 5876751"/>
                <a:gd name="connsiteX4" fmla="*/ 5262404 w 6346870"/>
                <a:gd name="connsiteY4" fmla="*/ 963152 h 5876751"/>
                <a:gd name="connsiteX5" fmla="*/ 5763268 w 6346870"/>
                <a:gd name="connsiteY5" fmla="*/ 2824490 h 5876751"/>
                <a:gd name="connsiteX6" fmla="*/ 3890802 w 6346870"/>
                <a:gd name="connsiteY6" fmla="*/ 1714025 h 5876751"/>
                <a:gd name="connsiteX7" fmla="*/ 1191268 w 6346870"/>
                <a:gd name="connsiteY7" fmla="*/ 1071887 h 5876751"/>
                <a:gd name="connsiteX8" fmla="*/ 1191268 w 6346870"/>
                <a:gd name="connsiteY8" fmla="*/ 1071884 h 5876751"/>
                <a:gd name="connsiteX0" fmla="*/ 1495416 w 6651018"/>
                <a:gd name="connsiteY0" fmla="*/ 1071884 h 5876751"/>
                <a:gd name="connsiteX1" fmla="*/ 969191 w 6651018"/>
                <a:gd name="connsiteY1" fmla="*/ 370216 h 5876751"/>
                <a:gd name="connsiteX2" fmla="*/ 551530 w 6651018"/>
                <a:gd name="connsiteY2" fmla="*/ 1425097 h 5876751"/>
                <a:gd name="connsiteX3" fmla="*/ 2453483 w 6651018"/>
                <a:gd name="connsiteY3" fmla="*/ 1572751 h 5876751"/>
                <a:gd name="connsiteX4" fmla="*/ 5566552 w 6651018"/>
                <a:gd name="connsiteY4" fmla="*/ 963152 h 5876751"/>
                <a:gd name="connsiteX5" fmla="*/ 6067416 w 6651018"/>
                <a:gd name="connsiteY5" fmla="*/ 2824490 h 5876751"/>
                <a:gd name="connsiteX6" fmla="*/ 4194950 w 6651018"/>
                <a:gd name="connsiteY6" fmla="*/ 1714025 h 5876751"/>
                <a:gd name="connsiteX7" fmla="*/ 1495416 w 6651018"/>
                <a:gd name="connsiteY7" fmla="*/ 1071887 h 5876751"/>
                <a:gd name="connsiteX8" fmla="*/ 1495416 w 6651018"/>
                <a:gd name="connsiteY8" fmla="*/ 1071884 h 5876751"/>
                <a:gd name="connsiteX0" fmla="*/ 1103563 w 6259165"/>
                <a:gd name="connsiteY0" fmla="*/ 1071884 h 5876751"/>
                <a:gd name="connsiteX1" fmla="*/ 159677 w 6259165"/>
                <a:gd name="connsiteY1" fmla="*/ 1425097 h 5876751"/>
                <a:gd name="connsiteX2" fmla="*/ 2061630 w 6259165"/>
                <a:gd name="connsiteY2" fmla="*/ 1572751 h 5876751"/>
                <a:gd name="connsiteX3" fmla="*/ 5174699 w 6259165"/>
                <a:gd name="connsiteY3" fmla="*/ 963152 h 5876751"/>
                <a:gd name="connsiteX4" fmla="*/ 5675563 w 6259165"/>
                <a:gd name="connsiteY4" fmla="*/ 2824490 h 5876751"/>
                <a:gd name="connsiteX5" fmla="*/ 3803097 w 6259165"/>
                <a:gd name="connsiteY5" fmla="*/ 1714025 h 5876751"/>
                <a:gd name="connsiteX6" fmla="*/ 1103563 w 6259165"/>
                <a:gd name="connsiteY6" fmla="*/ 1071887 h 5876751"/>
                <a:gd name="connsiteX7" fmla="*/ 1103563 w 6259165"/>
                <a:gd name="connsiteY7" fmla="*/ 1071884 h 5876751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103564 w 6259166"/>
                <a:gd name="connsiteY0" fmla="*/ 1766125 h 6570992"/>
                <a:gd name="connsiteX1" fmla="*/ 159678 w 6259166"/>
                <a:gd name="connsiteY1" fmla="*/ 2119338 h 6570992"/>
                <a:gd name="connsiteX2" fmla="*/ 2061631 w 6259166"/>
                <a:gd name="connsiteY2" fmla="*/ 2266992 h 6570992"/>
                <a:gd name="connsiteX3" fmla="*/ 5174700 w 6259166"/>
                <a:gd name="connsiteY3" fmla="*/ 1657393 h 6570992"/>
                <a:gd name="connsiteX4" fmla="*/ 5675564 w 6259166"/>
                <a:gd name="connsiteY4" fmla="*/ 3518731 h 6570992"/>
                <a:gd name="connsiteX5" fmla="*/ 3803098 w 6259166"/>
                <a:gd name="connsiteY5" fmla="*/ 2408266 h 6570992"/>
                <a:gd name="connsiteX6" fmla="*/ 1103564 w 6259166"/>
                <a:gd name="connsiteY6" fmla="*/ 1766128 h 6570992"/>
                <a:gd name="connsiteX7" fmla="*/ 1103564 w 6259166"/>
                <a:gd name="connsiteY7" fmla="*/ 1766125 h 6570992"/>
                <a:gd name="connsiteX0" fmla="*/ 1316924 w 6472526"/>
                <a:gd name="connsiteY0" fmla="*/ 1766125 h 6570992"/>
                <a:gd name="connsiteX1" fmla="*/ 373038 w 6472526"/>
                <a:gd name="connsiteY1" fmla="*/ 2119338 h 6570992"/>
                <a:gd name="connsiteX2" fmla="*/ 2274991 w 6472526"/>
                <a:gd name="connsiteY2" fmla="*/ 2266992 h 6570992"/>
                <a:gd name="connsiteX3" fmla="*/ 5388060 w 6472526"/>
                <a:gd name="connsiteY3" fmla="*/ 1657393 h 6570992"/>
                <a:gd name="connsiteX4" fmla="*/ 5888924 w 6472526"/>
                <a:gd name="connsiteY4" fmla="*/ 3518731 h 6570992"/>
                <a:gd name="connsiteX5" fmla="*/ 4016458 w 6472526"/>
                <a:gd name="connsiteY5" fmla="*/ 2408266 h 6570992"/>
                <a:gd name="connsiteX6" fmla="*/ 1316924 w 6472526"/>
                <a:gd name="connsiteY6" fmla="*/ 1766128 h 6570992"/>
                <a:gd name="connsiteX7" fmla="*/ 1316924 w 6472526"/>
                <a:gd name="connsiteY7" fmla="*/ 1766125 h 6570992"/>
                <a:gd name="connsiteX0" fmla="*/ 969208 w 6472526"/>
                <a:gd name="connsiteY0" fmla="*/ 1766125 h 6550041"/>
                <a:gd name="connsiteX1" fmla="*/ 373038 w 6472526"/>
                <a:gd name="connsiteY1" fmla="*/ 2098387 h 6550041"/>
                <a:gd name="connsiteX2" fmla="*/ 2274991 w 6472526"/>
                <a:gd name="connsiteY2" fmla="*/ 2246041 h 6550041"/>
                <a:gd name="connsiteX3" fmla="*/ 5388060 w 6472526"/>
                <a:gd name="connsiteY3" fmla="*/ 1636442 h 6550041"/>
                <a:gd name="connsiteX4" fmla="*/ 5888924 w 6472526"/>
                <a:gd name="connsiteY4" fmla="*/ 3497780 h 6550041"/>
                <a:gd name="connsiteX5" fmla="*/ 4016458 w 6472526"/>
                <a:gd name="connsiteY5" fmla="*/ 2387315 h 6550041"/>
                <a:gd name="connsiteX6" fmla="*/ 1316924 w 6472526"/>
                <a:gd name="connsiteY6" fmla="*/ 1745177 h 6550041"/>
                <a:gd name="connsiteX7" fmla="*/ 969208 w 6472526"/>
                <a:gd name="connsiteY7" fmla="*/ 1766125 h 6550041"/>
                <a:gd name="connsiteX0" fmla="*/ 943886 w 6099488"/>
                <a:gd name="connsiteY0" fmla="*/ 1071887 h 5876751"/>
                <a:gd name="connsiteX1" fmla="*/ 0 w 6099488"/>
                <a:gd name="connsiteY1" fmla="*/ 1425097 h 5876751"/>
                <a:gd name="connsiteX2" fmla="*/ 1901953 w 6099488"/>
                <a:gd name="connsiteY2" fmla="*/ 1572751 h 5876751"/>
                <a:gd name="connsiteX3" fmla="*/ 5015022 w 6099488"/>
                <a:gd name="connsiteY3" fmla="*/ 963152 h 5876751"/>
                <a:gd name="connsiteX4" fmla="*/ 5515886 w 6099488"/>
                <a:gd name="connsiteY4" fmla="*/ 2824490 h 5876751"/>
                <a:gd name="connsiteX5" fmla="*/ 3643420 w 6099488"/>
                <a:gd name="connsiteY5" fmla="*/ 1714025 h 5876751"/>
                <a:gd name="connsiteX6" fmla="*/ 943886 w 6099488"/>
                <a:gd name="connsiteY6" fmla="*/ 1071887 h 5876751"/>
                <a:gd name="connsiteX0" fmla="*/ 943886 w 6099488"/>
                <a:gd name="connsiteY0" fmla="*/ 1486368 h 6291232"/>
                <a:gd name="connsiteX1" fmla="*/ 0 w 6099488"/>
                <a:gd name="connsiteY1" fmla="*/ 1839578 h 6291232"/>
                <a:gd name="connsiteX2" fmla="*/ 1901953 w 6099488"/>
                <a:gd name="connsiteY2" fmla="*/ 1987232 h 6291232"/>
                <a:gd name="connsiteX3" fmla="*/ 5015022 w 6099488"/>
                <a:gd name="connsiteY3" fmla="*/ 1377633 h 6291232"/>
                <a:gd name="connsiteX4" fmla="*/ 5515886 w 6099488"/>
                <a:gd name="connsiteY4" fmla="*/ 3238971 h 6291232"/>
                <a:gd name="connsiteX5" fmla="*/ 3643420 w 6099488"/>
                <a:gd name="connsiteY5" fmla="*/ 2128506 h 6291232"/>
                <a:gd name="connsiteX6" fmla="*/ 943886 w 6099488"/>
                <a:gd name="connsiteY6" fmla="*/ 1486368 h 6291232"/>
                <a:gd name="connsiteX0" fmla="*/ 290243 w 5445845"/>
                <a:gd name="connsiteY0" fmla="*/ 1071887 h 5876751"/>
                <a:gd name="connsiteX1" fmla="*/ 1248310 w 5445845"/>
                <a:gd name="connsiteY1" fmla="*/ 1572751 h 5876751"/>
                <a:gd name="connsiteX2" fmla="*/ 4361379 w 5445845"/>
                <a:gd name="connsiteY2" fmla="*/ 963152 h 5876751"/>
                <a:gd name="connsiteX3" fmla="*/ 4862243 w 5445845"/>
                <a:gd name="connsiteY3" fmla="*/ 2824490 h 5876751"/>
                <a:gd name="connsiteX4" fmla="*/ 2989777 w 5445845"/>
                <a:gd name="connsiteY4" fmla="*/ 1714025 h 5876751"/>
                <a:gd name="connsiteX5" fmla="*/ 290243 w 5445845"/>
                <a:gd name="connsiteY5" fmla="*/ 1071887 h 5876751"/>
                <a:gd name="connsiteX0" fmla="*/ 290244 w 5445846"/>
                <a:gd name="connsiteY0" fmla="*/ 1071887 h 5876751"/>
                <a:gd name="connsiteX1" fmla="*/ 1248311 w 5445846"/>
                <a:gd name="connsiteY1" fmla="*/ 1572751 h 5876751"/>
                <a:gd name="connsiteX2" fmla="*/ 4361380 w 5445846"/>
                <a:gd name="connsiteY2" fmla="*/ 963152 h 5876751"/>
                <a:gd name="connsiteX3" fmla="*/ 4862244 w 5445846"/>
                <a:gd name="connsiteY3" fmla="*/ 2824490 h 5876751"/>
                <a:gd name="connsiteX4" fmla="*/ 2989778 w 5445846"/>
                <a:gd name="connsiteY4" fmla="*/ 1714025 h 5876751"/>
                <a:gd name="connsiteX5" fmla="*/ 290244 w 5445846"/>
                <a:gd name="connsiteY5" fmla="*/ 1071887 h 5876751"/>
                <a:gd name="connsiteX0" fmla="*/ 290244 w 5445846"/>
                <a:gd name="connsiteY0" fmla="*/ 1153486 h 5958350"/>
                <a:gd name="connsiteX1" fmla="*/ 1248311 w 5445846"/>
                <a:gd name="connsiteY1" fmla="*/ 1654350 h 5958350"/>
                <a:gd name="connsiteX2" fmla="*/ 4361380 w 5445846"/>
                <a:gd name="connsiteY2" fmla="*/ 1044751 h 5958350"/>
                <a:gd name="connsiteX3" fmla="*/ 4862244 w 5445846"/>
                <a:gd name="connsiteY3" fmla="*/ 2906089 h 5958350"/>
                <a:gd name="connsiteX4" fmla="*/ 2989778 w 5445846"/>
                <a:gd name="connsiteY4" fmla="*/ 1795624 h 5958350"/>
                <a:gd name="connsiteX5" fmla="*/ 290244 w 5445846"/>
                <a:gd name="connsiteY5" fmla="*/ 1153486 h 5958350"/>
                <a:gd name="connsiteX0" fmla="*/ 290244 w 7008207"/>
                <a:gd name="connsiteY0" fmla="*/ 1331974 h 5958350"/>
                <a:gd name="connsiteX1" fmla="*/ 2810672 w 7008207"/>
                <a:gd name="connsiteY1" fmla="*/ 1654350 h 5958350"/>
                <a:gd name="connsiteX2" fmla="*/ 5923741 w 7008207"/>
                <a:gd name="connsiteY2" fmla="*/ 1044751 h 5958350"/>
                <a:gd name="connsiteX3" fmla="*/ 6424605 w 7008207"/>
                <a:gd name="connsiteY3" fmla="*/ 2906089 h 5958350"/>
                <a:gd name="connsiteX4" fmla="*/ 4552139 w 7008207"/>
                <a:gd name="connsiteY4" fmla="*/ 1795624 h 5958350"/>
                <a:gd name="connsiteX5" fmla="*/ 290244 w 7008207"/>
                <a:gd name="connsiteY5" fmla="*/ 1331974 h 5958350"/>
                <a:gd name="connsiteX0" fmla="*/ 290244 w 7008207"/>
                <a:gd name="connsiteY0" fmla="*/ 1347752 h 5974128"/>
                <a:gd name="connsiteX1" fmla="*/ 2810672 w 7008207"/>
                <a:gd name="connsiteY1" fmla="*/ 1670128 h 5974128"/>
                <a:gd name="connsiteX2" fmla="*/ 5923741 w 7008207"/>
                <a:gd name="connsiteY2" fmla="*/ 1060529 h 5974128"/>
                <a:gd name="connsiteX3" fmla="*/ 6424605 w 7008207"/>
                <a:gd name="connsiteY3" fmla="*/ 2921867 h 5974128"/>
                <a:gd name="connsiteX4" fmla="*/ 4552139 w 7008207"/>
                <a:gd name="connsiteY4" fmla="*/ 1811402 h 5974128"/>
                <a:gd name="connsiteX5" fmla="*/ 290244 w 7008207"/>
                <a:gd name="connsiteY5" fmla="*/ 1347752 h 5974128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038454 w 7756417"/>
                <a:gd name="connsiteY5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1807445 w 7756417"/>
                <a:gd name="connsiteY5" fmla="*/ 1846031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762397 w 7756417"/>
                <a:gd name="connsiteY5" fmla="*/ 1980458 h 6400136"/>
                <a:gd name="connsiteX6" fmla="*/ 1038454 w 7756417"/>
                <a:gd name="connsiteY6" fmla="*/ 1773760 h 6400136"/>
                <a:gd name="connsiteX0" fmla="*/ 1038454 w 7756417"/>
                <a:gd name="connsiteY0" fmla="*/ 1773760 h 6400136"/>
                <a:gd name="connsiteX1" fmla="*/ 3558882 w 7756417"/>
                <a:gd name="connsiteY1" fmla="*/ 2096136 h 6400136"/>
                <a:gd name="connsiteX2" fmla="*/ 6671951 w 7756417"/>
                <a:gd name="connsiteY2" fmla="*/ 1486537 h 6400136"/>
                <a:gd name="connsiteX3" fmla="*/ 7172815 w 7756417"/>
                <a:gd name="connsiteY3" fmla="*/ 3347875 h 6400136"/>
                <a:gd name="connsiteX4" fmla="*/ 5300349 w 7756417"/>
                <a:gd name="connsiteY4" fmla="*/ 2237410 h 6400136"/>
                <a:gd name="connsiteX5" fmla="*/ 3454498 w 7756417"/>
                <a:gd name="connsiteY5" fmla="*/ 1901566 h 6400136"/>
                <a:gd name="connsiteX6" fmla="*/ 762397 w 7756417"/>
                <a:gd name="connsiteY6" fmla="*/ 1980458 h 6400136"/>
                <a:gd name="connsiteX7" fmla="*/ 1038454 w 7756417"/>
                <a:gd name="connsiteY7" fmla="*/ 1773760 h 6400136"/>
                <a:gd name="connsiteX0" fmla="*/ 1063766 w 7781729"/>
                <a:gd name="connsiteY0" fmla="*/ 1773760 h 6400136"/>
                <a:gd name="connsiteX1" fmla="*/ 3584194 w 7781729"/>
                <a:gd name="connsiteY1" fmla="*/ 2096136 h 6400136"/>
                <a:gd name="connsiteX2" fmla="*/ 6697263 w 7781729"/>
                <a:gd name="connsiteY2" fmla="*/ 1486537 h 6400136"/>
                <a:gd name="connsiteX3" fmla="*/ 7198127 w 7781729"/>
                <a:gd name="connsiteY3" fmla="*/ 3347875 h 6400136"/>
                <a:gd name="connsiteX4" fmla="*/ 5325661 w 7781729"/>
                <a:gd name="connsiteY4" fmla="*/ 2237410 h 6400136"/>
                <a:gd name="connsiteX5" fmla="*/ 3479810 w 7781729"/>
                <a:gd name="connsiteY5" fmla="*/ 1901566 h 6400136"/>
                <a:gd name="connsiteX6" fmla="*/ 787709 w 7781729"/>
                <a:gd name="connsiteY6" fmla="*/ 1980458 h 6400136"/>
                <a:gd name="connsiteX7" fmla="*/ 1063766 w 7781729"/>
                <a:gd name="connsiteY7" fmla="*/ 1773760 h 6400136"/>
                <a:gd name="connsiteX0" fmla="*/ 1647368 w 8365331"/>
                <a:gd name="connsiteY0" fmla="*/ 1773760 h 6400136"/>
                <a:gd name="connsiteX1" fmla="*/ 4167796 w 8365331"/>
                <a:gd name="connsiteY1" fmla="*/ 2096136 h 6400136"/>
                <a:gd name="connsiteX2" fmla="*/ 7280865 w 8365331"/>
                <a:gd name="connsiteY2" fmla="*/ 1486537 h 6400136"/>
                <a:gd name="connsiteX3" fmla="*/ 7781729 w 8365331"/>
                <a:gd name="connsiteY3" fmla="*/ 3347875 h 6400136"/>
                <a:gd name="connsiteX4" fmla="*/ 5909263 w 8365331"/>
                <a:gd name="connsiteY4" fmla="*/ 2237410 h 6400136"/>
                <a:gd name="connsiteX5" fmla="*/ 4063412 w 8365331"/>
                <a:gd name="connsiteY5" fmla="*/ 1901566 h 6400136"/>
                <a:gd name="connsiteX6" fmla="*/ 1371311 w 8365331"/>
                <a:gd name="connsiteY6" fmla="*/ 1980458 h 6400136"/>
                <a:gd name="connsiteX7" fmla="*/ 1647368 w 8365331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73760 h 6400136"/>
                <a:gd name="connsiteX1" fmla="*/ 4259684 w 8457219"/>
                <a:gd name="connsiteY1" fmla="*/ 2096136 h 6400136"/>
                <a:gd name="connsiteX2" fmla="*/ 7372753 w 8457219"/>
                <a:gd name="connsiteY2" fmla="*/ 1486537 h 6400136"/>
                <a:gd name="connsiteX3" fmla="*/ 7873617 w 8457219"/>
                <a:gd name="connsiteY3" fmla="*/ 3347875 h 6400136"/>
                <a:gd name="connsiteX4" fmla="*/ 6001151 w 8457219"/>
                <a:gd name="connsiteY4" fmla="*/ 2237410 h 6400136"/>
                <a:gd name="connsiteX5" fmla="*/ 4155300 w 8457219"/>
                <a:gd name="connsiteY5" fmla="*/ 1901566 h 6400136"/>
                <a:gd name="connsiteX6" fmla="*/ 1463199 w 8457219"/>
                <a:gd name="connsiteY6" fmla="*/ 1980458 h 6400136"/>
                <a:gd name="connsiteX7" fmla="*/ 1739256 w 8457219"/>
                <a:gd name="connsiteY7" fmla="*/ 1773760 h 6400136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739256 w 8457219"/>
                <a:gd name="connsiteY0" fmla="*/ 1761496 h 6387872"/>
                <a:gd name="connsiteX1" fmla="*/ 4259684 w 8457219"/>
                <a:gd name="connsiteY1" fmla="*/ 2083872 h 6387872"/>
                <a:gd name="connsiteX2" fmla="*/ 7372753 w 8457219"/>
                <a:gd name="connsiteY2" fmla="*/ 1474273 h 6387872"/>
                <a:gd name="connsiteX3" fmla="*/ 7873617 w 8457219"/>
                <a:gd name="connsiteY3" fmla="*/ 3335611 h 6387872"/>
                <a:gd name="connsiteX4" fmla="*/ 6001151 w 8457219"/>
                <a:gd name="connsiteY4" fmla="*/ 2225146 h 6387872"/>
                <a:gd name="connsiteX5" fmla="*/ 4155300 w 8457219"/>
                <a:gd name="connsiteY5" fmla="*/ 1889302 h 6387872"/>
                <a:gd name="connsiteX6" fmla="*/ 1463199 w 8457219"/>
                <a:gd name="connsiteY6" fmla="*/ 1968194 h 6387872"/>
                <a:gd name="connsiteX7" fmla="*/ 1739256 w 8457219"/>
                <a:gd name="connsiteY7" fmla="*/ 1761496 h 6387872"/>
                <a:gd name="connsiteX0" fmla="*/ 1692008 w 8457219"/>
                <a:gd name="connsiteY0" fmla="*/ 1761496 h 6323541"/>
                <a:gd name="connsiteX1" fmla="*/ 4259684 w 8457219"/>
                <a:gd name="connsiteY1" fmla="*/ 2019541 h 6323541"/>
                <a:gd name="connsiteX2" fmla="*/ 7372753 w 8457219"/>
                <a:gd name="connsiteY2" fmla="*/ 1409942 h 6323541"/>
                <a:gd name="connsiteX3" fmla="*/ 7873617 w 8457219"/>
                <a:gd name="connsiteY3" fmla="*/ 3271280 h 6323541"/>
                <a:gd name="connsiteX4" fmla="*/ 6001151 w 8457219"/>
                <a:gd name="connsiteY4" fmla="*/ 2160815 h 6323541"/>
                <a:gd name="connsiteX5" fmla="*/ 4155300 w 8457219"/>
                <a:gd name="connsiteY5" fmla="*/ 1824971 h 6323541"/>
                <a:gd name="connsiteX6" fmla="*/ 1463199 w 8457219"/>
                <a:gd name="connsiteY6" fmla="*/ 1903863 h 6323541"/>
                <a:gd name="connsiteX7" fmla="*/ 1692008 w 8457219"/>
                <a:gd name="connsiteY7" fmla="*/ 1761496 h 6323541"/>
                <a:gd name="connsiteX0" fmla="*/ 1692008 w 8457219"/>
                <a:gd name="connsiteY0" fmla="*/ 2929074 h 7491119"/>
                <a:gd name="connsiteX1" fmla="*/ 4259684 w 8457219"/>
                <a:gd name="connsiteY1" fmla="*/ 3187119 h 7491119"/>
                <a:gd name="connsiteX2" fmla="*/ 7372753 w 8457219"/>
                <a:gd name="connsiteY2" fmla="*/ 2577520 h 7491119"/>
                <a:gd name="connsiteX3" fmla="*/ 7873617 w 8457219"/>
                <a:gd name="connsiteY3" fmla="*/ 4438858 h 7491119"/>
                <a:gd name="connsiteX4" fmla="*/ 6001151 w 8457219"/>
                <a:gd name="connsiteY4" fmla="*/ 3328393 h 7491119"/>
                <a:gd name="connsiteX5" fmla="*/ 4155300 w 8457219"/>
                <a:gd name="connsiteY5" fmla="*/ 2992549 h 7491119"/>
                <a:gd name="connsiteX6" fmla="*/ 1463199 w 8457219"/>
                <a:gd name="connsiteY6" fmla="*/ 3071441 h 7491119"/>
                <a:gd name="connsiteX7" fmla="*/ 1692008 w 8457219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327466 w 8783534"/>
                <a:gd name="connsiteY4" fmla="*/ 3328393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4481615 w 8783534"/>
                <a:gd name="connsiteY5" fmla="*/ 2992549 h 7491119"/>
                <a:gd name="connsiteX6" fmla="*/ 1789514 w 8783534"/>
                <a:gd name="connsiteY6" fmla="*/ 3071441 h 7491119"/>
                <a:gd name="connsiteX7" fmla="*/ 2018323 w 8783534"/>
                <a:gd name="connsiteY7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440566 w 8783534"/>
                <a:gd name="connsiteY4" fmla="*/ 3353002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4585999 w 8783534"/>
                <a:gd name="connsiteY1" fmla="*/ 3187119 h 7491119"/>
                <a:gd name="connsiteX2" fmla="*/ 7699068 w 8783534"/>
                <a:gd name="connsiteY2" fmla="*/ 2577520 h 7491119"/>
                <a:gd name="connsiteX3" fmla="*/ 8199932 w 8783534"/>
                <a:gd name="connsiteY3" fmla="*/ 4438858 h 7491119"/>
                <a:gd name="connsiteX4" fmla="*/ 6286612 w 8783534"/>
                <a:gd name="connsiteY4" fmla="*/ 3005048 h 7491119"/>
                <a:gd name="connsiteX5" fmla="*/ 1789514 w 8783534"/>
                <a:gd name="connsiteY5" fmla="*/ 3071441 h 7491119"/>
                <a:gd name="connsiteX6" fmla="*/ 2018323 w 8783534"/>
                <a:gd name="connsiteY6" fmla="*/ 2929074 h 7491119"/>
                <a:gd name="connsiteX0" fmla="*/ 2018323 w 8783534"/>
                <a:gd name="connsiteY0" fmla="*/ 2929074 h 7491119"/>
                <a:gd name="connsiteX1" fmla="*/ 7699068 w 8783534"/>
                <a:gd name="connsiteY1" fmla="*/ 2577520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6286612 w 8783534"/>
                <a:gd name="connsiteY3" fmla="*/ 3005048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3933876 w 8783534"/>
                <a:gd name="connsiteY3" fmla="*/ 3076777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491119"/>
                <a:gd name="connsiteX1" fmla="*/ 6391441 w 8783534"/>
                <a:gd name="connsiteY1" fmla="*/ 2370154 h 7491119"/>
                <a:gd name="connsiteX2" fmla="*/ 8199932 w 8783534"/>
                <a:gd name="connsiteY2" fmla="*/ 4438858 h 7491119"/>
                <a:gd name="connsiteX3" fmla="*/ 5245657 w 8783534"/>
                <a:gd name="connsiteY3" fmla="*/ 2521195 h 7491119"/>
                <a:gd name="connsiteX4" fmla="*/ 1789514 w 8783534"/>
                <a:gd name="connsiteY4" fmla="*/ 3071441 h 7491119"/>
                <a:gd name="connsiteX5" fmla="*/ 2018323 w 8783534"/>
                <a:gd name="connsiteY5" fmla="*/ 2929074 h 7491119"/>
                <a:gd name="connsiteX0" fmla="*/ 2018323 w 8783534"/>
                <a:gd name="connsiteY0" fmla="*/ 2929074 h 7007577"/>
                <a:gd name="connsiteX1" fmla="*/ 6391441 w 8783534"/>
                <a:gd name="connsiteY1" fmla="*/ 2370154 h 7007577"/>
                <a:gd name="connsiteX2" fmla="*/ 8199932 w 8783534"/>
                <a:gd name="connsiteY2" fmla="*/ 4438858 h 7007577"/>
                <a:gd name="connsiteX3" fmla="*/ 5245657 w 8783534"/>
                <a:gd name="connsiteY3" fmla="*/ 2521195 h 7007577"/>
                <a:gd name="connsiteX4" fmla="*/ 1789514 w 8783534"/>
                <a:gd name="connsiteY4" fmla="*/ 3071441 h 7007577"/>
                <a:gd name="connsiteX5" fmla="*/ 2018323 w 8783534"/>
                <a:gd name="connsiteY5" fmla="*/ 2929074 h 7007577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088890"/>
                <a:gd name="connsiteX1" fmla="*/ 6391441 w 8199932"/>
                <a:gd name="connsiteY1" fmla="*/ 2370154 h 6088890"/>
                <a:gd name="connsiteX2" fmla="*/ 8199932 w 8199932"/>
                <a:gd name="connsiteY2" fmla="*/ 4438858 h 6088890"/>
                <a:gd name="connsiteX3" fmla="*/ 5245657 w 8199932"/>
                <a:gd name="connsiteY3" fmla="*/ 2521195 h 6088890"/>
                <a:gd name="connsiteX4" fmla="*/ 1789514 w 8199932"/>
                <a:gd name="connsiteY4" fmla="*/ 3071441 h 6088890"/>
                <a:gd name="connsiteX5" fmla="*/ 2018323 w 8199932"/>
                <a:gd name="connsiteY5" fmla="*/ 2929074 h 608889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  <a:gd name="connsiteX0" fmla="*/ 2018323 w 8199932"/>
                <a:gd name="connsiteY0" fmla="*/ 2929074 h 6332480"/>
                <a:gd name="connsiteX1" fmla="*/ 6391441 w 8199932"/>
                <a:gd name="connsiteY1" fmla="*/ 2370154 h 6332480"/>
                <a:gd name="connsiteX2" fmla="*/ 8199932 w 8199932"/>
                <a:gd name="connsiteY2" fmla="*/ 4438858 h 6332480"/>
                <a:gd name="connsiteX3" fmla="*/ 5245657 w 8199932"/>
                <a:gd name="connsiteY3" fmla="*/ 2521195 h 6332480"/>
                <a:gd name="connsiteX4" fmla="*/ 1789514 w 8199932"/>
                <a:gd name="connsiteY4" fmla="*/ 3071441 h 6332480"/>
                <a:gd name="connsiteX5" fmla="*/ 2018323 w 8199932"/>
                <a:gd name="connsiteY5" fmla="*/ 2929074 h 63324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8199932" h="6332480">
                  <a:moveTo>
                    <a:pt x="2018323" y="2929074"/>
                  </a:moveTo>
                  <a:cubicBezTo>
                    <a:pt x="3003249" y="2846754"/>
                    <a:pt x="5361173" y="2118523"/>
                    <a:pt x="6391441" y="2370154"/>
                  </a:cubicBezTo>
                  <a:cubicBezTo>
                    <a:pt x="4898818" y="4308774"/>
                    <a:pt x="7624732" y="5885963"/>
                    <a:pt x="8199932" y="4438858"/>
                  </a:cubicBezTo>
                  <a:cubicBezTo>
                    <a:pt x="7518693" y="6332480"/>
                    <a:pt x="4790153" y="3688663"/>
                    <a:pt x="5245657" y="2521195"/>
                  </a:cubicBezTo>
                  <a:cubicBezTo>
                    <a:pt x="4165470" y="2430848"/>
                    <a:pt x="2526554" y="3142096"/>
                    <a:pt x="1789514" y="3071441"/>
                  </a:cubicBezTo>
                  <a:cubicBezTo>
                    <a:pt x="0" y="2987026"/>
                    <a:pt x="1550711" y="0"/>
                    <a:pt x="2018323" y="2929074"/>
                  </a:cubicBezTo>
                  <a:close/>
                </a:path>
              </a:pathLst>
            </a:custGeom>
            <a:gradFill flip="none" rotWithShape="1">
              <a:gsLst>
                <a:gs pos="0">
                  <a:schemeClr val="tx1">
                    <a:alpha val="25000"/>
                  </a:schemeClr>
                </a:gs>
                <a:gs pos="100000">
                  <a:schemeClr val="tx1">
                    <a:alpha val="10000"/>
                  </a:schemeClr>
                </a:gs>
              </a:gsLst>
              <a:lin ang="10800000" scaled="0"/>
              <a:tileRect/>
            </a:gradFill>
            <a:ln>
              <a:noFill/>
            </a:ln>
            <a:effectLst/>
            <a:scene3d>
              <a:camera prst="orthographicFront"/>
              <a:lightRig rig="balanced" dir="t"/>
            </a:scene3d>
            <a:sp3d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649941"/>
            <a:ext cx="3886200" cy="548640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5353" y="2516841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5353" y="1526241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4666129" y="523718"/>
            <a:ext cx="4114800" cy="5728260"/>
          </a:xfrm>
          <a:custGeom>
            <a:avLst/>
            <a:gdLst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0 h 5486400"/>
              <a:gd name="connsiteX1" fmla="*/ 3886200 w 3886200"/>
              <a:gd name="connsiteY1" fmla="*/ 0 h 5486400"/>
              <a:gd name="connsiteX2" fmla="*/ 3886200 w 3886200"/>
              <a:gd name="connsiteY2" fmla="*/ 5486400 h 5486400"/>
              <a:gd name="connsiteX3" fmla="*/ 0 w 3886200"/>
              <a:gd name="connsiteY3" fmla="*/ 5486400 h 5486400"/>
              <a:gd name="connsiteX4" fmla="*/ 0 w 3886200"/>
              <a:gd name="connsiteY4" fmla="*/ 0 h 5486400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611906"/>
              <a:gd name="connsiteX1" fmla="*/ 3886200 w 3886200"/>
              <a:gd name="connsiteY1" fmla="*/ 125506 h 5611906"/>
              <a:gd name="connsiteX2" fmla="*/ 3886200 w 3886200"/>
              <a:gd name="connsiteY2" fmla="*/ 5611906 h 5611906"/>
              <a:gd name="connsiteX3" fmla="*/ 0 w 3886200"/>
              <a:gd name="connsiteY3" fmla="*/ 5611906 h 5611906"/>
              <a:gd name="connsiteX4" fmla="*/ 0 w 3886200"/>
              <a:gd name="connsiteY4" fmla="*/ 125506 h 5611906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886200"/>
              <a:gd name="connsiteY0" fmla="*/ 125506 h 5728260"/>
              <a:gd name="connsiteX1" fmla="*/ 3886200 w 3886200"/>
              <a:gd name="connsiteY1" fmla="*/ 125506 h 5728260"/>
              <a:gd name="connsiteX2" fmla="*/ 3886200 w 3886200"/>
              <a:gd name="connsiteY2" fmla="*/ 5611906 h 5728260"/>
              <a:gd name="connsiteX3" fmla="*/ 0 w 3886200"/>
              <a:gd name="connsiteY3" fmla="*/ 5611906 h 5728260"/>
              <a:gd name="connsiteX4" fmla="*/ 0 w 3886200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0 w 3980329"/>
              <a:gd name="connsiteY0" fmla="*/ 125506 h 5728260"/>
              <a:gd name="connsiteX1" fmla="*/ 3886200 w 3980329"/>
              <a:gd name="connsiteY1" fmla="*/ 125506 h 5728260"/>
              <a:gd name="connsiteX2" fmla="*/ 3886200 w 3980329"/>
              <a:gd name="connsiteY2" fmla="*/ 5611906 h 5728260"/>
              <a:gd name="connsiteX3" fmla="*/ 0 w 3980329"/>
              <a:gd name="connsiteY3" fmla="*/ 5611906 h 5728260"/>
              <a:gd name="connsiteX4" fmla="*/ 0 w 3980329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  <a:gd name="connsiteX0" fmla="*/ 134471 w 4114800"/>
              <a:gd name="connsiteY0" fmla="*/ 125506 h 5728260"/>
              <a:gd name="connsiteX1" fmla="*/ 4020671 w 4114800"/>
              <a:gd name="connsiteY1" fmla="*/ 125506 h 5728260"/>
              <a:gd name="connsiteX2" fmla="*/ 4020671 w 4114800"/>
              <a:gd name="connsiteY2" fmla="*/ 5611906 h 5728260"/>
              <a:gd name="connsiteX3" fmla="*/ 134471 w 4114800"/>
              <a:gd name="connsiteY3" fmla="*/ 5611906 h 5728260"/>
              <a:gd name="connsiteX4" fmla="*/ 134471 w 4114800"/>
              <a:gd name="connsiteY4" fmla="*/ 125506 h 5728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114800" h="5728260">
                <a:moveTo>
                  <a:pt x="134471" y="125506"/>
                </a:moveTo>
                <a:cubicBezTo>
                  <a:pt x="1456765" y="327212"/>
                  <a:pt x="2770095" y="0"/>
                  <a:pt x="4020671" y="125506"/>
                </a:cubicBezTo>
                <a:cubicBezTo>
                  <a:pt x="4114800" y="1963271"/>
                  <a:pt x="3859306" y="3756212"/>
                  <a:pt x="4020671" y="5611906"/>
                </a:cubicBezTo>
                <a:cubicBezTo>
                  <a:pt x="2792506" y="5459319"/>
                  <a:pt x="1425389" y="5728260"/>
                  <a:pt x="134471" y="5611906"/>
                </a:cubicBezTo>
                <a:cubicBezTo>
                  <a:pt x="0" y="3818965"/>
                  <a:pt x="313765" y="1963271"/>
                  <a:pt x="134471" y="125506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19656" y="1527048"/>
            <a:ext cx="2514600" cy="914400"/>
          </a:xfrm>
        </p:spPr>
        <p:txBody>
          <a:bodyPr anchor="b">
            <a:normAutofit/>
          </a:bodyPr>
          <a:lstStyle>
            <a:lvl1pPr algn="l">
              <a:defRPr sz="2200" b="1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937760" y="786384"/>
            <a:ext cx="3611880" cy="5212080"/>
          </a:xfrm>
          <a:effectLst>
            <a:softEdge rad="31750"/>
          </a:effectLst>
        </p:spPr>
        <p:txBody>
          <a:bodyPr>
            <a:normAutofit/>
          </a:bodyPr>
          <a:lstStyle>
            <a:lvl1pPr marL="0" indent="0">
              <a:buNone/>
              <a:defRPr sz="2200">
                <a:solidFill>
                  <a:schemeClr val="bg1">
                    <a:lumMod val="9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19656" y="2514600"/>
            <a:ext cx="2514600" cy="27432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65163"/>
            <a:ext cx="1411288" cy="5461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89138" y="665163"/>
            <a:ext cx="4487862" cy="5461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6803679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52600"/>
            <a:ext cx="6041679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889279" y="6498874"/>
            <a:ext cx="2133600" cy="256032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r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fld id="{048DF117-0F38-49F5-BD69-EEA1122DCF74}" type="datetimeFigureOut">
              <a:rPr lang="cs-CZ" smtClean="0"/>
              <a:pPr/>
              <a:t>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1200" y="6499412"/>
            <a:ext cx="2895600" cy="255494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marL="0" algn="l" defTabSz="914400" rtl="0" eaLnBrk="1" latinLnBrk="0" hangingPunct="1">
              <a:defRPr sz="1000" b="1" kern="1200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  <a:ea typeface="+mn-ea"/>
                <a:cs typeface="+mn-cs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7894" y="6208059"/>
            <a:ext cx="1048872" cy="685800"/>
          </a:xfrm>
          <a:prstGeom prst="rect">
            <a:avLst/>
          </a:prstGeom>
        </p:spPr>
        <p:txBody>
          <a:bodyPr vert="horz" lIns="91440" tIns="45720" rIns="91440" bIns="0" rtlCol="0" anchor="ctr"/>
          <a:lstStyle>
            <a:lvl1pPr algn="r">
              <a:defRPr sz="2800" b="1">
                <a:solidFill>
                  <a:schemeClr val="tx1">
                    <a:lumMod val="75000"/>
                    <a:lumOff val="25000"/>
                    <a:alpha val="40000"/>
                  </a:schemeClr>
                </a:solidFill>
                <a:latin typeface="+mj-lt"/>
              </a:defRPr>
            </a:lvl1pPr>
          </a:lstStyle>
          <a:p>
            <a:fld id="{AE493492-31EA-4AF7-AE26-C1A18E97E5E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Freeform 7"/>
          <p:cNvSpPr/>
          <p:nvPr/>
        </p:nvSpPr>
        <p:spPr>
          <a:xfrm>
            <a:off x="-990600" y="76200"/>
            <a:ext cx="3340100" cy="6629400"/>
          </a:xfrm>
          <a:custGeom>
            <a:avLst/>
            <a:gdLst>
              <a:gd name="connsiteX0" fmla="*/ 0 w 2057400"/>
              <a:gd name="connsiteY0" fmla="*/ 3238500 h 6477000"/>
              <a:gd name="connsiteX1" fmla="*/ 48274 w 2057400"/>
              <a:gd name="connsiteY1" fmla="*/ 2258072 h 6477000"/>
              <a:gd name="connsiteX2" fmla="*/ 1028706 w 2057400"/>
              <a:gd name="connsiteY2" fmla="*/ 1 h 6477000"/>
              <a:gd name="connsiteX3" fmla="*/ 2009129 w 2057400"/>
              <a:gd name="connsiteY3" fmla="*/ 2258077 h 6477000"/>
              <a:gd name="connsiteX4" fmla="*/ 2057403 w 2057400"/>
              <a:gd name="connsiteY4" fmla="*/ 3238502 h 6477000"/>
              <a:gd name="connsiteX5" fmla="*/ 2009129 w 2057400"/>
              <a:gd name="connsiteY5" fmla="*/ 4218929 h 6477000"/>
              <a:gd name="connsiteX6" fmla="*/ 1028701 w 2057400"/>
              <a:gd name="connsiteY6" fmla="*/ 6477002 h 6477000"/>
              <a:gd name="connsiteX7" fmla="*/ 48277 w 2057400"/>
              <a:gd name="connsiteY7" fmla="*/ 4218927 h 6477000"/>
              <a:gd name="connsiteX8" fmla="*/ 3 w 2057400"/>
              <a:gd name="connsiteY8" fmla="*/ 3238501 h 6477000"/>
              <a:gd name="connsiteX9" fmla="*/ 0 w 2057400"/>
              <a:gd name="connsiteY9" fmla="*/ 3238500 h 6477000"/>
              <a:gd name="connsiteX0" fmla="*/ 0 w 2057403"/>
              <a:gd name="connsiteY0" fmla="*/ 3238507 h 6477012"/>
              <a:gd name="connsiteX1" fmla="*/ 48274 w 2057403"/>
              <a:gd name="connsiteY1" fmla="*/ 22580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0 w 2057403"/>
              <a:gd name="connsiteY0" fmla="*/ 3238507 h 6477012"/>
              <a:gd name="connsiteX1" fmla="*/ 886474 w 2057403"/>
              <a:gd name="connsiteY1" fmla="*/ 2562879 h 6477012"/>
              <a:gd name="connsiteX2" fmla="*/ 1028706 w 2057403"/>
              <a:gd name="connsiteY2" fmla="*/ 8 h 6477012"/>
              <a:gd name="connsiteX3" fmla="*/ 2009129 w 2057403"/>
              <a:gd name="connsiteY3" fmla="*/ 2258084 h 6477012"/>
              <a:gd name="connsiteX4" fmla="*/ 2057403 w 2057403"/>
              <a:gd name="connsiteY4" fmla="*/ 3238509 h 6477012"/>
              <a:gd name="connsiteX5" fmla="*/ 2009129 w 2057403"/>
              <a:gd name="connsiteY5" fmla="*/ 4218936 h 6477012"/>
              <a:gd name="connsiteX6" fmla="*/ 1028701 w 2057403"/>
              <a:gd name="connsiteY6" fmla="*/ 6477009 h 6477012"/>
              <a:gd name="connsiteX7" fmla="*/ 48277 w 2057403"/>
              <a:gd name="connsiteY7" fmla="*/ 4218934 h 6477012"/>
              <a:gd name="connsiteX8" fmla="*/ 3 w 2057403"/>
              <a:gd name="connsiteY8" fmla="*/ 3238508 h 6477012"/>
              <a:gd name="connsiteX9" fmla="*/ 0 w 2057403"/>
              <a:gd name="connsiteY9" fmla="*/ 3238507 h 6477012"/>
              <a:gd name="connsiteX0" fmla="*/ 593235 w 2650638"/>
              <a:gd name="connsiteY0" fmla="*/ 3238507 h 6477012"/>
              <a:gd name="connsiteX1" fmla="*/ 1479709 w 2650638"/>
              <a:gd name="connsiteY1" fmla="*/ 2562879 h 6477012"/>
              <a:gd name="connsiteX2" fmla="*/ 1621941 w 2650638"/>
              <a:gd name="connsiteY2" fmla="*/ 8 h 6477012"/>
              <a:gd name="connsiteX3" fmla="*/ 2602364 w 2650638"/>
              <a:gd name="connsiteY3" fmla="*/ 2258084 h 6477012"/>
              <a:gd name="connsiteX4" fmla="*/ 2650638 w 2650638"/>
              <a:gd name="connsiteY4" fmla="*/ 3238509 h 6477012"/>
              <a:gd name="connsiteX5" fmla="*/ 2602364 w 2650638"/>
              <a:gd name="connsiteY5" fmla="*/ 4218936 h 6477012"/>
              <a:gd name="connsiteX6" fmla="*/ 1621936 w 2650638"/>
              <a:gd name="connsiteY6" fmla="*/ 6477009 h 6477012"/>
              <a:gd name="connsiteX7" fmla="*/ 641512 w 2650638"/>
              <a:gd name="connsiteY7" fmla="*/ 4218934 h 6477012"/>
              <a:gd name="connsiteX8" fmla="*/ 593238 w 2650638"/>
              <a:gd name="connsiteY8" fmla="*/ 3238508 h 6477012"/>
              <a:gd name="connsiteX9" fmla="*/ 593235 w 2650638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2650638 w 3406086"/>
              <a:gd name="connsiteY4" fmla="*/ 32385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12"/>
              <a:gd name="connsiteX1" fmla="*/ 1479709 w 3406086"/>
              <a:gd name="connsiteY1" fmla="*/ 2562879 h 6477012"/>
              <a:gd name="connsiteX2" fmla="*/ 1621941 w 3406086"/>
              <a:gd name="connsiteY2" fmla="*/ 8 h 6477012"/>
              <a:gd name="connsiteX3" fmla="*/ 2602364 w 3406086"/>
              <a:gd name="connsiteY3" fmla="*/ 2258084 h 6477012"/>
              <a:gd name="connsiteX4" fmla="*/ 1964838 w 3406086"/>
              <a:gd name="connsiteY4" fmla="*/ 2628909 h 6477012"/>
              <a:gd name="connsiteX5" fmla="*/ 2602364 w 3406086"/>
              <a:gd name="connsiteY5" fmla="*/ 4218936 h 6477012"/>
              <a:gd name="connsiteX6" fmla="*/ 1621936 w 3406086"/>
              <a:gd name="connsiteY6" fmla="*/ 6477009 h 6477012"/>
              <a:gd name="connsiteX7" fmla="*/ 641512 w 3406086"/>
              <a:gd name="connsiteY7" fmla="*/ 4218934 h 6477012"/>
              <a:gd name="connsiteX8" fmla="*/ 593238 w 3406086"/>
              <a:gd name="connsiteY8" fmla="*/ 3238508 h 6477012"/>
              <a:gd name="connsiteX9" fmla="*/ 593235 w 3406086"/>
              <a:gd name="connsiteY9" fmla="*/ 3238507 h 6477012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5 w 3406086"/>
              <a:gd name="connsiteY0" fmla="*/ 3238507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8" fmla="*/ 593235 w 3406086"/>
              <a:gd name="connsiteY8" fmla="*/ 3238507 h 6477009"/>
              <a:gd name="connsiteX0" fmla="*/ 593238 w 3406086"/>
              <a:gd name="connsiteY0" fmla="*/ 3238508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7" fmla="*/ 593238 w 3406086"/>
              <a:gd name="connsiteY7" fmla="*/ 3238508 h 6477009"/>
              <a:gd name="connsiteX0" fmla="*/ 641512 w 3406086"/>
              <a:gd name="connsiteY0" fmla="*/ 42189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641512 w 3406086"/>
              <a:gd name="connsiteY6" fmla="*/ 42189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406086"/>
              <a:gd name="connsiteY0" fmla="*/ 2923534 h 6477009"/>
              <a:gd name="connsiteX1" fmla="*/ 1479709 w 3406086"/>
              <a:gd name="connsiteY1" fmla="*/ 2562879 h 6477009"/>
              <a:gd name="connsiteX2" fmla="*/ 1621941 w 3406086"/>
              <a:gd name="connsiteY2" fmla="*/ 8 h 6477009"/>
              <a:gd name="connsiteX3" fmla="*/ 2602364 w 3406086"/>
              <a:gd name="connsiteY3" fmla="*/ 2258084 h 6477009"/>
              <a:gd name="connsiteX4" fmla="*/ 1964838 w 3406086"/>
              <a:gd name="connsiteY4" fmla="*/ 2628909 h 6477009"/>
              <a:gd name="connsiteX5" fmla="*/ 1621936 w 3406086"/>
              <a:gd name="connsiteY5" fmla="*/ 6477009 h 6477009"/>
              <a:gd name="connsiteX6" fmla="*/ 1860712 w 3406086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  <a:gd name="connsiteX0" fmla="*/ 1860712 w 3317780"/>
              <a:gd name="connsiteY0" fmla="*/ 2923534 h 6477009"/>
              <a:gd name="connsiteX1" fmla="*/ 1479709 w 3317780"/>
              <a:gd name="connsiteY1" fmla="*/ 2562879 h 6477009"/>
              <a:gd name="connsiteX2" fmla="*/ 1621941 w 3317780"/>
              <a:gd name="connsiteY2" fmla="*/ 8 h 6477009"/>
              <a:gd name="connsiteX3" fmla="*/ 2602364 w 3317780"/>
              <a:gd name="connsiteY3" fmla="*/ 2258084 h 6477009"/>
              <a:gd name="connsiteX4" fmla="*/ 1964838 w 3317780"/>
              <a:gd name="connsiteY4" fmla="*/ 2628909 h 6477009"/>
              <a:gd name="connsiteX5" fmla="*/ 1621936 w 3317780"/>
              <a:gd name="connsiteY5" fmla="*/ 6477009 h 6477009"/>
              <a:gd name="connsiteX6" fmla="*/ 1860712 w 3317780"/>
              <a:gd name="connsiteY6" fmla="*/ 2923534 h 6477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17780" h="6477009">
                <a:moveTo>
                  <a:pt x="1860712" y="2923534"/>
                </a:moveTo>
                <a:cubicBezTo>
                  <a:pt x="1944660" y="1493706"/>
                  <a:pt x="1492916" y="2558773"/>
                  <a:pt x="1479709" y="2562879"/>
                </a:cubicBezTo>
                <a:cubicBezTo>
                  <a:pt x="3317780" y="1849120"/>
                  <a:pt x="1173778" y="0"/>
                  <a:pt x="1621941" y="8"/>
                </a:cubicBezTo>
                <a:cubicBezTo>
                  <a:pt x="0" y="1257313"/>
                  <a:pt x="2466688" y="913421"/>
                  <a:pt x="2602364" y="2258084"/>
                </a:cubicBezTo>
                <a:cubicBezTo>
                  <a:pt x="2812155" y="1330547"/>
                  <a:pt x="2128243" y="1925755"/>
                  <a:pt x="1964838" y="2628909"/>
                </a:cubicBezTo>
                <a:cubicBezTo>
                  <a:pt x="1801433" y="3332063"/>
                  <a:pt x="1842490" y="6212005"/>
                  <a:pt x="1621936" y="6477009"/>
                </a:cubicBezTo>
                <a:cubicBezTo>
                  <a:pt x="1173776" y="6477006"/>
                  <a:pt x="3025088" y="1778999"/>
                  <a:pt x="1860712" y="2923534"/>
                </a:cubicBezTo>
                <a:close/>
              </a:path>
            </a:pathLst>
          </a:custGeom>
          <a:gradFill>
            <a:gsLst>
              <a:gs pos="25000">
                <a:schemeClr val="tx1"/>
              </a:gs>
              <a:gs pos="100000">
                <a:schemeClr val="tx1">
                  <a:lumMod val="75000"/>
                  <a:lumOff val="25000"/>
                </a:schemeClr>
              </a:gs>
            </a:gsLst>
            <a:lin ang="5400000" scaled="0"/>
          </a:gradFill>
          <a:ln>
            <a:noFill/>
          </a:ln>
          <a:effectLst>
            <a:outerShdw blurRad="76200" sx="102000" sy="102000" algn="ctr" rotWithShape="0">
              <a:schemeClr val="tx1">
                <a:lumMod val="75000"/>
                <a:lumOff val="25000"/>
                <a:alpha val="40000"/>
              </a:schemeClr>
            </a:outerShdw>
          </a:effectLst>
          <a:scene3d>
            <a:camera prst="orthographicFront"/>
            <a:lightRig rig="morning" dir="t"/>
          </a:scene3d>
          <a:sp3d>
            <a:bevelT w="25400" h="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gradFill>
            <a:gsLst>
              <a:gs pos="0">
                <a:schemeClr val="tx1">
                  <a:alpha val="90000"/>
                </a:schemeClr>
              </a:gs>
              <a:gs pos="50000">
                <a:schemeClr val="tx1">
                  <a:lumMod val="75000"/>
                  <a:lumOff val="25000"/>
                  <a:alpha val="90000"/>
                </a:schemeClr>
              </a:gs>
              <a:gs pos="100000">
                <a:schemeClr val="tx1">
                  <a:lumMod val="50000"/>
                  <a:lumOff val="50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tx1"/>
        </a:buClr>
        <a:buSzPct val="80000"/>
        <a:buFont typeface="Wingdings" pitchFamily="2" charset="2"/>
        <a:buChar char="v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577850" indent="-228600" algn="l" defTabSz="914400" rtl="0" eaLnBrk="1" latinLnBrk="0" hangingPunct="1">
        <a:spcBef>
          <a:spcPts val="1200"/>
        </a:spcBef>
        <a:buSzPct val="100000"/>
        <a:buFont typeface="Wingdings" pitchFamily="2" charset="2"/>
        <a:buChar char=""/>
        <a:defRPr sz="22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200"/>
        </a:spcBef>
        <a:buClr>
          <a:schemeClr val="accent4"/>
        </a:buClr>
        <a:buSzPct val="100000"/>
        <a:buFont typeface="Wingdings" pitchFamily="2" charset="2"/>
        <a:buChar char="w"/>
        <a:defRPr sz="20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1035050" indent="-228600" algn="l" defTabSz="914400" rtl="0" eaLnBrk="1" latinLnBrk="0" hangingPunct="1">
        <a:spcBef>
          <a:spcPts val="1200"/>
        </a:spcBef>
        <a:buClr>
          <a:schemeClr val="accent2"/>
        </a:buClr>
        <a:buFont typeface="Wingdings" pitchFamily="2" charset="2"/>
        <a:buChar char=""/>
        <a:defRPr sz="18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263650" indent="-228600" algn="l" defTabSz="914400" rtl="0" eaLnBrk="1" latinLnBrk="0" hangingPunct="1">
        <a:spcBef>
          <a:spcPts val="1200"/>
        </a:spcBef>
        <a:buClr>
          <a:schemeClr val="accent3"/>
        </a:buClr>
        <a:buSzPct val="100000"/>
        <a:buFont typeface="Wingdings" pitchFamily="2" charset="2"/>
        <a:buChar char="w"/>
        <a:defRPr sz="1600" kern="1200">
          <a:gradFill>
            <a:gsLst>
              <a:gs pos="0">
                <a:schemeClr val="tx1">
                  <a:alpha val="90000"/>
                </a:schemeClr>
              </a:gs>
              <a:gs pos="100000">
                <a:schemeClr val="tx1">
                  <a:lumMod val="75000"/>
                  <a:lumOff val="25000"/>
                  <a:alpha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ofispolecnosti.cz/legislativa/231-obchodni-zakonik-spolecnost-s-rucenim-omezenym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31840" y="0"/>
            <a:ext cx="6299623" cy="1628800"/>
          </a:xfrm>
        </p:spPr>
        <p:txBody>
          <a:bodyPr/>
          <a:lstStyle/>
          <a:p>
            <a:pPr lvl="0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Střední průmyslová škola</a:t>
            </a:r>
            <a:br>
              <a:rPr lang="cs-CZ" sz="1800" b="1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r>
              <a:rPr lang="cs-CZ" sz="1800" b="1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  <a:t/>
            </a:r>
            <a:br>
              <a:rPr lang="cs-CZ" sz="1800" dirty="0">
                <a:solidFill>
                  <a:prstClr val="black"/>
                </a:solidFill>
                <a:latin typeface="Palatino Linotype"/>
                <a:ea typeface="+mn-ea"/>
                <a:cs typeface="+mn-cs"/>
              </a:rPr>
            </a:br>
            <a:endParaRPr lang="cs-CZ" sz="1800" dirty="0">
              <a:solidFill>
                <a:prstClr val="black"/>
              </a:solidFill>
              <a:latin typeface="Palatino Linotype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268760"/>
            <a:ext cx="6767264" cy="4857403"/>
          </a:xfrm>
        </p:spPr>
        <p:txBody>
          <a:bodyPr/>
          <a:lstStyle/>
          <a:p>
            <a:pPr marL="0" indent="0" algn="ctr">
              <a:buNone/>
            </a:pPr>
            <a:r>
              <a:rPr lang="cs-CZ" sz="32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/>
              </a:rPr>
              <a:t>DIGITÁLNÍ </a:t>
            </a:r>
            <a:r>
              <a:rPr lang="cs-CZ" sz="3200" dirty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/>
              </a:rPr>
              <a:t>UČEBNÍ </a:t>
            </a:r>
            <a:r>
              <a:rPr lang="cs-CZ" sz="3200" dirty="0" smtClean="0">
                <a:solidFill>
                  <a:srgbClr val="2F5897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Palatino Linotype"/>
              </a:rPr>
              <a:t>MATERIÁL</a:t>
            </a:r>
          </a:p>
          <a:p>
            <a:pPr marL="0" indent="0">
              <a:buNone/>
            </a:pPr>
            <a:endParaRPr lang="cs-CZ" sz="3200" dirty="0" smtClean="0">
              <a:solidFill>
                <a:srgbClr val="2F5897"/>
              </a:solidFill>
              <a:effectLst>
                <a:outerShdw blurRad="63500" dist="38100" dir="5400000" algn="t" rotWithShape="0">
                  <a:prstClr val="black">
                    <a:alpha val="25000"/>
                  </a:prstClr>
                </a:outerShdw>
              </a:effectLst>
              <a:latin typeface="Palatino Linotype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88640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92067" y="5858814"/>
            <a:ext cx="4792663" cy="9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1" y="1844824"/>
            <a:ext cx="6411813" cy="40139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67841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914650" y="1600200"/>
            <a:ext cx="5238750" cy="4205064"/>
          </a:xfrm>
        </p:spPr>
        <p:txBody>
          <a:bodyPr>
            <a:normAutofit/>
          </a:bodyPr>
          <a:lstStyle/>
          <a:p>
            <a:r>
              <a:rPr lang="cs-CZ" sz="6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SPOLEČNOST S </a:t>
            </a:r>
            <a:r>
              <a:rPr lang="cs-CZ" sz="6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/>
            </a:r>
            <a:br>
              <a:rPr lang="cs-CZ" sz="6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</a:br>
            <a:r>
              <a:rPr lang="cs-CZ" sz="6000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RUČENÍM </a:t>
            </a:r>
            <a:r>
              <a:rPr lang="cs-CZ" sz="6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OMEZENÝM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554471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403648" y="764704"/>
            <a:ext cx="7560840" cy="683096"/>
          </a:xfrm>
        </p:spPr>
        <p:txBody>
          <a:bodyPr>
            <a:normAutofit fontScale="90000"/>
          </a:bodyPr>
          <a:lstStyle/>
          <a:p>
            <a:pPr marL="342900" lvl="0" indent="-342900">
              <a:spcBef>
                <a:spcPts val="2000"/>
              </a:spcBef>
            </a:pPr>
            <a:r>
              <a:rPr lang="cs-CZ" sz="2800" b="1" i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Garamond"/>
                <a:ea typeface="+mn-ea"/>
                <a:cs typeface="+mn-cs"/>
              </a:rPr>
              <a:t>SPOLEČNOST S RUČENÍM OMEZENÝM – s.r.o.</a:t>
            </a:r>
            <a:br>
              <a:rPr lang="cs-CZ" sz="2800" b="1" i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Garamond"/>
                <a:ea typeface="+mn-ea"/>
                <a:cs typeface="+mn-cs"/>
              </a:rPr>
            </a:b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752600"/>
            <a:ext cx="6479232" cy="4373563"/>
          </a:xfrm>
        </p:spPr>
        <p:txBody>
          <a:bodyPr>
            <a:normAutofit/>
          </a:bodyPr>
          <a:lstStyle/>
          <a:p>
            <a:pPr>
              <a:buClr>
                <a:prstClr val="black"/>
              </a:buClr>
            </a:pP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řadíme mezi kapitálové společnosti</a:t>
            </a:r>
          </a:p>
          <a:p>
            <a:pPr>
              <a:buClr>
                <a:prstClr val="black"/>
              </a:buClr>
            </a:pP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to společnost , </a:t>
            </a: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kde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základní kapitál je tvořen předem stanovenými vklady</a:t>
            </a:r>
          </a:p>
          <a:p>
            <a:pPr>
              <a:buClr>
                <a:prstClr val="black"/>
              </a:buClr>
            </a:pPr>
            <a:r>
              <a:rPr lang="cs-CZ" sz="28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může být založena </a:t>
            </a:r>
            <a:r>
              <a:rPr lang="cs-CZ" sz="28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jednou osobou</a:t>
            </a:r>
            <a:r>
              <a:rPr lang="cs-CZ" sz="2800" b="1" i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a může mít nejvíce </a:t>
            </a:r>
            <a:r>
              <a:rPr lang="cs-CZ" sz="28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padesát společníků</a:t>
            </a:r>
            <a:endParaRPr lang="cs-CZ" sz="28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3319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476672"/>
            <a:ext cx="7272808" cy="5976664"/>
          </a:xfrm>
        </p:spPr>
        <p:txBody>
          <a:bodyPr>
            <a:normAutofit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 vzniká zápisem do obchodního rejstříku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označení – s.r.o.; společnost s ručením omezeným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základní kapitál 200 000,-- Kč, jeho výše se zapisuje do obchodního rejstříku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vklad na jednoho společníka je minimálně 20 000,-- Kč, může </a:t>
            </a: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mít peněžitou </a:t>
            </a: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i </a:t>
            </a: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nepeněžitou podobu</a:t>
            </a:r>
            <a:endParaRPr lang="cs-CZ" sz="19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povinně vytváří rezervní fond z čistého zisku /10%/ a ne víc jak 5% </a:t>
            </a: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   z </a:t>
            </a: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hodnoty základního kapitálu </a:t>
            </a: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( lze použít </a:t>
            </a: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jenom na úhradu ztráty společnosti)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 ručí za závazky celým svým majetkem, ručení společníků je omezené (na výši vkladu)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rozdělení zisku podle výše vkladů společníků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při zrušení společnosti likvidací má společník nárok na podíl </a:t>
            </a: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          na </a:t>
            </a: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likvidačním zůstatku majetku společnosti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379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745289" cy="1371600"/>
          </a:xfrm>
        </p:spPr>
        <p:txBody>
          <a:bodyPr/>
          <a:lstStyle/>
          <a:p>
            <a:r>
              <a:rPr lang="cs-CZ" sz="4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ZAKLÁDÁNÍ s.r.o. jednou osobou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2204864"/>
            <a:ext cx="6041679" cy="3921299"/>
          </a:xfrm>
        </p:spPr>
        <p:txBody>
          <a:bodyPr/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zakládá se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zakladatelskou listinou </a:t>
            </a:r>
            <a:r>
              <a:rPr lang="cs-CZ" sz="28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          ve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formě notářského zápisu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zapsán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do obchodního </a:t>
            </a:r>
            <a:r>
              <a:rPr lang="cs-CZ" sz="28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rejstříku,             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až když zaplatí celý základní kapitál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9750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385249" cy="1371600"/>
          </a:xfrm>
        </p:spPr>
        <p:txBody>
          <a:bodyPr>
            <a:normAutofit fontScale="90000"/>
          </a:bodyPr>
          <a:lstStyle/>
          <a:p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ZAKLÁDÁNÍ s.r.o. -  více osob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1680" y="1916832"/>
            <a:ext cx="7452320" cy="4941168"/>
          </a:xfrm>
        </p:spPr>
        <p:txBody>
          <a:bodyPr>
            <a:normAutofit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zakládá se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společenskou smlouvou ve formě notářského </a:t>
            </a:r>
            <a:r>
              <a:rPr lang="cs-CZ" sz="28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zápisu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8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zapsána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do obchodního </a:t>
            </a:r>
            <a:r>
              <a:rPr lang="cs-CZ" sz="2800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rejstříku, </a:t>
            </a:r>
            <a:r>
              <a:rPr lang="cs-CZ" sz="2800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až když zaplatí celý základní kapitál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endParaRPr lang="cs-CZ" sz="2800" b="1" u="sng" dirty="0" smtClean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marL="0" lvl="0" indent="0">
              <a:buClr>
                <a:prstClr val="black"/>
              </a:buClr>
              <a:buNone/>
            </a:pPr>
            <a:endParaRPr lang="cs-CZ" sz="1700" b="1" u="sng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088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spcBef>
                <a:spcPts val="2000"/>
              </a:spcBef>
            </a:pPr>
            <a:r>
              <a:rPr lang="cs-CZ" sz="2800" b="1" i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Garamond"/>
                <a:ea typeface="+mn-ea"/>
                <a:cs typeface="+mn-cs"/>
              </a:rPr>
              <a:t>Společenská smlouva (zakladatelská listina) musí obsahovat minimálně tyto náležitosti</a:t>
            </a:r>
            <a: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Garamond"/>
                <a:ea typeface="+mn-ea"/>
                <a:cs typeface="+mn-cs"/>
              </a:rPr>
              <a:t>:</a:t>
            </a:r>
            <a:br>
              <a:rPr lang="cs-CZ" sz="28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Garamond"/>
                <a:ea typeface="+mn-ea"/>
                <a:cs typeface="+mn-cs"/>
              </a:rPr>
            </a:b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1052736"/>
            <a:ext cx="7344816" cy="5544616"/>
          </a:xfrm>
        </p:spPr>
        <p:txBody>
          <a:bodyPr>
            <a:normAutofit fontScale="92500" lnSpcReduction="10000"/>
          </a:bodyPr>
          <a:lstStyle/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firmu </a:t>
            </a: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a sídlo společnosti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určení společníků uvedením firmy nebo názvu a sídla právnické osoby nebo jména a bydliště fyzické osoby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předmět podnikání (činnosti)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výši základního kapitálu a výši vkladu každého společníka včetně způsobu </a:t>
            </a: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          a </a:t>
            </a: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lhůty splacení vkladu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jména a bydliště prvních jednatelů společnosti a způsob, jakým jednají jménem společnosti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jména a bydliště členů dozorčí rady, pokud se zřizuje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určení správce vkladu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jiné údaje, které vyžaduje obchodní zákoník (například údaje o rezervním fondu, a v případě, že </a:t>
            </a:r>
            <a:r>
              <a:rPr lang="cs-CZ" sz="19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byl vložen </a:t>
            </a:r>
            <a:r>
              <a:rPr lang="cs-CZ" sz="19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do společnosti při jejím založení nepeněžitý vklad, další obligatorní náležitostí společenské smlouvy je uvedení předmětu nepeněžitého vkladu a částka, kterou se započítává na vklad společníka)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7414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924801" cy="1371600"/>
          </a:xfrm>
        </p:spPr>
        <p:txBody>
          <a:bodyPr/>
          <a:lstStyle/>
          <a:p>
            <a:r>
              <a:rPr lang="cs-CZ" sz="40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ORGÁNY SPOLEČNOSTI – s.r.o.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484784"/>
            <a:ext cx="6839272" cy="5184576"/>
          </a:xfrm>
        </p:spPr>
        <p:txBody>
          <a:bodyPr/>
          <a:lstStyle/>
          <a:p>
            <a:pPr marL="0" lvl="0" indent="0">
              <a:buClr>
                <a:prstClr val="black"/>
              </a:buClr>
              <a:buNone/>
            </a:pPr>
            <a:r>
              <a:rPr lang="cs-CZ" b="1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</a:t>
            </a:r>
            <a:r>
              <a:rPr lang="cs-CZ" b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Nejvyšším </a:t>
            </a:r>
            <a:r>
              <a:rPr lang="cs-CZ" b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orgánem společnosti je </a:t>
            </a:r>
            <a:r>
              <a:rPr lang="cs-CZ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:</a:t>
            </a:r>
            <a:endParaRPr lang="cs-CZ" b="1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b="1" i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VALNÁ </a:t>
            </a:r>
            <a:r>
              <a:rPr lang="cs-CZ" sz="3200" b="1" i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HROMADA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 dále</a:t>
            </a: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:</a:t>
            </a:r>
          </a:p>
          <a:p>
            <a:pPr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b="1" i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JEDNATELÉ</a:t>
            </a:r>
            <a:endParaRPr lang="cs-CZ" sz="2000" dirty="0">
              <a:gradFill>
                <a:gsLst>
                  <a:gs pos="0">
                    <a:prstClr val="black">
                      <a:alpha val="90000"/>
                    </a:prstClr>
                  </a:gs>
                  <a:gs pos="100000">
                    <a:prstClr val="black">
                      <a:lumMod val="75000"/>
                      <a:lumOff val="25000"/>
                      <a:alpha val="90000"/>
                    </a:prstClr>
                  </a:gs>
                </a:gsLst>
                <a:lin ang="5400000" scaled="0"/>
              </a:gradFill>
            </a:endParaRP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     a </a:t>
            </a: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ještě: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3200" b="1" i="1" u="sng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DOZORČÍ </a:t>
            </a:r>
            <a:r>
              <a:rPr lang="cs-CZ" sz="3200" b="1" i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RADA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1600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Jednatelé a dozorčí rada jsou podřízení valné hromadě, která si je volí.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840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199" y="76200"/>
            <a:ext cx="7745289" cy="1371600"/>
          </a:xfrm>
        </p:spPr>
        <p:txBody>
          <a:bodyPr>
            <a:normAutofit/>
          </a:bodyPr>
          <a:lstStyle/>
          <a:p>
            <a:pPr marL="342900" lvl="0" indent="-342900" algn="ctr">
              <a:spcBef>
                <a:spcPts val="2000"/>
              </a:spcBef>
            </a:pPr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VALNÁ HROMADA s.r.o.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268760"/>
            <a:ext cx="6840760" cy="5328592"/>
          </a:xfrm>
        </p:spPr>
        <p:txBody>
          <a:bodyPr>
            <a:normAutofit/>
          </a:bodyPr>
          <a:lstStyle/>
          <a:p>
            <a:pPr marL="0" lvl="0" indent="0">
              <a:buClr>
                <a:prstClr val="black"/>
              </a:buClr>
              <a:buNone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Je nejvyšším orgánem společnosti a rozhoduje o základních otázkách její existence.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b="1" i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Úkoly: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schvalování stanov a jejich změn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rozhodování o změně obsahu společenské smlouvy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schvalování účetní závěrky, rozdělení zisku a úhrady ztráty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rozhodnutí o zvýšení, snížení základního kapitálu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  <a:latin typeface="Times New Roman" pitchFamily="18" charset="0"/>
                <a:cs typeface="Times New Roman" pitchFamily="18" charset="0"/>
              </a:rPr>
              <a:t>jmenování, odvolání a odměňování jednatelů a členů dozorčí rady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70529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JEDNATELÉ s.r.o.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81200" y="1340768"/>
            <a:ext cx="6695256" cy="5256584"/>
          </a:xfrm>
        </p:spPr>
        <p:txBody>
          <a:bodyPr>
            <a:normAutofit/>
          </a:bodyPr>
          <a:lstStyle/>
          <a:p>
            <a:pPr marL="0" lvl="0" indent="0">
              <a:buClr>
                <a:prstClr val="black"/>
              </a:buClr>
              <a:buNone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Jednatel je statutárním orgánem společnosti, může být jeden i více jednatelů (každý jedná svým jménem za společnost, nestanoví-li společenská smlouva nebo stanovy jinak).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Jmenuje je valná hromada z řad společníků.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Jednatel/é </a:t>
            </a:r>
            <a:r>
              <a:rPr lang="cs-CZ" sz="2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/ vede/</a:t>
            </a:r>
            <a:r>
              <a:rPr lang="cs-CZ" sz="2000" dirty="0" err="1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ou</a:t>
            </a:r>
            <a:r>
              <a:rPr lang="cs-CZ" sz="2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/ </a:t>
            </a: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společnost.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b="1" i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Povinnosti: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zajistit řádné vedení předepsané evidence a účetnictví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vést seznam společníků  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informovat společníky o záležitostech (činnosti) společnost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0348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50000">
                      <a:prstClr val="black">
                        <a:lumMod val="75000"/>
                        <a:lumOff val="25000"/>
                        <a:alpha val="90000"/>
                      </a:prstClr>
                    </a:gs>
                    <a:gs pos="100000">
                      <a:prstClr val="black">
                        <a:lumMod val="50000"/>
                        <a:lumOff val="50000"/>
                      </a:prstClr>
                    </a:gs>
                  </a:gsLst>
                  <a:lin ang="5400000" scaled="0"/>
                </a:gradFill>
              </a:rPr>
              <a:t>DOZORČÍ RADA s.r.o.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63688" y="1268760"/>
            <a:ext cx="7200800" cy="5328592"/>
          </a:xfrm>
        </p:spPr>
        <p:txBody>
          <a:bodyPr>
            <a:normAutofit/>
          </a:bodyPr>
          <a:lstStyle/>
          <a:p>
            <a:pPr marL="0" lvl="0" indent="0">
              <a:buClr>
                <a:prstClr val="black"/>
              </a:buClr>
              <a:buNone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Zřizuje se tehdy, pokud se na tom společníci dohodnou.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Musí mít alespoň tří členy, kteří jsou voleni valnou hromadou.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Členem nemůže být jednatel společnosti.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Jedná se o kontrolní orgán. </a:t>
            </a:r>
          </a:p>
          <a:p>
            <a:pPr marL="0" lvl="0" indent="0">
              <a:buClr>
                <a:prstClr val="black"/>
              </a:buClr>
              <a:buNone/>
            </a:pPr>
            <a:r>
              <a:rPr lang="cs-CZ" sz="2000" b="1" i="1" u="sng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Činnosti: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dohlíží na činnost jednatelů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kontroluje účetní závěrku, návrh na rozdělení zisku nebo úhradu ztráty a předkládá své vyjádření valné hromadě</a:t>
            </a:r>
          </a:p>
          <a:p>
            <a:pPr lvl="0">
              <a:buClr>
                <a:prstClr val="black"/>
              </a:buClr>
              <a:buFont typeface="Wingdings" pitchFamily="2" charset="2"/>
              <a:buChar char="q"/>
            </a:pP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svolává valnou hromadu (</a:t>
            </a:r>
            <a:r>
              <a:rPr lang="cs-CZ" sz="2000" dirty="0" smtClean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jestliže </a:t>
            </a:r>
            <a:r>
              <a:rPr lang="cs-CZ" sz="2000" dirty="0">
                <a:gradFill>
                  <a:gsLst>
                    <a:gs pos="0">
                      <a:prstClr val="black">
                        <a:alpha val="90000"/>
                      </a:prstClr>
                    </a:gs>
                    <a:gs pos="100000">
                      <a:prstClr val="black">
                        <a:lumMod val="75000"/>
                        <a:lumOff val="25000"/>
                        <a:alpha val="90000"/>
                      </a:prstClr>
                    </a:gs>
                  </a:gsLst>
                  <a:lin ang="5400000" scaled="0"/>
                </a:gradFill>
              </a:rPr>
              <a:t>to vyžadují zájmy společnosti)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614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www.profispolecnosti.cz/legislativa/231-obchodni-zakonik-spolecnost-s-rucenim-omezenym</a:t>
            </a:r>
            <a:endParaRPr lang="cs-CZ" sz="1400" dirty="0" smtClean="0"/>
          </a:p>
          <a:p>
            <a:pPr lvl="0">
              <a:buFont typeface="Wingdings"/>
              <a:buChar char=""/>
              <a:tabLst>
                <a:tab pos="457200" algn="l"/>
              </a:tabLst>
            </a:pPr>
            <a:r>
              <a:rPr lang="cs-CZ" sz="1400" u="sng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UČEBNICE :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 Ing. </a:t>
            </a:r>
            <a:r>
              <a:rPr lang="cs-CZ" sz="1400" dirty="0" err="1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Lydia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 Čistá, </a:t>
            </a:r>
            <a:r>
              <a:rPr lang="it-IT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Ekonomika 1 pro SOU a veřejnost </a:t>
            </a:r>
            <a:r>
              <a:rPr lang="cs-CZ" sz="1400" dirty="0">
                <a:gradFill>
                  <a:gsLst>
                    <a:gs pos="0">
                      <a:srgbClr val="000000">
                        <a:alpha val="90000"/>
                      </a:srgbClr>
                    </a:gs>
                    <a:gs pos="100000">
                      <a:srgbClr val="707070">
                        <a:alpha val="90000"/>
                      </a:srgbClr>
                    </a:gs>
                  </a:gsLst>
                  <a:lin ang="5400000" scaled="0"/>
                </a:gradFill>
              </a:rPr>
              <a:t>, vydalo nakladatelství učebnic Fortuna r. 2005, ISBN 80-7168-922-X</a:t>
            </a:r>
            <a:endParaRPr lang="cs-CZ" sz="1400" dirty="0">
              <a:latin typeface="Times New Roman"/>
              <a:ea typeface="Times New Roman"/>
            </a:endParaRPr>
          </a:p>
          <a:p>
            <a:endParaRPr lang="cs-CZ" sz="1200" dirty="0"/>
          </a:p>
          <a:p>
            <a:endParaRPr lang="it-IT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5233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KONEC PREZENTACE</a:t>
            </a:r>
            <a:endParaRPr lang="cs-CZ" sz="48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2195737" y="6165304"/>
            <a:ext cx="5689376" cy="576064"/>
          </a:xfrm>
        </p:spPr>
        <p:txBody>
          <a:bodyPr/>
          <a:lstStyle/>
          <a:p>
            <a:pPr lvl="0" algn="l">
              <a:spcBef>
                <a:spcPts val="600"/>
              </a:spcBef>
              <a:buClr>
                <a:srgbClr val="FE8637"/>
              </a:buClr>
              <a:buSzPct val="70000"/>
            </a:pPr>
            <a:r>
              <a:rPr lang="cs-CZ" sz="1000" b="1" spc="0" dirty="0">
                <a:solidFill>
                  <a:srgbClr val="575F6D"/>
                </a:solidFill>
                <a:latin typeface="Century Schoolbook"/>
              </a:rPr>
              <a:t>Autorem materiálu  a  </a:t>
            </a:r>
            <a:r>
              <a:rPr lang="cs-CZ" sz="1000" b="1" spc="0">
                <a:solidFill>
                  <a:srgbClr val="575F6D"/>
                </a:solidFill>
                <a:latin typeface="Century Schoolbook"/>
              </a:rPr>
              <a:t>jeho </a:t>
            </a:r>
            <a:r>
              <a:rPr lang="cs-CZ" sz="1000" b="1" spc="0" smtClean="0">
                <a:solidFill>
                  <a:srgbClr val="575F6D"/>
                </a:solidFill>
                <a:latin typeface="Century Schoolbook"/>
              </a:rPr>
              <a:t>částí, </a:t>
            </a:r>
            <a:r>
              <a:rPr lang="cs-CZ" sz="1000" b="1" spc="0" dirty="0">
                <a:solidFill>
                  <a:srgbClr val="575F6D"/>
                </a:solidFill>
                <a:latin typeface="Century Schoolbook"/>
              </a:rPr>
              <a:t>není-li uvedeno jinak, je Jaroslava </a:t>
            </a:r>
            <a:r>
              <a:rPr lang="cs-CZ" sz="1000" b="1" spc="0" dirty="0" err="1">
                <a:solidFill>
                  <a:srgbClr val="575F6D"/>
                </a:solidFill>
                <a:latin typeface="Century Schoolbook"/>
              </a:rPr>
              <a:t>Kapalínová</a:t>
            </a:r>
            <a:endParaRPr lang="cs-CZ" sz="1000" b="1" spc="0" dirty="0">
              <a:solidFill>
                <a:srgbClr val="575F6D"/>
              </a:solidFill>
              <a:latin typeface="Century Schoolbook"/>
            </a:endParaRPr>
          </a:p>
          <a:p>
            <a:pPr lvl="0" algn="l">
              <a:spcBef>
                <a:spcPct val="20000"/>
              </a:spcBef>
              <a:buClrTx/>
              <a:buSzTx/>
            </a:pPr>
            <a:endParaRPr lang="cs-CZ" sz="2400" spc="0" dirty="0">
              <a:solidFill>
                <a:prstClr val="black">
                  <a:lumMod val="50000"/>
                  <a:lumOff val="50000"/>
                </a:prstClr>
              </a:solidFill>
              <a:latin typeface="Century Gothic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1478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Symphony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aramond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Symphon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75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50000"/>
                <a:satMod val="115000"/>
              </a:schemeClr>
            </a:gs>
            <a:gs pos="100000">
              <a:schemeClr val="phClr">
                <a:tint val="80000"/>
                <a:shade val="100000"/>
                <a:alpha val="85000"/>
                <a:satMod val="25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hade val="90000"/>
              <a:satMod val="125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35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25400" h="0" prst="convex"/>
          </a:sp3d>
        </a:effectStyle>
        <a:effectStyle>
          <a:effectLst>
            <a:outerShdw blurRad="76200" dist="25400" dir="5400000" sx="102000" sy="102000" algn="ct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morning" dir="t">
              <a:rot lat="0" lon="0" rev="4200000"/>
            </a:lightRig>
          </a:scene3d>
          <a:sp3d>
            <a:bevelT w="63500" h="25400" prst="convex"/>
          </a:sp3d>
        </a:effectStyle>
      </a:effectStyleLst>
      <a:bgFillStyleLst>
        <a:solidFill>
          <a:schemeClr val="phClr">
            <a:shade val="95000"/>
            <a:satMod val="11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250000"/>
              </a:schemeClr>
              <a:schemeClr val="phClr">
                <a:tint val="8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250000"/>
              </a:schemeClr>
              <a:schemeClr val="phClr">
                <a:tint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Symfonie</Template>
  <TotalTime>84</TotalTime>
  <Words>601</Words>
  <Application>Microsoft Office PowerPoint</Application>
  <PresentationFormat>Předvádění na obrazovce (4:3)</PresentationFormat>
  <Paragraphs>71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1</vt:lpstr>
      <vt:lpstr>Střední průmyslová škola a Střední odborná škola gastronomie a služeb, Most, příspěvková organizace </vt:lpstr>
      <vt:lpstr>SPOLEČNOST S  RUČENÍM OMEZENÝM</vt:lpstr>
      <vt:lpstr>SPOLEČNOST S RUČENÍM OMEZENÝM – s.r.o. </vt:lpstr>
      <vt:lpstr>Snímek 4</vt:lpstr>
      <vt:lpstr>ZAKLÁDÁNÍ s.r.o. jednou osobou</vt:lpstr>
      <vt:lpstr>ZAKLÁDÁNÍ s.r.o. -  více osob</vt:lpstr>
      <vt:lpstr>Společenská smlouva (zakladatelská listina) musí obsahovat minimálně tyto náležitosti: </vt:lpstr>
      <vt:lpstr>ORGÁNY SPOLEČNOSTI – s.r.o.</vt:lpstr>
      <vt:lpstr>VALNÁ HROMADA s.r.o.</vt:lpstr>
      <vt:lpstr>JEDNATELÉ s.r.o.</vt:lpstr>
      <vt:lpstr>DOZORČÍ RADA s.r.o.</vt:lpstr>
      <vt:lpstr>ZDROJE</vt:lpstr>
      <vt:lpstr>KONEC PREZENTACE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Dum</cp:lastModifiedBy>
  <cp:revision>7</cp:revision>
  <dcterms:created xsi:type="dcterms:W3CDTF">2013-04-05T16:32:00Z</dcterms:created>
  <dcterms:modified xsi:type="dcterms:W3CDTF">2013-04-08T16:24:32Z</dcterms:modified>
</cp:coreProperties>
</file>