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notesMasterIdLst>
    <p:notesMasterId r:id="rId9"/>
  </p:notesMasterIdLst>
  <p:sldIdLst>
    <p:sldId id="262" r:id="rId2"/>
    <p:sldId id="256" r:id="rId3"/>
    <p:sldId id="257" r:id="rId4"/>
    <p:sldId id="258" r:id="rId5"/>
    <p:sldId id="259" r:id="rId6"/>
    <p:sldId id="260" r:id="rId7"/>
    <p:sldId id="261"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71" autoAdjust="0"/>
  </p:normalViewPr>
  <p:slideViewPr>
    <p:cSldViewPr>
      <p:cViewPr>
        <p:scale>
          <a:sx n="70" d="100"/>
          <a:sy n="70" d="100"/>
        </p:scale>
        <p:origin x="-1398"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1554DB-79F3-4817-9B00-AB76E755261F}" type="datetimeFigureOut">
              <a:rPr lang="cs-CZ" smtClean="0"/>
              <a:t>13.3.2012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DD7D48-F0E6-441E-9E70-73023B8F2065}" type="slidenum">
              <a:rPr lang="cs-CZ" smtClean="0"/>
              <a:t>‹#›</a:t>
            </a:fld>
            <a:endParaRPr lang="cs-CZ"/>
          </a:p>
        </p:txBody>
      </p:sp>
    </p:spTree>
    <p:extLst>
      <p:ext uri="{BB962C8B-B14F-4D97-AF65-F5344CB8AC3E}">
        <p14:creationId xmlns:p14="http://schemas.microsoft.com/office/powerpoint/2010/main" val="183167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6" name="Rectangle 20"/>
          <p:cNvSpPr>
            <a:spLocks noGrp="1"/>
          </p:cNvSpPr>
          <p:nvPr>
            <p:ph type="ctrTitle"/>
          </p:nvPr>
        </p:nvSpPr>
        <p:spPr>
          <a:xfrm>
            <a:off x="722376" y="2688336"/>
            <a:ext cx="7772400" cy="3108960"/>
          </a:xfrm>
        </p:spPr>
        <p:txBody>
          <a:bodyPr anchor="t" anchorCtr="0">
            <a:noAutofit/>
          </a:bodyPr>
          <a:lstStyle>
            <a:lvl1pPr algn="ctr">
              <a:defRPr lang="en-US" sz="6200" b="1" cap="none" spc="0" dirty="0" smtClean="0">
                <a:ln w="1905"/>
                <a:gradFill>
                  <a:gsLst>
                    <a:gs pos="0">
                      <a:schemeClr val="tx2">
                        <a:shade val="30000"/>
                        <a:satMod val="255000"/>
                      </a:schemeClr>
                    </a:gs>
                    <a:gs pos="58000">
                      <a:schemeClr val="tx2">
                        <a:tint val="90000"/>
                        <a:satMod val="300000"/>
                      </a:schemeClr>
                    </a:gs>
                    <a:gs pos="100000">
                      <a:schemeClr val="tx2">
                        <a:tint val="80000"/>
                        <a:satMod val="255000"/>
                      </a:schemeClr>
                    </a:gs>
                  </a:gsLst>
                  <a:lin ang="5400000"/>
                </a:gradFill>
                <a:effectLst>
                  <a:innerShdw blurRad="69850" dist="43180" dir="5400000">
                    <a:srgbClr val="000000">
                      <a:alpha val="65000"/>
                    </a:srgbClr>
                  </a:innerShdw>
                </a:effectLst>
              </a:defRPr>
            </a:lvl1pPr>
          </a:lstStyle>
          <a:p>
            <a:r>
              <a:rPr lang="cs-CZ" smtClean="0"/>
              <a:t>Kliknutím lze upravit styl.</a:t>
            </a:r>
            <a:endParaRPr lang="en-US" dirty="0"/>
          </a:p>
        </p:txBody>
      </p:sp>
      <p:sp>
        <p:nvSpPr>
          <p:cNvPr id="24" name="Rectangle 26"/>
          <p:cNvSpPr>
            <a:spLocks noGrp="1"/>
          </p:cNvSpPr>
          <p:nvPr>
            <p:ph type="subTitle" idx="1"/>
          </p:nvPr>
        </p:nvSpPr>
        <p:spPr>
          <a:xfrm>
            <a:off x="722376" y="1133856"/>
            <a:ext cx="7772400" cy="1508760"/>
          </a:xfrm>
        </p:spPr>
        <p:txBody>
          <a:bodyPr anchor="b">
            <a:normAutofit/>
          </a:bodyPr>
          <a:lstStyle>
            <a:lvl1pPr marL="0" indent="0" algn="ctr">
              <a:buNone/>
              <a:defRPr lang="en-US" sz="2200" b="0">
                <a:solidFill>
                  <a:schemeClr val="tx2">
                    <a:shade val="55000"/>
                  </a:schemeClr>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Kliknutím lze upravit styl předlohy.</a:t>
            </a:r>
            <a:endParaRPr lang="en-US" dirty="0"/>
          </a:p>
        </p:txBody>
      </p:sp>
      <p:sp>
        <p:nvSpPr>
          <p:cNvPr id="18" name="Rectangle 6"/>
          <p:cNvSpPr>
            <a:spLocks noGrp="1"/>
          </p:cNvSpPr>
          <p:nvPr>
            <p:ph type="dt" sz="half" idx="10"/>
          </p:nvPr>
        </p:nvSpPr>
        <p:spPr/>
        <p:txBody>
          <a:bodyPr/>
          <a:lstStyle>
            <a:lvl1pPr>
              <a:defRPr lang="en-US" smtClean="0"/>
            </a:lvl1pPr>
          </a:lstStyle>
          <a:p>
            <a:fld id="{8EC35964-2605-4D4B-A4C3-62AB63577085}" type="datetimeFigureOut">
              <a:rPr lang="cs-CZ" smtClean="0"/>
              <a:t>13.3.2012</a:t>
            </a:fld>
            <a:endParaRPr lang="cs-CZ"/>
          </a:p>
        </p:txBody>
      </p:sp>
      <p:sp>
        <p:nvSpPr>
          <p:cNvPr id="9" name="Rectangle 14"/>
          <p:cNvSpPr>
            <a:spLocks noGrp="1"/>
          </p:cNvSpPr>
          <p:nvPr>
            <p:ph type="sldNum" sz="quarter" idx="11"/>
          </p:nvPr>
        </p:nvSpPr>
        <p:spPr/>
        <p:txBody>
          <a:bodyPr/>
          <a:lstStyle>
            <a:lvl1pPr>
              <a:defRPr lang="en-US" smtClean="0"/>
            </a:lvl1pPr>
          </a:lstStyle>
          <a:p>
            <a:fld id="{98E90F20-C11E-401E-A5D6-CB248F9F4E18}" type="slidenum">
              <a:rPr lang="cs-CZ" smtClean="0"/>
              <a:t>‹#›</a:t>
            </a:fld>
            <a:endParaRPr lang="cs-CZ"/>
          </a:p>
        </p:txBody>
      </p:sp>
      <p:sp>
        <p:nvSpPr>
          <p:cNvPr id="25" name="Rectangle 27"/>
          <p:cNvSpPr>
            <a:spLocks noGrp="1"/>
          </p:cNvSpPr>
          <p:nvPr>
            <p:ph type="ftr" sz="quarter" idx="12"/>
          </p:nvPr>
        </p:nvSpPr>
        <p:spPr/>
        <p:txBody>
          <a:bodyPr/>
          <a:lstStyle>
            <a:lvl1pPr>
              <a:defRPr lang="en-US" smtClean="0"/>
            </a:lvl1p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Rectangle 2"/>
          <p:cNvSpPr>
            <a:spLocks noGrp="1"/>
          </p:cNvSpPr>
          <p:nvPr>
            <p:ph type="title"/>
          </p:nvPr>
        </p:nvSpPr>
        <p:spPr/>
        <p:txBody>
          <a:bodyPr/>
          <a:lstStyle/>
          <a:p>
            <a:r>
              <a:rPr lang="cs-CZ" smtClean="0"/>
              <a:t>Kliknutím lze upravit styl.</a:t>
            </a:r>
            <a:endParaRPr lang="en-US"/>
          </a:p>
        </p:txBody>
      </p:sp>
      <p:sp>
        <p:nvSpPr>
          <p:cNvPr id="3" name="Rectangle 3"/>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Rectangle 4"/>
          <p:cNvSpPr>
            <a:spLocks noGrp="1"/>
          </p:cNvSpPr>
          <p:nvPr>
            <p:ph type="dt" sz="half" idx="10"/>
          </p:nvPr>
        </p:nvSpPr>
        <p:spPr/>
        <p:txBody>
          <a:bodyPr/>
          <a:lstStyle/>
          <a:p>
            <a:fld id="{8EC35964-2605-4D4B-A4C3-62AB63577085}" type="datetimeFigureOut">
              <a:rPr lang="cs-CZ" smtClean="0"/>
              <a:t>13.3.2012</a:t>
            </a:fld>
            <a:endParaRPr lang="cs-CZ"/>
          </a:p>
        </p:txBody>
      </p:sp>
      <p:sp>
        <p:nvSpPr>
          <p:cNvPr id="5" name="Rectangle 5"/>
          <p:cNvSpPr>
            <a:spLocks noGrp="1"/>
          </p:cNvSpPr>
          <p:nvPr>
            <p:ph type="ftr" sz="quarter" idx="11"/>
          </p:nvPr>
        </p:nvSpPr>
        <p:spPr/>
        <p:txBody>
          <a:bodyPr/>
          <a:lstStyle/>
          <a:p>
            <a:endParaRPr lang="cs-CZ"/>
          </a:p>
        </p:txBody>
      </p:sp>
      <p:sp>
        <p:nvSpPr>
          <p:cNvPr id="6" name="Rectangle 6"/>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8" name="Rounded Rectangle 7"/>
          <p:cNvSpPr/>
          <p:nvPr/>
        </p:nvSpPr>
        <p:spPr>
          <a:xfrm>
            <a:off x="690563" y="491696"/>
            <a:ext cx="7762875" cy="5874608"/>
          </a:xfrm>
          <a:prstGeom prst="roundRect">
            <a:avLst>
              <a:gd name="adj" fmla="val 2238"/>
            </a:avLst>
          </a:prstGeom>
          <a:gradFill rotWithShape="1">
            <a:gsLst>
              <a:gs pos="0">
                <a:schemeClr val="bg1">
                  <a:satMod val="300000"/>
                  <a:alpha val="50000"/>
                </a:schemeClr>
              </a:gs>
              <a:gs pos="35000">
                <a:schemeClr val="bg1">
                  <a:satMod val="300000"/>
                  <a:alpha val="87000"/>
                </a:schemeClr>
              </a:gs>
              <a:gs pos="50000">
                <a:schemeClr val="bg1">
                  <a:satMod val="300000"/>
                  <a:alpha val="92000"/>
                </a:schemeClr>
              </a:gs>
              <a:gs pos="60000">
                <a:schemeClr val="bg1">
                  <a:satMod val="300000"/>
                  <a:alpha val="89000"/>
                </a:schemeClr>
              </a:gs>
              <a:gs pos="100000">
                <a:schemeClr val="bg1">
                  <a:satMod val="300000"/>
                  <a:alpha val="55000"/>
                </a:schemeClr>
              </a:gs>
            </a:gsLst>
            <a:lin ang="5400000" scaled="1"/>
          </a:gradFill>
          <a:ln>
            <a:noFill/>
          </a:ln>
          <a:effectLst>
            <a:outerShdw blurRad="63500" dist="45720" dir="5400000" algn="t" rotWithShape="0">
              <a:schemeClr val="bg2">
                <a:shade val="30000"/>
                <a:satMod val="250000"/>
                <a:alpha val="90000"/>
              </a:schemeClr>
            </a:outerShdw>
          </a:effectLst>
          <a:scene3d>
            <a:camera prst="orthographicFront">
              <a:rot lat="0" lon="0" rev="0"/>
            </a:camera>
            <a:lightRig rig="contrasting" dir="t">
              <a:rot lat="0" lon="0" rev="7500000"/>
            </a:lightRig>
          </a:scene3d>
          <a:sp3d contourW="6350" prstMaterial="powder">
            <a:bevelT w="50800" h="63500"/>
            <a:contourClr>
              <a:schemeClr val="bg2">
                <a:shade val="90000"/>
                <a:lumMod val="55000"/>
              </a:schemeClr>
            </a:contourClr>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2" name="Rectangle 2"/>
          <p:cNvSpPr>
            <a:spLocks noGrp="1"/>
          </p:cNvSpPr>
          <p:nvPr>
            <p:ph type="title"/>
          </p:nvPr>
        </p:nvSpPr>
        <p:spPr>
          <a:xfrm>
            <a:off x="777240" y="795996"/>
            <a:ext cx="7589520" cy="3112843"/>
          </a:xfrm>
        </p:spPr>
        <p:txBody>
          <a:bodyPr anchor="b">
            <a:normAutofit/>
          </a:bodyPr>
          <a:lstStyle>
            <a:lvl1pPr algn="ctr">
              <a:buNone/>
              <a:defRPr lang="en-US" sz="6200" b="1" cap="none" spc="0" dirty="0">
                <a:ln w="1905"/>
                <a:gradFill>
                  <a:gsLst>
                    <a:gs pos="0">
                      <a:schemeClr val="tx2">
                        <a:shade val="30000"/>
                        <a:satMod val="255000"/>
                      </a:schemeClr>
                    </a:gs>
                    <a:gs pos="58000">
                      <a:schemeClr val="tx2">
                        <a:tint val="90000"/>
                        <a:satMod val="300000"/>
                      </a:schemeClr>
                    </a:gs>
                    <a:gs pos="100000">
                      <a:schemeClr val="tx2">
                        <a:tint val="80000"/>
                        <a:satMod val="255000"/>
                      </a:schemeClr>
                    </a:gs>
                  </a:gsLst>
                  <a:lin ang="5400000"/>
                </a:gradFill>
                <a:effectLst>
                  <a:innerShdw blurRad="69850" dist="43180" dir="5400000">
                    <a:srgbClr val="000000">
                      <a:alpha val="65000"/>
                    </a:srgbClr>
                  </a:innerShdw>
                </a:effectLst>
              </a:defRPr>
            </a:lvl1pPr>
          </a:lstStyle>
          <a:p>
            <a:r>
              <a:rPr lang="cs-CZ" smtClean="0"/>
              <a:t>Kliknutím lze upravit styl.</a:t>
            </a:r>
            <a:endParaRPr lang="en-US" dirty="0"/>
          </a:p>
        </p:txBody>
      </p:sp>
      <p:sp>
        <p:nvSpPr>
          <p:cNvPr id="3" name="Rectangle 3"/>
          <p:cNvSpPr>
            <a:spLocks noGrp="1"/>
          </p:cNvSpPr>
          <p:nvPr>
            <p:ph type="body" idx="1"/>
          </p:nvPr>
        </p:nvSpPr>
        <p:spPr>
          <a:xfrm>
            <a:off x="777240" y="3948552"/>
            <a:ext cx="7589520" cy="1509712"/>
          </a:xfrm>
        </p:spPr>
        <p:txBody>
          <a:bodyPr anchor="t">
            <a:normAutofit/>
          </a:bodyPr>
          <a:lstStyle>
            <a:lvl1pPr indent="0" algn="ctr">
              <a:buNone/>
              <a:defRPr lang="en-US" sz="2200" b="0" smtClean="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Kliknutím lze upravit styly předlohy textu.</a:t>
            </a:r>
          </a:p>
        </p:txBody>
      </p:sp>
      <p:sp>
        <p:nvSpPr>
          <p:cNvPr id="4" name="Rectangle 4"/>
          <p:cNvSpPr>
            <a:spLocks noGrp="1"/>
          </p:cNvSpPr>
          <p:nvPr>
            <p:ph type="dt" sz="half" idx="10"/>
          </p:nvPr>
        </p:nvSpPr>
        <p:spPr>
          <a:xfrm>
            <a:off x="762000" y="5958840"/>
            <a:ext cx="2133600" cy="365760"/>
          </a:xfrm>
        </p:spPr>
        <p:txBody>
          <a:bodyPr/>
          <a:lstStyle/>
          <a:p>
            <a:fld id="{8EC35964-2605-4D4B-A4C3-62AB63577085}" type="datetimeFigureOut">
              <a:rPr lang="cs-CZ" smtClean="0"/>
              <a:t>13.3.2012</a:t>
            </a:fld>
            <a:endParaRPr lang="cs-CZ"/>
          </a:p>
        </p:txBody>
      </p:sp>
      <p:sp>
        <p:nvSpPr>
          <p:cNvPr id="5" name="Rectangle 5"/>
          <p:cNvSpPr>
            <a:spLocks noGrp="1"/>
          </p:cNvSpPr>
          <p:nvPr>
            <p:ph type="ftr" sz="quarter" idx="11"/>
          </p:nvPr>
        </p:nvSpPr>
        <p:spPr>
          <a:xfrm>
            <a:off x="3124200" y="5958840"/>
            <a:ext cx="2895600" cy="365760"/>
          </a:xfrm>
        </p:spPr>
        <p:txBody>
          <a:bodyPr/>
          <a:lstStyle/>
          <a:p>
            <a:endParaRPr lang="cs-CZ"/>
          </a:p>
        </p:txBody>
      </p:sp>
      <p:sp>
        <p:nvSpPr>
          <p:cNvPr id="6" name="Rectangle 6"/>
          <p:cNvSpPr>
            <a:spLocks noGrp="1"/>
          </p:cNvSpPr>
          <p:nvPr>
            <p:ph type="sldNum" sz="quarter" idx="12"/>
          </p:nvPr>
        </p:nvSpPr>
        <p:spPr>
          <a:xfrm>
            <a:off x="6248400" y="5958840"/>
            <a:ext cx="2133600" cy="365760"/>
          </a:xfrm>
        </p:spPr>
        <p:txBody>
          <a:bodyPr/>
          <a:lstStyle/>
          <a:p>
            <a:fld id="{98E90F20-C11E-401E-A5D6-CB248F9F4E18}"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Rectangle 1"/>
          <p:cNvSpPr>
            <a:spLocks noGrp="1"/>
          </p:cNvSpPr>
          <p:nvPr>
            <p:ph type="title"/>
          </p:nvPr>
        </p:nvSpPr>
        <p:spPr/>
        <p:txBody>
          <a:bodyPr/>
          <a:lstStyle/>
          <a:p>
            <a:r>
              <a:rPr lang="cs-CZ" smtClean="0"/>
              <a:t>Kliknutím lze upravit styl.</a:t>
            </a:r>
            <a:endParaRPr lang="en-US"/>
          </a:p>
        </p:txBody>
      </p:sp>
      <p:sp>
        <p:nvSpPr>
          <p:cNvPr id="3" name="Rectangle 2"/>
          <p:cNvSpPr>
            <a:spLocks noGrp="1"/>
          </p:cNvSpPr>
          <p:nvPr>
            <p:ph sz="half" idx="1"/>
          </p:nvPr>
        </p:nvSpPr>
        <p:spPr>
          <a:xfrm>
            <a:off x="457200" y="1600200"/>
            <a:ext cx="40386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Rectangle 3"/>
          <p:cNvSpPr>
            <a:spLocks noGrp="1"/>
          </p:cNvSpPr>
          <p:nvPr>
            <p:ph sz="half" idx="2"/>
          </p:nvPr>
        </p:nvSpPr>
        <p:spPr>
          <a:xfrm>
            <a:off x="4648200" y="1600200"/>
            <a:ext cx="4038600" cy="4525963"/>
          </a:xfr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dt" sz="half" idx="10"/>
          </p:nvPr>
        </p:nvSpPr>
        <p:spPr/>
        <p:txBody>
          <a:bodyPr/>
          <a:lstStyle/>
          <a:p>
            <a:fld id="{8EC35964-2605-4D4B-A4C3-62AB63577085}" type="datetimeFigureOut">
              <a:rPr lang="cs-CZ" smtClean="0"/>
              <a:t>13.3.2012</a:t>
            </a:fld>
            <a:endParaRPr lang="cs-CZ"/>
          </a:p>
        </p:txBody>
      </p:sp>
      <p:sp>
        <p:nvSpPr>
          <p:cNvPr id="6" name="Rectangle 5"/>
          <p:cNvSpPr>
            <a:spLocks noGrp="1"/>
          </p:cNvSpPr>
          <p:nvPr>
            <p:ph type="ftr" sz="quarter" idx="11"/>
          </p:nvPr>
        </p:nvSpPr>
        <p:spPr/>
        <p:txBody>
          <a:bodyPr/>
          <a:lstStyle/>
          <a:p>
            <a:endParaRPr lang="cs-CZ"/>
          </a:p>
        </p:txBody>
      </p:sp>
      <p:sp>
        <p:nvSpPr>
          <p:cNvPr id="7" name="Rectangle 6"/>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Rectangle 1"/>
          <p:cNvSpPr>
            <a:spLocks noGrp="1"/>
          </p:cNvSpPr>
          <p:nvPr>
            <p:ph type="title"/>
          </p:nvPr>
        </p:nvSpPr>
        <p:spPr>
          <a:xfrm rot="16200000">
            <a:off x="-1965960" y="2785402"/>
            <a:ext cx="5760720" cy="914400"/>
          </a:xfrm>
        </p:spPr>
        <p:txBody>
          <a:bodyPr lIns="91440" rIns="91440" anchor="ctr">
            <a:noAutofit/>
          </a:bodyPr>
          <a:lstStyle>
            <a:lvl1pPr algn="ctr">
              <a:defRPr sz="3500"/>
            </a:lvl1pPr>
          </a:lstStyle>
          <a:p>
            <a:r>
              <a:rPr lang="cs-CZ" smtClean="0"/>
              <a:t>Kliknutím lze upravit styl.</a:t>
            </a:r>
            <a:endParaRPr lang="en-US" dirty="0"/>
          </a:p>
        </p:txBody>
      </p:sp>
      <p:sp>
        <p:nvSpPr>
          <p:cNvPr id="3" name="Rectangle 2"/>
          <p:cNvSpPr>
            <a:spLocks noGrp="1"/>
          </p:cNvSpPr>
          <p:nvPr>
            <p:ph type="body" idx="1"/>
          </p:nvPr>
        </p:nvSpPr>
        <p:spPr>
          <a:xfrm>
            <a:off x="1600200" y="547468"/>
            <a:ext cx="3383280" cy="639762"/>
          </a:xfrm>
          <a:prstGeom prst="roundRect">
            <a:avLst>
              <a:gd name="adj" fmla="val 6772"/>
            </a:avLst>
          </a:prstGeom>
          <a:solidFill>
            <a:schemeClr val="bg1">
              <a:alpha val="55000"/>
            </a:schemeClr>
          </a:solidFill>
          <a:ln w="12700">
            <a:solidFill>
              <a:schemeClr val="bg1"/>
            </a:solidFill>
          </a:ln>
        </p:spPr>
        <p:txBody>
          <a:bodyPr lIns="91440" tIns="91440" rIns="91440" bIns="91440" anchor="ctr">
            <a:noAutofit/>
          </a:bodyPr>
          <a:lstStyle>
            <a:lvl1pPr marL="0" indent="0" algn="l">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Rectangle 3"/>
          <p:cNvSpPr>
            <a:spLocks noGrp="1"/>
          </p:cNvSpPr>
          <p:nvPr>
            <p:ph sz="half" idx="2"/>
          </p:nvPr>
        </p:nvSpPr>
        <p:spPr>
          <a:xfrm>
            <a:off x="1600200" y="1322362"/>
            <a:ext cx="3383280" cy="4800600"/>
          </a:xfrm>
        </p:spPr>
        <p:txBody>
          <a:bodyPr/>
          <a:lstStyle>
            <a:lvl1pPr>
              <a:defRPr sz="2000"/>
            </a:lvl1pPr>
            <a:lvl2pPr>
              <a:defRPr sz="19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Rectangle 4"/>
          <p:cNvSpPr>
            <a:spLocks noGrp="1"/>
          </p:cNvSpPr>
          <p:nvPr>
            <p:ph type="body" sz="quarter" idx="3"/>
          </p:nvPr>
        </p:nvSpPr>
        <p:spPr>
          <a:xfrm>
            <a:off x="5128846" y="547468"/>
            <a:ext cx="3383280" cy="639762"/>
          </a:xfrm>
          <a:prstGeom prst="roundRect">
            <a:avLst>
              <a:gd name="adj" fmla="val 5673"/>
            </a:avLst>
          </a:prstGeom>
          <a:solidFill>
            <a:schemeClr val="bg1">
              <a:alpha val="55000"/>
            </a:schemeClr>
          </a:solidFill>
          <a:ln w="12700">
            <a:solidFill>
              <a:schemeClr val="bg1"/>
            </a:solidFill>
          </a:ln>
        </p:spPr>
        <p:txBody>
          <a:bodyPr lIns="91440" tIns="91440" rIns="91440" bIns="91440" anchor="ctr">
            <a:noAutofit/>
          </a:bodyPr>
          <a:lstStyle>
            <a:lvl1pPr marL="0" indent="0" algn="l">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Rectangle 5"/>
          <p:cNvSpPr>
            <a:spLocks noGrp="1"/>
          </p:cNvSpPr>
          <p:nvPr>
            <p:ph sz="quarter" idx="4"/>
          </p:nvPr>
        </p:nvSpPr>
        <p:spPr>
          <a:xfrm>
            <a:off x="5128846" y="1322362"/>
            <a:ext cx="3383280" cy="4800600"/>
          </a:xfrm>
        </p:spPr>
        <p:txBody>
          <a:bodyPr/>
          <a:lstStyle>
            <a:lvl1pPr>
              <a:defRPr sz="2000"/>
            </a:lvl1pPr>
            <a:lvl2pPr>
              <a:defRPr sz="19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a:spLocks noGrp="1"/>
          </p:cNvSpPr>
          <p:nvPr>
            <p:ph type="dt" sz="half" idx="10"/>
          </p:nvPr>
        </p:nvSpPr>
        <p:spPr/>
        <p:txBody>
          <a:bodyPr/>
          <a:lstStyle/>
          <a:p>
            <a:fld id="{8EC35964-2605-4D4B-A4C3-62AB63577085}" type="datetimeFigureOut">
              <a:rPr lang="cs-CZ" smtClean="0"/>
              <a:t>13.3.2012</a:t>
            </a:fld>
            <a:endParaRPr lang="cs-CZ"/>
          </a:p>
        </p:txBody>
      </p:sp>
      <p:sp>
        <p:nvSpPr>
          <p:cNvPr id="8" name="Rectangle 7"/>
          <p:cNvSpPr>
            <a:spLocks noGrp="1"/>
          </p:cNvSpPr>
          <p:nvPr>
            <p:ph type="ftr" sz="quarter" idx="11"/>
          </p:nvPr>
        </p:nvSpPr>
        <p:spPr/>
        <p:txBody>
          <a:bodyPr/>
          <a:lstStyle/>
          <a:p>
            <a:endParaRPr lang="cs-CZ"/>
          </a:p>
        </p:txBody>
      </p:sp>
      <p:sp>
        <p:nvSpPr>
          <p:cNvPr id="9" name="Rectangle 8"/>
          <p:cNvSpPr>
            <a:spLocks noGrp="1"/>
          </p:cNvSpPr>
          <p:nvPr>
            <p:ph type="sldNum" sz="quarter" idx="12"/>
          </p:nvPr>
        </p:nvSpPr>
        <p:spPr>
          <a:xfrm>
            <a:off x="6553200" y="6214404"/>
            <a:ext cx="2133600" cy="365760"/>
          </a:xfrm>
        </p:spPr>
        <p:txBody>
          <a:bodyPr/>
          <a:lstStyle/>
          <a:p>
            <a:fld id="{98E90F20-C11E-401E-A5D6-CB248F9F4E18}"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Rectangle 2"/>
          <p:cNvSpPr>
            <a:spLocks noGrp="1"/>
          </p:cNvSpPr>
          <p:nvPr>
            <p:ph type="title"/>
          </p:nvPr>
        </p:nvSpPr>
        <p:spPr/>
        <p:txBody>
          <a:bodyPr/>
          <a:lstStyle>
            <a:lvl1pPr>
              <a:defRPr lang="en-US"/>
            </a:lvl1pPr>
          </a:lstStyle>
          <a:p>
            <a:r>
              <a:rPr lang="cs-CZ" smtClean="0"/>
              <a:t>Kliknutím lze upravit styl.</a:t>
            </a:r>
            <a:endParaRPr lang="en-US"/>
          </a:p>
        </p:txBody>
      </p:sp>
      <p:sp>
        <p:nvSpPr>
          <p:cNvPr id="3" name="Rectangle 3"/>
          <p:cNvSpPr>
            <a:spLocks noGrp="1"/>
          </p:cNvSpPr>
          <p:nvPr>
            <p:ph type="dt" sz="half" idx="10"/>
          </p:nvPr>
        </p:nvSpPr>
        <p:spPr/>
        <p:txBody>
          <a:bodyPr/>
          <a:lstStyle/>
          <a:p>
            <a:fld id="{8EC35964-2605-4D4B-A4C3-62AB63577085}" type="datetimeFigureOut">
              <a:rPr lang="cs-CZ" smtClean="0"/>
              <a:t>13.3.2012</a:t>
            </a:fld>
            <a:endParaRPr lang="cs-CZ"/>
          </a:p>
        </p:txBody>
      </p:sp>
      <p:sp>
        <p:nvSpPr>
          <p:cNvPr id="4" name="Rectangle 4"/>
          <p:cNvSpPr>
            <a:spLocks noGrp="1"/>
          </p:cNvSpPr>
          <p:nvPr>
            <p:ph type="ftr" sz="quarter" idx="11"/>
          </p:nvPr>
        </p:nvSpPr>
        <p:spPr/>
        <p:txBody>
          <a:bodyPr/>
          <a:lstStyle/>
          <a:p>
            <a:endParaRPr lang="cs-CZ"/>
          </a:p>
        </p:txBody>
      </p:sp>
      <p:sp>
        <p:nvSpPr>
          <p:cNvPr id="5" name="Rectangle 5"/>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p:cNvSpPr>
          <p:nvPr>
            <p:ph type="dt" sz="half" idx="10"/>
          </p:nvPr>
        </p:nvSpPr>
        <p:spPr/>
        <p:txBody>
          <a:bodyPr/>
          <a:lstStyle/>
          <a:p>
            <a:fld id="{8EC35964-2605-4D4B-A4C3-62AB63577085}" type="datetimeFigureOut">
              <a:rPr lang="cs-CZ" smtClean="0"/>
              <a:t>13.3.2012</a:t>
            </a:fld>
            <a:endParaRPr lang="cs-CZ"/>
          </a:p>
        </p:txBody>
      </p:sp>
      <p:sp>
        <p:nvSpPr>
          <p:cNvPr id="3" name="Rectangle 3"/>
          <p:cNvSpPr>
            <a:spLocks noGrp="1"/>
          </p:cNvSpPr>
          <p:nvPr>
            <p:ph type="ftr" sz="quarter" idx="11"/>
          </p:nvPr>
        </p:nvSpPr>
        <p:spPr/>
        <p:txBody>
          <a:bodyPr/>
          <a:lstStyle/>
          <a:p>
            <a:endParaRPr lang="cs-CZ"/>
          </a:p>
        </p:txBody>
      </p:sp>
      <p:sp>
        <p:nvSpPr>
          <p:cNvPr id="4" name="Rectangle 4"/>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Rectangle 1"/>
          <p:cNvSpPr>
            <a:spLocks noGrp="1"/>
          </p:cNvSpPr>
          <p:nvPr>
            <p:ph type="title"/>
          </p:nvPr>
        </p:nvSpPr>
        <p:spPr>
          <a:xfrm rot="16200000">
            <a:off x="-1828801" y="2888565"/>
            <a:ext cx="5486400" cy="914400"/>
          </a:xfrm>
        </p:spPr>
        <p:txBody>
          <a:bodyPr anchor="b">
            <a:normAutofit/>
            <a:scene3d>
              <a:camera prst="orthographicFront"/>
              <a:lightRig rig="soft" dir="t">
                <a:rot lat="0" lon="0" rev="2100000"/>
              </a:lightRig>
            </a:scene3d>
            <a:sp3d prstMaterial="matte"/>
          </a:bodyPr>
          <a:lstStyle>
            <a:lvl1pPr algn="l">
              <a:defRPr sz="2800" b="1">
                <a:solidFill>
                  <a:schemeClr val="tx2"/>
                </a:solidFill>
                <a:effectLst/>
              </a:defRPr>
            </a:lvl1pPr>
          </a:lstStyle>
          <a:p>
            <a:r>
              <a:rPr lang="cs-CZ" smtClean="0"/>
              <a:t>Kliknutím lze upravit styl.</a:t>
            </a:r>
            <a:endParaRPr lang="en-US" dirty="0"/>
          </a:p>
        </p:txBody>
      </p:sp>
      <p:sp>
        <p:nvSpPr>
          <p:cNvPr id="3" name="Rectangle 2"/>
          <p:cNvSpPr>
            <a:spLocks noGrp="1"/>
          </p:cNvSpPr>
          <p:nvPr>
            <p:ph idx="1"/>
          </p:nvPr>
        </p:nvSpPr>
        <p:spPr>
          <a:xfrm>
            <a:off x="2590800" y="602566"/>
            <a:ext cx="5943600" cy="54864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Rectangle 3"/>
          <p:cNvSpPr>
            <a:spLocks noGrp="1"/>
          </p:cNvSpPr>
          <p:nvPr>
            <p:ph type="body" sz="half" idx="2"/>
          </p:nvPr>
        </p:nvSpPr>
        <p:spPr>
          <a:xfrm rot="16200000">
            <a:off x="-859303" y="2888566"/>
            <a:ext cx="5486400" cy="914400"/>
          </a:xfrm>
        </p:spPr>
        <p:txBody>
          <a:bodyPr lIns="91440" rIns="91440"/>
          <a:lstStyle>
            <a:lvl1pPr marL="0" indent="0" algn="l">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p:cNvSpPr>
          <p:nvPr>
            <p:ph type="dt" sz="half" idx="10"/>
          </p:nvPr>
        </p:nvSpPr>
        <p:spPr/>
        <p:txBody>
          <a:bodyPr/>
          <a:lstStyle/>
          <a:p>
            <a:fld id="{8EC35964-2605-4D4B-A4C3-62AB63577085}" type="datetimeFigureOut">
              <a:rPr lang="cs-CZ" smtClean="0"/>
              <a:t>13.3.2012</a:t>
            </a:fld>
            <a:endParaRPr lang="cs-CZ"/>
          </a:p>
        </p:txBody>
      </p:sp>
      <p:sp>
        <p:nvSpPr>
          <p:cNvPr id="6" name="Rectangle 5"/>
          <p:cNvSpPr>
            <a:spLocks noGrp="1"/>
          </p:cNvSpPr>
          <p:nvPr>
            <p:ph type="ftr" sz="quarter" idx="11"/>
          </p:nvPr>
        </p:nvSpPr>
        <p:spPr/>
        <p:txBody>
          <a:bodyPr/>
          <a:lstStyle/>
          <a:p>
            <a:endParaRPr lang="cs-CZ"/>
          </a:p>
        </p:txBody>
      </p:sp>
      <p:sp>
        <p:nvSpPr>
          <p:cNvPr id="7" name="Rectangle 6"/>
          <p:cNvSpPr>
            <a:spLocks noGrp="1"/>
          </p:cNvSpPr>
          <p:nvPr>
            <p:ph type="sldNum" sz="quarter" idx="12"/>
          </p:nvPr>
        </p:nvSpPr>
        <p:spPr>
          <a:xfrm>
            <a:off x="6553200" y="6214404"/>
            <a:ext cx="2133600" cy="365760"/>
          </a:xfrm>
        </p:spPr>
        <p:txBody>
          <a:bodyPr/>
          <a:lstStyle/>
          <a:p>
            <a:fld id="{98E90F20-C11E-401E-A5D6-CB248F9F4E18}"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ounded Rectangle 7"/>
          <p:cNvSpPr/>
          <p:nvPr/>
        </p:nvSpPr>
        <p:spPr>
          <a:xfrm>
            <a:off x="4740812" y="794822"/>
            <a:ext cx="3960051" cy="5294376"/>
          </a:xfrm>
          <a:prstGeom prst="roundRect">
            <a:avLst>
              <a:gd name="adj" fmla="val 3541"/>
            </a:avLst>
          </a:prstGeom>
          <a:solidFill>
            <a:srgbClr val="FFFFFF">
              <a:alpha val="40000"/>
            </a:srgbClr>
          </a:solidFill>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a:spLocks noGrp="1"/>
          </p:cNvSpPr>
          <p:nvPr>
            <p:ph type="title"/>
          </p:nvPr>
        </p:nvSpPr>
        <p:spPr>
          <a:xfrm>
            <a:off x="5277728" y="3501743"/>
            <a:ext cx="3200400" cy="1143000"/>
          </a:xfrm>
        </p:spPr>
        <p:txBody>
          <a:bodyPr anchor="t">
            <a:noAutofit/>
            <a:scene3d>
              <a:camera prst="orthographicFront"/>
              <a:lightRig rig="soft" dir="t">
                <a:rot lat="0" lon="0" rev="2100000"/>
              </a:lightRig>
            </a:scene3d>
            <a:sp3d prstMaterial="matte"/>
          </a:bodyPr>
          <a:lstStyle>
            <a:lvl1pPr algn="ctr">
              <a:buNone/>
              <a:defRPr sz="2600" b="1">
                <a:solidFill>
                  <a:schemeClr val="tx2"/>
                </a:solidFill>
                <a:effectLst/>
              </a:defRPr>
            </a:lvl1pPr>
          </a:lstStyle>
          <a:p>
            <a:r>
              <a:rPr lang="cs-CZ" smtClean="0"/>
              <a:t>Kliknutím lze upravit styl.</a:t>
            </a:r>
            <a:endParaRPr lang="en-US" dirty="0"/>
          </a:p>
        </p:txBody>
      </p:sp>
      <p:sp>
        <p:nvSpPr>
          <p:cNvPr id="3" name="Rectangle 3"/>
          <p:cNvSpPr>
            <a:spLocks noGrp="1"/>
          </p:cNvSpPr>
          <p:nvPr>
            <p:ph type="pic" idx="1"/>
          </p:nvPr>
        </p:nvSpPr>
        <p:spPr>
          <a:xfrm>
            <a:off x="527537" y="821202"/>
            <a:ext cx="4550899" cy="5215597"/>
          </a:xfrm>
          <a:prstGeom prst="roundRect">
            <a:avLst>
              <a:gd name="adj" fmla="val 622"/>
            </a:avLst>
          </a:prstGeom>
          <a:solidFill>
            <a:schemeClr val="bg1">
              <a:lumMod val="85000"/>
            </a:schemeClr>
          </a:solidFill>
          <a:ln w="101600">
            <a:solidFill>
              <a:srgbClr val="FFFFFF"/>
            </a:solidFill>
            <a:miter lim="800000"/>
          </a:ln>
          <a:effectLst>
            <a:outerShdw blurRad="65000" dist="25000" dir="5400000" algn="t" rotWithShape="0">
              <a:schemeClr val="bg2">
                <a:shade val="30000"/>
                <a:satMod val="250000"/>
                <a:alpha val="85000"/>
              </a:schemeClr>
            </a:outerShdw>
          </a:effectLst>
          <a:scene3d>
            <a:camera prst="orthographicFront"/>
            <a:lightRig rig="soft" dir="t">
              <a:rot lat="0" lon="0" rev="20100000"/>
            </a:lightRig>
          </a:scene3d>
          <a:sp3d contourW="3810">
            <a:bevelT w="95250" h="25400"/>
            <a:contourClr>
              <a:schemeClr val="bg2">
                <a:shade val="45000"/>
                <a:satMod val="145000"/>
              </a:schemeClr>
            </a:contourClr>
          </a:sp3d>
        </p:spPr>
        <p:style>
          <a:lnRef idx="3">
            <a:schemeClr val="lt1"/>
          </a:lnRef>
          <a:fillRef idx="1">
            <a:schemeClr val="accent6"/>
          </a:fillRef>
          <a:effectRef idx="1">
            <a:schemeClr val="accent6"/>
          </a:effectRef>
          <a:fontRef idx="minor">
            <a:schemeClr val="lt1"/>
          </a:fontRef>
        </p:style>
        <p:txBody>
          <a:bodyPr/>
          <a:lstStyle>
            <a:lvl1pPr>
              <a:buNone/>
              <a:defRPr sz="3200">
                <a:solidFill>
                  <a:schemeClr val="tx1"/>
                </a:solidFill>
              </a:defRPr>
            </a:lvl1pPr>
          </a:lstStyle>
          <a:p>
            <a:r>
              <a:rPr lang="cs-CZ" sz="2000" smtClean="0"/>
              <a:t>Kliknutím na ikonu přidáte obrázek.</a:t>
            </a:r>
            <a:endParaRPr lang="en-US" sz="2000" dirty="0"/>
          </a:p>
        </p:txBody>
      </p:sp>
      <p:sp>
        <p:nvSpPr>
          <p:cNvPr id="4" name="Rectangle 4"/>
          <p:cNvSpPr>
            <a:spLocks noGrp="1"/>
          </p:cNvSpPr>
          <p:nvPr>
            <p:ph type="body" sz="half" idx="2"/>
          </p:nvPr>
        </p:nvSpPr>
        <p:spPr>
          <a:xfrm>
            <a:off x="5277728" y="1600200"/>
            <a:ext cx="3200400" cy="1825343"/>
          </a:xfrm>
        </p:spPr>
        <p:txBody>
          <a:bodyPr bIns="0" anchor="b">
            <a:normAutofit/>
          </a:bodyPr>
          <a:lstStyle>
            <a:lvl1pPr marL="0" marR="0" indent="0" algn="ctr">
              <a:buFontTx/>
              <a:buNone/>
              <a:defRPr sz="1300">
                <a:solidFill>
                  <a:schemeClr val="tx1">
                    <a:tint val="95000"/>
                  </a:schemeClr>
                </a:solidFill>
              </a:defRPr>
            </a:lvl1pPr>
            <a:lvl2pPr marL="460375" marR="0" indent="-112713">
              <a:buFontTx/>
              <a:buNone/>
              <a:defRPr sz="1200"/>
            </a:lvl2pPr>
            <a:lvl3pPr marL="914400" marR="0" indent="-117475">
              <a:buFontTx/>
              <a:buNone/>
              <a:defRPr sz="1000"/>
            </a:lvl3pPr>
            <a:lvl4pPr marL="1316038" marR="0" indent="-112713">
              <a:buFontTx/>
              <a:buNone/>
              <a:defRPr sz="900"/>
            </a:lvl4pPr>
            <a:lvl5pPr marL="1711325" marR="0" indent="-117475">
              <a:buFontTx/>
              <a:buNone/>
              <a:defRPr sz="900"/>
            </a:lvl5pPr>
          </a:lstStyle>
          <a:p>
            <a:pPr lvl="0"/>
            <a:r>
              <a:rPr lang="cs-CZ" smtClean="0"/>
              <a:t>Kliknutím lze upravit styly předlohy textu.</a:t>
            </a:r>
          </a:p>
        </p:txBody>
      </p:sp>
      <p:sp>
        <p:nvSpPr>
          <p:cNvPr id="5" name="Rectangle 5"/>
          <p:cNvSpPr>
            <a:spLocks noGrp="1"/>
          </p:cNvSpPr>
          <p:nvPr>
            <p:ph type="dt" sz="half" idx="10"/>
          </p:nvPr>
        </p:nvSpPr>
        <p:spPr/>
        <p:txBody>
          <a:bodyPr/>
          <a:lstStyle/>
          <a:p>
            <a:fld id="{8EC35964-2605-4D4B-A4C3-62AB63577085}" type="datetimeFigureOut">
              <a:rPr lang="cs-CZ" smtClean="0"/>
              <a:t>13.3.2012</a:t>
            </a:fld>
            <a:endParaRPr lang="cs-CZ"/>
          </a:p>
        </p:txBody>
      </p:sp>
      <p:sp>
        <p:nvSpPr>
          <p:cNvPr id="6" name="Rectangle 6"/>
          <p:cNvSpPr>
            <a:spLocks noGrp="1"/>
          </p:cNvSpPr>
          <p:nvPr>
            <p:ph type="ftr" sz="quarter" idx="11"/>
          </p:nvPr>
        </p:nvSpPr>
        <p:spPr/>
        <p:txBody>
          <a:bodyPr/>
          <a:lstStyle/>
          <a:p>
            <a:endParaRPr lang="cs-CZ"/>
          </a:p>
        </p:txBody>
      </p:sp>
      <p:sp>
        <p:nvSpPr>
          <p:cNvPr id="7" name="Rectangle 7"/>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EC35964-2605-4D4B-A4C3-62AB63577085}" type="datetimeFigureOut">
              <a:rPr lang="cs-CZ" smtClean="0"/>
              <a:t>13.3.2012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8EC35964-2605-4D4B-A4C3-62AB63577085}" type="datetimeFigureOut">
              <a:rPr lang="cs-CZ" smtClean="0"/>
              <a:t>13.3.2012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8E90F20-C11E-401E-A5D6-CB248F9F4E1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ounded Rectangle 8"/>
          <p:cNvSpPr/>
          <p:nvPr/>
        </p:nvSpPr>
        <p:spPr>
          <a:xfrm>
            <a:off x="342900" y="228600"/>
            <a:ext cx="8458200" cy="6400800"/>
          </a:xfrm>
          <a:prstGeom prst="roundRect">
            <a:avLst>
              <a:gd name="adj" fmla="val 2238"/>
            </a:avLst>
          </a:prstGeom>
          <a:gradFill rotWithShape="1">
            <a:gsLst>
              <a:gs pos="0">
                <a:schemeClr val="bg1">
                  <a:satMod val="300000"/>
                  <a:alpha val="50000"/>
                </a:schemeClr>
              </a:gs>
              <a:gs pos="35000">
                <a:schemeClr val="bg1">
                  <a:satMod val="300000"/>
                  <a:alpha val="87000"/>
                </a:schemeClr>
              </a:gs>
              <a:gs pos="50000">
                <a:schemeClr val="bg1">
                  <a:satMod val="300000"/>
                  <a:alpha val="92000"/>
                </a:schemeClr>
              </a:gs>
              <a:gs pos="60000">
                <a:schemeClr val="bg1">
                  <a:satMod val="300000"/>
                  <a:alpha val="89000"/>
                </a:schemeClr>
              </a:gs>
              <a:gs pos="100000">
                <a:schemeClr val="bg1">
                  <a:satMod val="300000"/>
                  <a:alpha val="55000"/>
                </a:schemeClr>
              </a:gs>
            </a:gsLst>
            <a:lin ang="5400000" scaled="1"/>
          </a:gradFill>
          <a:ln>
            <a:noFill/>
          </a:ln>
          <a:effectLst>
            <a:outerShdw blurRad="63500" dist="45720" dir="5400000" algn="t" rotWithShape="0">
              <a:schemeClr val="bg2">
                <a:shade val="30000"/>
                <a:satMod val="250000"/>
                <a:alpha val="90000"/>
              </a:schemeClr>
            </a:outerShdw>
          </a:effectLst>
          <a:scene3d>
            <a:camera prst="orthographicFront">
              <a:rot lat="0" lon="0" rev="0"/>
            </a:camera>
            <a:lightRig rig="contrasting" dir="t">
              <a:rot lat="0" lon="0" rev="7500000"/>
            </a:lightRig>
          </a:scene3d>
          <a:sp3d contourW="6350" prstMaterial="powder">
            <a:bevelT w="50800" h="63500"/>
            <a:contourClr>
              <a:schemeClr val="bg2">
                <a:shade val="90000"/>
                <a:lumMod val="55000"/>
              </a:schemeClr>
            </a:contourClr>
          </a:sp3d>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orbel"/>
              <a:ea typeface="+mn-ea"/>
              <a:cs typeface="+mn-cs"/>
            </a:endParaRPr>
          </a:p>
        </p:txBody>
      </p:sp>
      <p:sp>
        <p:nvSpPr>
          <p:cNvPr id="2" name="Rectangle 10"/>
          <p:cNvSpPr>
            <a:spLocks noGrp="1"/>
          </p:cNvSpPr>
          <p:nvPr>
            <p:ph type="title"/>
          </p:nvPr>
        </p:nvSpPr>
        <p:spPr>
          <a:xfrm>
            <a:off x="457200" y="304800"/>
            <a:ext cx="8229600" cy="1143000"/>
          </a:xfrm>
          <a:prstGeom prst="rect">
            <a:avLst/>
          </a:prstGeom>
        </p:spPr>
        <p:txBody>
          <a:bodyPr anchor="b" anchorCtr="0">
            <a:normAutofit/>
            <a:scene3d>
              <a:camera prst="orthographicFront"/>
              <a:lightRig rig="soft" dir="t">
                <a:rot lat="0" lon="0" rev="2100000"/>
              </a:lightRig>
            </a:scene3d>
            <a:sp3d prstMaterial="matte"/>
          </a:bodyPr>
          <a:lstStyle/>
          <a:p>
            <a:r>
              <a:rPr lang="cs-CZ" smtClean="0"/>
              <a:t>Kliknutím lze upravit styl.</a:t>
            </a:r>
            <a:endParaRPr lang="en-US" dirty="0"/>
          </a:p>
        </p:txBody>
      </p:sp>
      <p:sp>
        <p:nvSpPr>
          <p:cNvPr id="5" name="Rectangle 11"/>
          <p:cNvSpPr>
            <a:spLocks noGrp="1"/>
          </p:cNvSpPr>
          <p:nvPr>
            <p:ph type="body" idx="1"/>
          </p:nvPr>
        </p:nvSpPr>
        <p:spPr>
          <a:xfrm>
            <a:off x="457200" y="1600200"/>
            <a:ext cx="8229600" cy="4525963"/>
          </a:xfrm>
          <a:prstGeom prst="rect">
            <a:avLst/>
          </a:prstGeom>
        </p:spPr>
        <p:txBody>
          <a:bodyPr lIns="45720" rIns="45720" anchor="t">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27" name="Rectangle 22"/>
          <p:cNvSpPr>
            <a:spLocks noGrp="1"/>
          </p:cNvSpPr>
          <p:nvPr>
            <p:ph type="dt" sz="half" idx="2"/>
          </p:nvPr>
        </p:nvSpPr>
        <p:spPr>
          <a:xfrm>
            <a:off x="457200" y="6214404"/>
            <a:ext cx="2133600" cy="365760"/>
          </a:xfrm>
          <a:prstGeom prst="rect">
            <a:avLst/>
          </a:prstGeom>
        </p:spPr>
        <p:txBody>
          <a:bodyPr anchor="b" anchorCtr="0"/>
          <a:lstStyle>
            <a:lvl1pPr>
              <a:defRPr lang="en-US" sz="1000" b="0" smtClean="0">
                <a:solidFill>
                  <a:schemeClr val="tx2">
                    <a:tint val="75000"/>
                    <a:satMod val="150000"/>
                  </a:schemeClr>
                </a:solidFill>
                <a:latin typeface="+mn-lt"/>
                <a:ea typeface="+mn-lt"/>
                <a:cs typeface="+mn-lt"/>
              </a:defRPr>
            </a:lvl1pPr>
          </a:lstStyle>
          <a:p>
            <a:fld id="{8EC35964-2605-4D4B-A4C3-62AB63577085}" type="datetimeFigureOut">
              <a:rPr lang="cs-CZ" smtClean="0"/>
              <a:t>13.3.2012</a:t>
            </a:fld>
            <a:endParaRPr lang="cs-CZ"/>
          </a:p>
        </p:txBody>
      </p:sp>
      <p:sp>
        <p:nvSpPr>
          <p:cNvPr id="18" name="Rectangle 18"/>
          <p:cNvSpPr>
            <a:spLocks noGrp="1"/>
          </p:cNvSpPr>
          <p:nvPr>
            <p:ph type="ftr" sz="quarter" idx="3"/>
          </p:nvPr>
        </p:nvSpPr>
        <p:spPr>
          <a:xfrm>
            <a:off x="3124200" y="6214404"/>
            <a:ext cx="2895600" cy="365760"/>
          </a:xfrm>
          <a:prstGeom prst="rect">
            <a:avLst/>
          </a:prstGeom>
        </p:spPr>
        <p:txBody>
          <a:bodyPr anchor="b" anchorCtr="0"/>
          <a:lstStyle>
            <a:lvl1pPr algn="ctr">
              <a:defRPr lang="en-US" sz="1000" b="0" smtClean="0">
                <a:solidFill>
                  <a:schemeClr val="tx2">
                    <a:tint val="75000"/>
                    <a:satMod val="150000"/>
                  </a:schemeClr>
                </a:solidFill>
                <a:latin typeface="+mn-lt"/>
                <a:ea typeface="+mn-lt"/>
                <a:cs typeface="+mn-lt"/>
              </a:defRPr>
            </a:lvl1pPr>
          </a:lstStyle>
          <a:p>
            <a:endParaRPr lang="cs-CZ"/>
          </a:p>
        </p:txBody>
      </p:sp>
      <p:sp>
        <p:nvSpPr>
          <p:cNvPr id="13" name="Rectangle 15"/>
          <p:cNvSpPr>
            <a:spLocks noGrp="1"/>
          </p:cNvSpPr>
          <p:nvPr>
            <p:ph type="sldNum" sz="quarter" idx="4"/>
          </p:nvPr>
        </p:nvSpPr>
        <p:spPr>
          <a:xfrm>
            <a:off x="6553200" y="6214404"/>
            <a:ext cx="2133600" cy="365760"/>
          </a:xfrm>
          <a:prstGeom prst="rect">
            <a:avLst/>
          </a:prstGeom>
        </p:spPr>
        <p:txBody>
          <a:bodyPr anchor="b" anchorCtr="0"/>
          <a:lstStyle>
            <a:lvl1pPr algn="r">
              <a:defRPr lang="en-US" sz="1000" b="0" smtClean="0">
                <a:solidFill>
                  <a:schemeClr val="tx2">
                    <a:tint val="75000"/>
                    <a:satMod val="150000"/>
                  </a:schemeClr>
                </a:solidFill>
                <a:latin typeface="+mn-lt"/>
                <a:ea typeface="+mn-lt"/>
                <a:cs typeface="+mn-lt"/>
              </a:defRPr>
            </a:lvl1pPr>
          </a:lstStyle>
          <a:p>
            <a:fld id="{98E90F20-C11E-401E-A5D6-CB248F9F4E18}"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Lst>
  <p:txStyles>
    <p:titleStyle>
      <a:defPPr>
        <a:defRPr sz="4400">
          <a:solidFill>
            <a:schemeClr val="tx2">
              <a:shade val="80000"/>
              <a:satMod val="150000"/>
            </a:schemeClr>
          </a:solidFill>
          <a:latin typeface="+mj-lt"/>
          <a:ea typeface="+mj-ea"/>
          <a:cs typeface="+mj-cs"/>
        </a:defRPr>
      </a:defPPr>
      <a:lvl1pPr algn="ctr" eaLnBrk="1" hangingPunct="1">
        <a:buNone/>
        <a:defRPr lang="en-US" sz="5300" b="1" strike="noStrike" kern="1200" baseline="0" dirty="0" smtClean="0">
          <a:solidFill>
            <a:schemeClr val="tx2">
              <a:shade val="85000"/>
              <a:satMod val="150000"/>
            </a:schemeClr>
          </a:solidFill>
          <a:effectLst/>
          <a:latin typeface="+mj-lt"/>
          <a:ea typeface="+mj-lt"/>
          <a:cs typeface="+mj-lt"/>
        </a:defRPr>
      </a:lvl1pPr>
    </p:titleStyle>
    <p:bodyStyle>
      <a:defPPr>
        <a:defRPr>
          <a:solidFill>
            <a:schemeClr val="tx1"/>
          </a:solidFill>
          <a:latin typeface="+mn-lt"/>
          <a:ea typeface="+mn-ea"/>
          <a:cs typeface="+mn-cs"/>
        </a:defRPr>
      </a:defPPr>
      <a:lvl1pPr marL="457200" indent="-274320" algn="l" eaLnBrk="1" hangingPunct="1">
        <a:buClr>
          <a:schemeClr val="accent1"/>
        </a:buClr>
        <a:buSzPct val="80000"/>
        <a:buFont typeface="Wingdings 2" pitchFamily="18" charset="2"/>
        <a:buChar char=""/>
        <a:defRPr sz="2800">
          <a:solidFill>
            <a:schemeClr val="tx1"/>
          </a:solidFill>
          <a:latin typeface="+mn-lt"/>
          <a:ea typeface="+mn-lt"/>
          <a:cs typeface="+mn-lt"/>
        </a:defRPr>
      </a:lvl1pPr>
      <a:lvl2pPr marL="758952" indent="-228600" algn="l" eaLnBrk="1" hangingPunct="1">
        <a:buClr>
          <a:schemeClr val="accent2"/>
        </a:buClr>
        <a:buFont typeface="Wingdings 2" pitchFamily="18" charset="2"/>
        <a:buChar char=""/>
        <a:defRPr sz="2200">
          <a:solidFill>
            <a:schemeClr val="tx1"/>
          </a:solidFill>
          <a:latin typeface="+mn-lt"/>
          <a:ea typeface="+mn-lt"/>
          <a:cs typeface="+mn-lt"/>
        </a:defRPr>
      </a:lvl2pPr>
      <a:lvl3pPr marL="1033272" indent="-228600" algn="l" eaLnBrk="1" hangingPunct="1">
        <a:buClr>
          <a:schemeClr val="accent3"/>
        </a:buClr>
        <a:buFont typeface="Wingdings 2" pitchFamily="18" charset="2"/>
        <a:buChar char=""/>
        <a:defRPr sz="2000">
          <a:solidFill>
            <a:schemeClr val="tx1"/>
          </a:solidFill>
          <a:latin typeface="+mn-lt"/>
          <a:ea typeface="+mn-lt"/>
          <a:cs typeface="+mn-lt"/>
        </a:defRPr>
      </a:lvl3pPr>
      <a:lvl4pPr marL="1298448" indent="-228600" algn="l" eaLnBrk="1" hangingPunct="1">
        <a:buClr>
          <a:schemeClr val="accent4"/>
        </a:buClr>
        <a:buFont typeface="Wingdings 2" pitchFamily="18" charset="2"/>
        <a:buChar char=""/>
        <a:defRPr sz="1800">
          <a:solidFill>
            <a:schemeClr val="tx1"/>
          </a:solidFill>
          <a:latin typeface="+mn-lt"/>
          <a:ea typeface="+mn-lt"/>
          <a:cs typeface="+mn-lt"/>
        </a:defRPr>
      </a:lvl4pPr>
      <a:lvl5pPr marL="1554480" indent="-228600" algn="l" eaLnBrk="1" hangingPunct="1">
        <a:buClr>
          <a:schemeClr val="accent5"/>
        </a:buClr>
        <a:buFont typeface="Wingdings 2" pitchFamily="18" charset="2"/>
        <a:buChar char=""/>
        <a:defRPr sz="1800">
          <a:solidFill>
            <a:schemeClr val="tx1"/>
          </a:solidFill>
          <a:latin typeface="+mn-lt"/>
          <a:ea typeface="+mn-lt"/>
          <a:cs typeface="+mn-lt"/>
        </a:defRPr>
      </a:lvl5pPr>
      <a:lvl6pPr marL="1810512" indent="-228600" algn="l" eaLnBrk="1" hangingPunct="1">
        <a:buClr>
          <a:schemeClr val="accent6"/>
        </a:buClr>
        <a:buFont typeface="Wingdings 2" pitchFamily="18" charset="2"/>
        <a:buChar char=""/>
        <a:defRPr lang="en-US" sz="1600" baseline="0" smtClean="0">
          <a:latin typeface="+mn-lt"/>
        </a:defRPr>
      </a:lvl6pPr>
      <a:lvl7pPr marL="2075688" indent="-228600" algn="l" eaLnBrk="1" hangingPunct="1">
        <a:buClr>
          <a:schemeClr val="tx2"/>
        </a:buClr>
        <a:buFont typeface="Wingdings 2" pitchFamily="18" charset="2"/>
        <a:buChar char=""/>
        <a:defRPr lang="en-US" sz="1600" baseline="0" smtClean="0">
          <a:latin typeface="+mn-lt"/>
        </a:defRPr>
      </a:lvl7pPr>
      <a:lvl8pPr marL="2340864" indent="-228600" algn="l" eaLnBrk="1" hangingPunct="1">
        <a:buClr>
          <a:schemeClr val="accent2"/>
        </a:buClr>
        <a:buFont typeface="Wingdings 2" pitchFamily="18" charset="2"/>
        <a:buChar char=""/>
        <a:defRPr sz="1600" baseline="0">
          <a:latin typeface="+mn-lt"/>
        </a:defRPr>
      </a:lvl8pPr>
      <a:lvl9pPr marL="2596896" indent="-228600" algn="l" eaLnBrk="1" hangingPunct="1">
        <a:buClr>
          <a:schemeClr val="accent1"/>
        </a:buClr>
        <a:buFont typeface="Wingdings 2" pitchFamily="18" charset="2"/>
        <a:buChar char=""/>
        <a:defRPr sz="1400" baseline="0">
          <a:latin typeface="+mn-lt"/>
        </a:defRPr>
      </a:lvl9pPr>
    </p:bodyStyle>
    <p:otherStyle>
      <a:defPPr>
        <a:defRPr>
          <a:solidFill>
            <a:schemeClr val="tx1"/>
          </a:solidFill>
          <a:latin typeface="+mn-lt"/>
          <a:ea typeface="+mn-ea"/>
          <a:cs typeface="+mn-cs"/>
        </a:defRPr>
      </a:defPPr>
      <a:lvl1pPr marL="0" eaLnBrk="1" hangingPunct="1"/>
      <a:lvl2pPr marL="457200" eaLnBrk="1" hangingPunct="1"/>
      <a:lvl3pPr marL="914400" eaLnBrk="1" hangingPunct="1"/>
      <a:lvl4pPr marL="1371600" eaLnBrk="1" hangingPunct="1"/>
      <a:lvl5pPr marL="1828800" eaLnBrk="1" hangingPunct="1"/>
      <a:lvl6pPr marL="2286000" eaLnBrk="1" hangingPunct="1"/>
      <a:lvl7pPr marL="2743200" eaLnBrk="1" hangingPunct="1"/>
      <a:lvl8pPr marL="3200400" eaLnBrk="1" hangingPunct="1"/>
      <a:lvl9pPr marL="3657600" eaLnBrk="1" hangingPunct="1"/>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p:cNvPicPr/>
          <p:nvPr/>
        </p:nvPicPr>
        <p:blipFill>
          <a:blip r:embed="rId2">
            <a:extLst>
              <a:ext uri="{28A0092B-C50C-407E-A947-70E740481C1C}">
                <a14:useLocalDpi xmlns:a14="http://schemas.microsoft.com/office/drawing/2010/main" val="0"/>
              </a:ext>
            </a:extLst>
          </a:blip>
          <a:srcRect/>
          <a:stretch>
            <a:fillRect/>
          </a:stretch>
        </p:blipFill>
        <p:spPr bwMode="auto">
          <a:xfrm>
            <a:off x="1811344" y="4831237"/>
            <a:ext cx="5771515" cy="1238250"/>
          </a:xfrm>
          <a:prstGeom prst="rect">
            <a:avLst/>
          </a:prstGeom>
          <a:noFill/>
        </p:spPr>
      </p:pic>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6221" y="799967"/>
            <a:ext cx="7320195" cy="431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58750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pt-BR" dirty="0" smtClean="0">
                <a:solidFill>
                  <a:schemeClr val="tx1"/>
                </a:solidFill>
                <a:latin typeface="Times New Roman" pitchFamily="18" charset="0"/>
                <a:cs typeface="Times New Roman" pitchFamily="18" charset="0"/>
              </a:rPr>
              <a:t>Čtení a zápis čísel do</a:t>
            </a:r>
            <a:endParaRPr lang="cs-CZ" dirty="0">
              <a:solidFill>
                <a:schemeClr val="tx1"/>
              </a:solidFill>
              <a:latin typeface="Times New Roman" pitchFamily="18" charset="0"/>
              <a:cs typeface="Times New Roman" pitchFamily="18" charset="0"/>
            </a:endParaRPr>
          </a:p>
        </p:txBody>
      </p:sp>
      <p:sp>
        <p:nvSpPr>
          <p:cNvPr id="3" name="TextovéPole 2"/>
          <p:cNvSpPr txBox="1"/>
          <p:nvPr/>
        </p:nvSpPr>
        <p:spPr>
          <a:xfrm>
            <a:off x="2987824" y="1793721"/>
            <a:ext cx="3456384" cy="1446550"/>
          </a:xfrm>
          <a:prstGeom prst="rect">
            <a:avLst/>
          </a:prstGeom>
          <a:noFill/>
        </p:spPr>
        <p:txBody>
          <a:bodyPr wrap="square" rtlCol="0">
            <a:spAutoFit/>
          </a:bodyPr>
          <a:lstStyle/>
          <a:p>
            <a:pPr algn="ctr"/>
            <a:r>
              <a:rPr lang="cs-CZ" sz="8800" dirty="0" smtClean="0">
                <a:latin typeface="Times New Roman" pitchFamily="18" charset="0"/>
                <a:cs typeface="Times New Roman" pitchFamily="18" charset="0"/>
              </a:rPr>
              <a:t>10 000</a:t>
            </a:r>
            <a:endParaRPr lang="cs-CZ" sz="8800" dirty="0">
              <a:latin typeface="Times New Roman" pitchFamily="18" charset="0"/>
              <a:cs typeface="Times New Roman" pitchFamily="18" charset="0"/>
            </a:endParaRPr>
          </a:p>
        </p:txBody>
      </p:sp>
      <p:sp>
        <p:nvSpPr>
          <p:cNvPr id="4" name="TextovéPole 3"/>
          <p:cNvSpPr txBox="1"/>
          <p:nvPr/>
        </p:nvSpPr>
        <p:spPr>
          <a:xfrm>
            <a:off x="6444208" y="3240271"/>
            <a:ext cx="1728192" cy="523220"/>
          </a:xfrm>
          <a:prstGeom prst="rect">
            <a:avLst/>
          </a:prstGeom>
          <a:noFill/>
        </p:spPr>
        <p:txBody>
          <a:bodyPr wrap="square" rtlCol="0">
            <a:spAutoFit/>
          </a:bodyPr>
          <a:lstStyle/>
          <a:p>
            <a:r>
              <a:rPr lang="cs-CZ" sz="2800" dirty="0" smtClean="0">
                <a:solidFill>
                  <a:srgbClr val="FF0000"/>
                </a:solidFill>
                <a:latin typeface="Times New Roman" pitchFamily="18" charset="0"/>
                <a:cs typeface="Times New Roman" pitchFamily="18" charset="0"/>
              </a:rPr>
              <a:t>jednotky</a:t>
            </a:r>
            <a:endParaRPr lang="cs-CZ" sz="2800" dirty="0">
              <a:solidFill>
                <a:srgbClr val="FF0000"/>
              </a:solidFill>
              <a:latin typeface="Times New Roman" pitchFamily="18" charset="0"/>
              <a:cs typeface="Times New Roman" pitchFamily="18" charset="0"/>
            </a:endParaRPr>
          </a:p>
        </p:txBody>
      </p:sp>
      <p:cxnSp>
        <p:nvCxnSpPr>
          <p:cNvPr id="6" name="Přímá spojnice se šipkou 5"/>
          <p:cNvCxnSpPr/>
          <p:nvPr/>
        </p:nvCxnSpPr>
        <p:spPr>
          <a:xfrm>
            <a:off x="6012160" y="2924944"/>
            <a:ext cx="936104"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ovéPole 6"/>
          <p:cNvSpPr txBox="1"/>
          <p:nvPr/>
        </p:nvSpPr>
        <p:spPr>
          <a:xfrm>
            <a:off x="5652120" y="4180788"/>
            <a:ext cx="1296144" cy="523220"/>
          </a:xfrm>
          <a:prstGeom prst="rect">
            <a:avLst/>
          </a:prstGeom>
          <a:noFill/>
        </p:spPr>
        <p:txBody>
          <a:bodyPr wrap="square" rtlCol="0">
            <a:spAutoFit/>
          </a:bodyPr>
          <a:lstStyle/>
          <a:p>
            <a:r>
              <a:rPr lang="cs-CZ" sz="2800" dirty="0" smtClean="0">
                <a:solidFill>
                  <a:srgbClr val="0070C0"/>
                </a:solidFill>
                <a:latin typeface="Times New Roman" pitchFamily="18" charset="0"/>
                <a:cs typeface="Times New Roman" pitchFamily="18" charset="0"/>
              </a:rPr>
              <a:t>desítky</a:t>
            </a:r>
            <a:endParaRPr lang="cs-CZ" sz="2800" dirty="0">
              <a:solidFill>
                <a:srgbClr val="0070C0"/>
              </a:solidFill>
              <a:latin typeface="Times New Roman" pitchFamily="18" charset="0"/>
              <a:cs typeface="Times New Roman" pitchFamily="18" charset="0"/>
            </a:endParaRPr>
          </a:p>
        </p:txBody>
      </p:sp>
      <p:sp>
        <p:nvSpPr>
          <p:cNvPr id="10" name="TextovéPole 9"/>
          <p:cNvSpPr txBox="1"/>
          <p:nvPr/>
        </p:nvSpPr>
        <p:spPr>
          <a:xfrm>
            <a:off x="4224138" y="4158372"/>
            <a:ext cx="1355973" cy="523220"/>
          </a:xfrm>
          <a:prstGeom prst="rect">
            <a:avLst/>
          </a:prstGeom>
          <a:noFill/>
        </p:spPr>
        <p:txBody>
          <a:bodyPr wrap="square" rtlCol="0">
            <a:spAutoFit/>
          </a:bodyPr>
          <a:lstStyle/>
          <a:p>
            <a:r>
              <a:rPr lang="cs-CZ" sz="2800" dirty="0" smtClean="0">
                <a:solidFill>
                  <a:srgbClr val="00B050"/>
                </a:solidFill>
                <a:latin typeface="Times New Roman" pitchFamily="18" charset="0"/>
                <a:cs typeface="Times New Roman" pitchFamily="18" charset="0"/>
              </a:rPr>
              <a:t>stovky</a:t>
            </a:r>
            <a:endParaRPr lang="cs-CZ" sz="2800" dirty="0">
              <a:solidFill>
                <a:srgbClr val="00B050"/>
              </a:solidFill>
              <a:latin typeface="Times New Roman" pitchFamily="18" charset="0"/>
              <a:cs typeface="Times New Roman" pitchFamily="18" charset="0"/>
            </a:endParaRPr>
          </a:p>
        </p:txBody>
      </p:sp>
      <p:sp>
        <p:nvSpPr>
          <p:cNvPr id="13" name="TextovéPole 12"/>
          <p:cNvSpPr txBox="1"/>
          <p:nvPr/>
        </p:nvSpPr>
        <p:spPr>
          <a:xfrm>
            <a:off x="2843808" y="3811456"/>
            <a:ext cx="1008112" cy="523220"/>
          </a:xfrm>
          <a:prstGeom prst="rect">
            <a:avLst/>
          </a:prstGeom>
          <a:noFill/>
        </p:spPr>
        <p:txBody>
          <a:bodyPr wrap="square" rtlCol="0">
            <a:spAutoFit/>
          </a:bodyPr>
          <a:lstStyle/>
          <a:p>
            <a:r>
              <a:rPr lang="cs-CZ" sz="2800" dirty="0" smtClean="0">
                <a:solidFill>
                  <a:schemeClr val="accent5">
                    <a:lumMod val="60000"/>
                    <a:lumOff val="40000"/>
                  </a:schemeClr>
                </a:solidFill>
                <a:latin typeface="Times New Roman" pitchFamily="18" charset="0"/>
                <a:cs typeface="Times New Roman" pitchFamily="18" charset="0"/>
              </a:rPr>
              <a:t>tisíce</a:t>
            </a:r>
            <a:endParaRPr lang="cs-CZ" sz="2800" dirty="0">
              <a:solidFill>
                <a:schemeClr val="accent5">
                  <a:lumMod val="60000"/>
                  <a:lumOff val="40000"/>
                </a:schemeClr>
              </a:solidFill>
              <a:latin typeface="Times New Roman" pitchFamily="18" charset="0"/>
              <a:cs typeface="Times New Roman" pitchFamily="18" charset="0"/>
            </a:endParaRPr>
          </a:p>
        </p:txBody>
      </p:sp>
      <p:sp>
        <p:nvSpPr>
          <p:cNvPr id="16" name="TextovéPole 15"/>
          <p:cNvSpPr txBox="1"/>
          <p:nvPr/>
        </p:nvSpPr>
        <p:spPr>
          <a:xfrm>
            <a:off x="971600" y="3331783"/>
            <a:ext cx="1872208" cy="523220"/>
          </a:xfrm>
          <a:prstGeom prst="rect">
            <a:avLst/>
          </a:prstGeom>
          <a:noFill/>
        </p:spPr>
        <p:txBody>
          <a:bodyPr wrap="square" rtlCol="0">
            <a:spAutoFit/>
          </a:bodyPr>
          <a:lstStyle/>
          <a:p>
            <a:r>
              <a:rPr lang="cs-CZ" sz="2800" dirty="0" smtClean="0">
                <a:solidFill>
                  <a:schemeClr val="accent5">
                    <a:lumMod val="50000"/>
                  </a:schemeClr>
                </a:solidFill>
                <a:latin typeface="Times New Roman" pitchFamily="18" charset="0"/>
                <a:cs typeface="Times New Roman" pitchFamily="18" charset="0"/>
              </a:rPr>
              <a:t>desetitisíce</a:t>
            </a:r>
            <a:endParaRPr lang="cs-CZ" sz="2800" dirty="0">
              <a:solidFill>
                <a:schemeClr val="accent5">
                  <a:lumMod val="50000"/>
                </a:schemeClr>
              </a:solidFill>
              <a:latin typeface="Times New Roman" pitchFamily="18" charset="0"/>
              <a:cs typeface="Times New Roman" pitchFamily="18" charset="0"/>
            </a:endParaRPr>
          </a:p>
        </p:txBody>
      </p:sp>
      <p:cxnSp>
        <p:nvCxnSpPr>
          <p:cNvPr id="18" name="Přímá spojnice se šipkou 17"/>
          <p:cNvCxnSpPr>
            <a:endCxn id="16" idx="0"/>
          </p:cNvCxnSpPr>
          <p:nvPr/>
        </p:nvCxnSpPr>
        <p:spPr>
          <a:xfrm flipH="1">
            <a:off x="1907704" y="2924944"/>
            <a:ext cx="1584176" cy="40683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Přímá spojnice se šipkou 22"/>
          <p:cNvCxnSpPr>
            <a:endCxn id="13" idx="0"/>
          </p:cNvCxnSpPr>
          <p:nvPr/>
        </p:nvCxnSpPr>
        <p:spPr>
          <a:xfrm flipH="1">
            <a:off x="3347864" y="2924944"/>
            <a:ext cx="648072" cy="8865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Přímá spojnice se šipkou 24"/>
          <p:cNvCxnSpPr>
            <a:endCxn id="10" idx="0"/>
          </p:cNvCxnSpPr>
          <p:nvPr/>
        </p:nvCxnSpPr>
        <p:spPr>
          <a:xfrm>
            <a:off x="4788025" y="2996952"/>
            <a:ext cx="114100" cy="11614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Přímá spojnice se šipkou 26"/>
          <p:cNvCxnSpPr/>
          <p:nvPr/>
        </p:nvCxnSpPr>
        <p:spPr>
          <a:xfrm>
            <a:off x="5436096" y="2996952"/>
            <a:ext cx="504056" cy="118383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20168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7"/>
                                        </p:tgtEl>
                                        <p:attrNameLst>
                                          <p:attrName>style.visibility</p:attrName>
                                        </p:attrNameLst>
                                      </p:cBhvr>
                                      <p:to>
                                        <p:strVal val="visible"/>
                                      </p:to>
                                    </p:set>
                                    <p:animEffect transition="in" filter="fade">
                                      <p:cBhvr>
                                        <p:cTn id="35" dur="1000"/>
                                        <p:tgtEl>
                                          <p:spTgt spid="27"/>
                                        </p:tgtEl>
                                      </p:cBhvr>
                                    </p:animEffect>
                                    <p:anim calcmode="lin" valueType="num">
                                      <p:cBhvr>
                                        <p:cTn id="36" dur="1000" fill="hold"/>
                                        <p:tgtEl>
                                          <p:spTgt spid="27"/>
                                        </p:tgtEl>
                                        <p:attrNameLst>
                                          <p:attrName>ppt_x</p:attrName>
                                        </p:attrNameLst>
                                      </p:cBhvr>
                                      <p:tavLst>
                                        <p:tav tm="0">
                                          <p:val>
                                            <p:strVal val="#ppt_x"/>
                                          </p:val>
                                        </p:tav>
                                        <p:tav tm="100000">
                                          <p:val>
                                            <p:strVal val="#ppt_x"/>
                                          </p:val>
                                        </p:tav>
                                      </p:tavLst>
                                    </p:anim>
                                    <p:anim calcmode="lin" valueType="num">
                                      <p:cBhvr>
                                        <p:cTn id="37"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5"/>
                                        </p:tgtEl>
                                        <p:attrNameLst>
                                          <p:attrName>style.visibility</p:attrName>
                                        </p:attrNameLst>
                                      </p:cBhvr>
                                      <p:to>
                                        <p:strVal val="visible"/>
                                      </p:to>
                                    </p:set>
                                    <p:animEffect transition="in" filter="fade">
                                      <p:cBhvr>
                                        <p:cTn id="49" dur="1000"/>
                                        <p:tgtEl>
                                          <p:spTgt spid="25"/>
                                        </p:tgtEl>
                                      </p:cBhvr>
                                    </p:animEffect>
                                    <p:anim calcmode="lin" valueType="num">
                                      <p:cBhvr>
                                        <p:cTn id="50" dur="1000" fill="hold"/>
                                        <p:tgtEl>
                                          <p:spTgt spid="25"/>
                                        </p:tgtEl>
                                        <p:attrNameLst>
                                          <p:attrName>ppt_x</p:attrName>
                                        </p:attrNameLst>
                                      </p:cBhvr>
                                      <p:tavLst>
                                        <p:tav tm="0">
                                          <p:val>
                                            <p:strVal val="#ppt_x"/>
                                          </p:val>
                                        </p:tav>
                                        <p:tav tm="100000">
                                          <p:val>
                                            <p:strVal val="#ppt_x"/>
                                          </p:val>
                                        </p:tav>
                                      </p:tavLst>
                                    </p:anim>
                                    <p:anim calcmode="lin" valueType="num">
                                      <p:cBhvr>
                                        <p:cTn id="51"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1000"/>
                                        <p:tgtEl>
                                          <p:spTgt spid="10"/>
                                        </p:tgtEl>
                                      </p:cBhvr>
                                    </p:animEffect>
                                    <p:anim calcmode="lin" valueType="num">
                                      <p:cBhvr>
                                        <p:cTn id="57" dur="1000" fill="hold"/>
                                        <p:tgtEl>
                                          <p:spTgt spid="10"/>
                                        </p:tgtEl>
                                        <p:attrNameLst>
                                          <p:attrName>ppt_x</p:attrName>
                                        </p:attrNameLst>
                                      </p:cBhvr>
                                      <p:tavLst>
                                        <p:tav tm="0">
                                          <p:val>
                                            <p:strVal val="#ppt_x"/>
                                          </p:val>
                                        </p:tav>
                                        <p:tav tm="100000">
                                          <p:val>
                                            <p:strVal val="#ppt_x"/>
                                          </p:val>
                                        </p:tav>
                                      </p:tavLst>
                                    </p:anim>
                                    <p:anim calcmode="lin" valueType="num">
                                      <p:cBhvr>
                                        <p:cTn id="5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fade">
                                      <p:cBhvr>
                                        <p:cTn id="63" dur="1000"/>
                                        <p:tgtEl>
                                          <p:spTgt spid="23"/>
                                        </p:tgtEl>
                                      </p:cBhvr>
                                    </p:animEffect>
                                    <p:anim calcmode="lin" valueType="num">
                                      <p:cBhvr>
                                        <p:cTn id="64" dur="1000" fill="hold"/>
                                        <p:tgtEl>
                                          <p:spTgt spid="23"/>
                                        </p:tgtEl>
                                        <p:attrNameLst>
                                          <p:attrName>ppt_x</p:attrName>
                                        </p:attrNameLst>
                                      </p:cBhvr>
                                      <p:tavLst>
                                        <p:tav tm="0">
                                          <p:val>
                                            <p:strVal val="#ppt_x"/>
                                          </p:val>
                                        </p:tav>
                                        <p:tav tm="100000">
                                          <p:val>
                                            <p:strVal val="#ppt_x"/>
                                          </p:val>
                                        </p:tav>
                                      </p:tavLst>
                                    </p:anim>
                                    <p:anim calcmode="lin" valueType="num">
                                      <p:cBhvr>
                                        <p:cTn id="65"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3"/>
                                        </p:tgtEl>
                                        <p:attrNameLst>
                                          <p:attrName>style.visibility</p:attrName>
                                        </p:attrNameLst>
                                      </p:cBhvr>
                                      <p:to>
                                        <p:strVal val="visible"/>
                                      </p:to>
                                    </p:set>
                                    <p:animEffect transition="in" filter="fade">
                                      <p:cBhvr>
                                        <p:cTn id="70" dur="1000"/>
                                        <p:tgtEl>
                                          <p:spTgt spid="13"/>
                                        </p:tgtEl>
                                      </p:cBhvr>
                                    </p:animEffect>
                                    <p:anim calcmode="lin" valueType="num">
                                      <p:cBhvr>
                                        <p:cTn id="71" dur="1000" fill="hold"/>
                                        <p:tgtEl>
                                          <p:spTgt spid="13"/>
                                        </p:tgtEl>
                                        <p:attrNameLst>
                                          <p:attrName>ppt_x</p:attrName>
                                        </p:attrNameLst>
                                      </p:cBhvr>
                                      <p:tavLst>
                                        <p:tav tm="0">
                                          <p:val>
                                            <p:strVal val="#ppt_x"/>
                                          </p:val>
                                        </p:tav>
                                        <p:tav tm="100000">
                                          <p:val>
                                            <p:strVal val="#ppt_x"/>
                                          </p:val>
                                        </p:tav>
                                      </p:tavLst>
                                    </p:anim>
                                    <p:anim calcmode="lin" valueType="num">
                                      <p:cBhvr>
                                        <p:cTn id="7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18"/>
                                        </p:tgtEl>
                                        <p:attrNameLst>
                                          <p:attrName>style.visibility</p:attrName>
                                        </p:attrNameLst>
                                      </p:cBhvr>
                                      <p:to>
                                        <p:strVal val="visible"/>
                                      </p:to>
                                    </p:set>
                                    <p:animEffect transition="in" filter="fade">
                                      <p:cBhvr>
                                        <p:cTn id="77" dur="1000"/>
                                        <p:tgtEl>
                                          <p:spTgt spid="18"/>
                                        </p:tgtEl>
                                      </p:cBhvr>
                                    </p:animEffect>
                                    <p:anim calcmode="lin" valueType="num">
                                      <p:cBhvr>
                                        <p:cTn id="78" dur="1000" fill="hold"/>
                                        <p:tgtEl>
                                          <p:spTgt spid="18"/>
                                        </p:tgtEl>
                                        <p:attrNameLst>
                                          <p:attrName>ppt_x</p:attrName>
                                        </p:attrNameLst>
                                      </p:cBhvr>
                                      <p:tavLst>
                                        <p:tav tm="0">
                                          <p:val>
                                            <p:strVal val="#ppt_x"/>
                                          </p:val>
                                        </p:tav>
                                        <p:tav tm="100000">
                                          <p:val>
                                            <p:strVal val="#ppt_x"/>
                                          </p:val>
                                        </p:tav>
                                      </p:tavLst>
                                    </p:anim>
                                    <p:anim calcmode="lin" valueType="num">
                                      <p:cBhvr>
                                        <p:cTn id="7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fade">
                                      <p:cBhvr>
                                        <p:cTn id="84" dur="1000"/>
                                        <p:tgtEl>
                                          <p:spTgt spid="16"/>
                                        </p:tgtEl>
                                      </p:cBhvr>
                                    </p:animEffect>
                                    <p:anim calcmode="lin" valueType="num">
                                      <p:cBhvr>
                                        <p:cTn id="85" dur="1000" fill="hold"/>
                                        <p:tgtEl>
                                          <p:spTgt spid="16"/>
                                        </p:tgtEl>
                                        <p:attrNameLst>
                                          <p:attrName>ppt_x</p:attrName>
                                        </p:attrNameLst>
                                      </p:cBhvr>
                                      <p:tavLst>
                                        <p:tav tm="0">
                                          <p:val>
                                            <p:strVal val="#ppt_x"/>
                                          </p:val>
                                        </p:tav>
                                        <p:tav tm="100000">
                                          <p:val>
                                            <p:strVal val="#ppt_x"/>
                                          </p:val>
                                        </p:tav>
                                      </p:tavLst>
                                    </p:anim>
                                    <p:anim calcmode="lin" valueType="num">
                                      <p:cBhvr>
                                        <p:cTn id="8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7" grpId="0"/>
      <p:bldP spid="10" grpId="0"/>
      <p:bldP spid="13" grpId="0"/>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37159" y="1378495"/>
            <a:ext cx="7488832" cy="646331"/>
          </a:xfrm>
          <a:prstGeom prst="rect">
            <a:avLst/>
          </a:prstGeom>
          <a:noFill/>
        </p:spPr>
        <p:txBody>
          <a:bodyPr wrap="square" rtlCol="0">
            <a:spAutoFit/>
          </a:bodyPr>
          <a:lstStyle/>
          <a:p>
            <a:r>
              <a:rPr lang="cs-CZ" dirty="0" smtClean="0">
                <a:latin typeface="Times New Roman" pitchFamily="18" charset="0"/>
                <a:cs typeface="Times New Roman" pitchFamily="18" charset="0"/>
              </a:rPr>
              <a:t>Zapiš je do tabulky - čísla musí být</a:t>
            </a:r>
            <a:r>
              <a:rPr lang="cs-CZ" u="sng" dirty="0" smtClean="0">
                <a:latin typeface="Times New Roman" pitchFamily="18" charset="0"/>
                <a:cs typeface="Times New Roman" pitchFamily="18" charset="0"/>
              </a:rPr>
              <a:t> větší než tisíc a menší než deset tisíc</a:t>
            </a:r>
            <a:r>
              <a:rPr lang="cs-CZ" dirty="0" smtClean="0">
                <a:latin typeface="Times New Roman" pitchFamily="18" charset="0"/>
                <a:cs typeface="Times New Roman" pitchFamily="18" charset="0"/>
              </a:rPr>
              <a:t>,</a:t>
            </a:r>
          </a:p>
          <a:p>
            <a:r>
              <a:rPr lang="cs-CZ" dirty="0" smtClean="0">
                <a:latin typeface="Times New Roman" pitchFamily="18" charset="0"/>
                <a:cs typeface="Times New Roman" pitchFamily="18" charset="0"/>
              </a:rPr>
              <a:t>na místě </a:t>
            </a:r>
            <a:r>
              <a:rPr lang="cs-CZ" u="sng" dirty="0" smtClean="0">
                <a:latin typeface="Times New Roman" pitchFamily="18" charset="0"/>
                <a:cs typeface="Times New Roman" pitchFamily="18" charset="0"/>
              </a:rPr>
              <a:t>jednotek je číslo 2</a:t>
            </a:r>
            <a:r>
              <a:rPr lang="cs-CZ" dirty="0" smtClean="0">
                <a:latin typeface="Times New Roman" pitchFamily="18" charset="0"/>
                <a:cs typeface="Times New Roman" pitchFamily="18" charset="0"/>
              </a:rPr>
              <a:t>, na místě </a:t>
            </a:r>
            <a:r>
              <a:rPr lang="cs-CZ" u="sng" dirty="0" smtClean="0">
                <a:latin typeface="Times New Roman" pitchFamily="18" charset="0"/>
                <a:cs typeface="Times New Roman" pitchFamily="18" charset="0"/>
              </a:rPr>
              <a:t>desítek je číslo 5</a:t>
            </a:r>
            <a:r>
              <a:rPr lang="cs-CZ" dirty="0" smtClean="0">
                <a:latin typeface="Times New Roman" pitchFamily="18" charset="0"/>
                <a:cs typeface="Times New Roman" pitchFamily="18" charset="0"/>
              </a:rPr>
              <a:t>.</a:t>
            </a:r>
            <a:endParaRPr lang="cs-CZ" dirty="0">
              <a:latin typeface="Times New Roman" pitchFamily="18" charset="0"/>
              <a:cs typeface="Times New Roman" pitchFamily="18" charset="0"/>
            </a:endParaRPr>
          </a:p>
        </p:txBody>
      </p:sp>
      <p:sp>
        <p:nvSpPr>
          <p:cNvPr id="4" name="Obdélník 3"/>
          <p:cNvSpPr/>
          <p:nvPr/>
        </p:nvSpPr>
        <p:spPr>
          <a:xfrm>
            <a:off x="1536565" y="3106221"/>
            <a:ext cx="841897" cy="1200329"/>
          </a:xfrm>
          <a:prstGeom prst="rect">
            <a:avLst/>
          </a:prstGeom>
          <a:noFill/>
        </p:spPr>
        <p:txBody>
          <a:bodyPr wrap="none" lIns="91440" tIns="45720" rIns="91440" bIns="45720">
            <a:sp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algn="ctr"/>
            <a:r>
              <a:rPr lang="cs-CZ" sz="7200" b="1" cap="none" spc="0" dirty="0" smtClean="0">
                <a:ln/>
                <a:solidFill>
                  <a:schemeClr val="accent3"/>
                </a:solidFill>
                <a:effectLst/>
              </a:rPr>
              <a:t>0</a:t>
            </a:r>
            <a:endParaRPr lang="cs-CZ" sz="7200" b="1" cap="none" spc="0" dirty="0">
              <a:ln/>
              <a:solidFill>
                <a:schemeClr val="accent3"/>
              </a:solidFill>
              <a:effectLst/>
            </a:endParaRPr>
          </a:p>
        </p:txBody>
      </p:sp>
      <p:sp>
        <p:nvSpPr>
          <p:cNvPr id="8" name="Obdélník 7"/>
          <p:cNvSpPr/>
          <p:nvPr/>
        </p:nvSpPr>
        <p:spPr>
          <a:xfrm>
            <a:off x="2882483" y="2467098"/>
            <a:ext cx="676787"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cs-CZ"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3</a:t>
            </a:r>
            <a:endParaRPr lang="cs-CZ"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sp>
        <p:nvSpPr>
          <p:cNvPr id="9" name="Obdélník 8"/>
          <p:cNvSpPr/>
          <p:nvPr/>
        </p:nvSpPr>
        <p:spPr>
          <a:xfrm>
            <a:off x="4233605" y="2925373"/>
            <a:ext cx="914033" cy="1323439"/>
          </a:xfrm>
          <a:prstGeom prst="rect">
            <a:avLst/>
          </a:prstGeom>
          <a:noFill/>
        </p:spPr>
        <p:txBody>
          <a:bodyPr wrap="none" lIns="91440" tIns="45720" rIns="91440" bIns="45720">
            <a:spAutoFit/>
            <a:scene3d>
              <a:camera prst="orthographicFront"/>
              <a:lightRig rig="flat" dir="tl"/>
            </a:scene3d>
            <a:sp3d contourW="19050" prstMaterial="clear">
              <a:bevelT w="50800" h="50800"/>
              <a:contourClr>
                <a:schemeClr val="accent5">
                  <a:tint val="70000"/>
                  <a:satMod val="180000"/>
                  <a:alpha val="70000"/>
                </a:schemeClr>
              </a:contourClr>
            </a:sp3d>
          </a:bodyPr>
          <a:lstStyle/>
          <a:p>
            <a:pPr algn="ctr"/>
            <a:r>
              <a:rPr lang="cs-CZ" sz="8000" b="1" cap="none" spc="0" dirty="0" smtClean="0">
                <a:ln/>
                <a:solidFill>
                  <a:schemeClr val="accent5">
                    <a:tint val="50000"/>
                    <a:satMod val="180000"/>
                  </a:schemeClr>
                </a:solidFill>
                <a:effectLst/>
              </a:rPr>
              <a:t>5</a:t>
            </a:r>
            <a:endParaRPr lang="cs-CZ" sz="8000" b="1" cap="none" spc="0" dirty="0">
              <a:ln/>
              <a:solidFill>
                <a:schemeClr val="accent5">
                  <a:tint val="50000"/>
                  <a:satMod val="180000"/>
                </a:schemeClr>
              </a:solidFill>
              <a:effectLst/>
            </a:endParaRPr>
          </a:p>
        </p:txBody>
      </p:sp>
      <p:sp>
        <p:nvSpPr>
          <p:cNvPr id="10" name="TextovéPole 9"/>
          <p:cNvSpPr txBox="1"/>
          <p:nvPr/>
        </p:nvSpPr>
        <p:spPr>
          <a:xfrm>
            <a:off x="5663287" y="3212976"/>
            <a:ext cx="936104" cy="1446550"/>
          </a:xfrm>
          <a:prstGeom prst="rect">
            <a:avLst/>
          </a:prstGeom>
          <a:noFill/>
        </p:spPr>
        <p:txBody>
          <a:bodyPr wrap="square" rtlCol="0">
            <a:spAutoFit/>
          </a:bodyPr>
          <a:lstStyle/>
          <a:p>
            <a:r>
              <a:rPr lang="cs-CZ" sz="8800" dirty="0" smtClean="0">
                <a:solidFill>
                  <a:srgbClr val="00B050"/>
                </a:solidFill>
                <a:latin typeface="Algerian" pitchFamily="82" charset="0"/>
              </a:rPr>
              <a:t>2</a:t>
            </a:r>
            <a:endParaRPr lang="cs-CZ" sz="8800" dirty="0">
              <a:solidFill>
                <a:srgbClr val="00B050"/>
              </a:solidFill>
              <a:latin typeface="Algerian" pitchFamily="82" charset="0"/>
            </a:endParaRPr>
          </a:p>
        </p:txBody>
      </p:sp>
      <p:sp>
        <p:nvSpPr>
          <p:cNvPr id="11" name="TextovéPole 10"/>
          <p:cNvSpPr txBox="1"/>
          <p:nvPr/>
        </p:nvSpPr>
        <p:spPr>
          <a:xfrm>
            <a:off x="3161373" y="3706385"/>
            <a:ext cx="720079" cy="1446550"/>
          </a:xfrm>
          <a:prstGeom prst="rect">
            <a:avLst/>
          </a:prstGeom>
          <a:noFill/>
        </p:spPr>
        <p:txBody>
          <a:bodyPr wrap="square" rtlCol="0">
            <a:spAutoFit/>
          </a:bodyPr>
          <a:lstStyle/>
          <a:p>
            <a:r>
              <a:rPr lang="cs-CZ" sz="8800" b="1" dirty="0" smtClean="0">
                <a:solidFill>
                  <a:srgbClr val="0070C0"/>
                </a:solidFill>
                <a:latin typeface="Batang" pitchFamily="18" charset="-127"/>
                <a:ea typeface="Batang" pitchFamily="18" charset="-127"/>
              </a:rPr>
              <a:t>7</a:t>
            </a:r>
            <a:endParaRPr lang="cs-CZ" sz="8800" b="1" dirty="0">
              <a:solidFill>
                <a:srgbClr val="0070C0"/>
              </a:solidFill>
              <a:latin typeface="Batang" pitchFamily="18" charset="-127"/>
              <a:ea typeface="Batang" pitchFamily="18" charset="-127"/>
            </a:endParaRPr>
          </a:p>
        </p:txBody>
      </p:sp>
      <p:sp>
        <p:nvSpPr>
          <p:cNvPr id="13" name="TextovéPole 12"/>
          <p:cNvSpPr txBox="1"/>
          <p:nvPr/>
        </p:nvSpPr>
        <p:spPr>
          <a:xfrm>
            <a:off x="870281" y="990020"/>
            <a:ext cx="6107736" cy="369332"/>
          </a:xfrm>
          <a:prstGeom prst="rect">
            <a:avLst/>
          </a:prstGeom>
          <a:noFill/>
        </p:spPr>
        <p:txBody>
          <a:bodyPr wrap="square" rtlCol="0">
            <a:spAutoFit/>
          </a:bodyPr>
          <a:lstStyle/>
          <a:p>
            <a:r>
              <a:rPr lang="cs-CZ" dirty="0" smtClean="0">
                <a:latin typeface="Times New Roman" pitchFamily="18" charset="0"/>
                <a:cs typeface="Times New Roman" pitchFamily="18" charset="0"/>
              </a:rPr>
              <a:t>Vytvoř z 5ti čísel, která vidíš na obrázku, svá čísla. </a:t>
            </a:r>
            <a:endParaRPr lang="cs-CZ" dirty="0">
              <a:latin typeface="Times New Roman" pitchFamily="18" charset="0"/>
              <a:cs typeface="Times New Roman" pitchFamily="18" charset="0"/>
            </a:endParaRPr>
          </a:p>
        </p:txBody>
      </p:sp>
      <p:sp>
        <p:nvSpPr>
          <p:cNvPr id="14" name="TextovéPole 13"/>
          <p:cNvSpPr txBox="1"/>
          <p:nvPr/>
        </p:nvSpPr>
        <p:spPr>
          <a:xfrm>
            <a:off x="867105" y="2016136"/>
            <a:ext cx="6173980" cy="369332"/>
          </a:xfrm>
          <a:prstGeom prst="rect">
            <a:avLst/>
          </a:prstGeom>
          <a:noFill/>
        </p:spPr>
        <p:txBody>
          <a:bodyPr wrap="square" rtlCol="0">
            <a:spAutoFit/>
          </a:bodyPr>
          <a:lstStyle/>
          <a:p>
            <a:r>
              <a:rPr lang="cs-CZ" dirty="0" smtClean="0">
                <a:latin typeface="Times New Roman" pitchFamily="18" charset="0"/>
                <a:cs typeface="Times New Roman" pitchFamily="18" charset="0"/>
              </a:rPr>
              <a:t>Pak je přečti svému kamarádovi ve skupině. </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7408656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0"/>
                                        </p:tgtEl>
                                        <p:attrNameLst>
                                          <p:attrName>style.visibility</p:attrName>
                                        </p:attrNameLst>
                                      </p:cBhvr>
                                      <p:to>
                                        <p:strVal val="visible"/>
                                      </p:to>
                                    </p:set>
                                    <p:animEffect transition="in" filter="fade">
                                      <p:cBhvr>
                                        <p:cTn id="56" dur="1000"/>
                                        <p:tgtEl>
                                          <p:spTgt spid="10"/>
                                        </p:tgtEl>
                                      </p:cBhvr>
                                    </p:animEffect>
                                    <p:anim calcmode="lin" valueType="num">
                                      <p:cBhvr>
                                        <p:cTn id="57" dur="1000" fill="hold"/>
                                        <p:tgtEl>
                                          <p:spTgt spid="10"/>
                                        </p:tgtEl>
                                        <p:attrNameLst>
                                          <p:attrName>ppt_x</p:attrName>
                                        </p:attrNameLst>
                                      </p:cBhvr>
                                      <p:tavLst>
                                        <p:tav tm="0">
                                          <p:val>
                                            <p:strVal val="#ppt_x"/>
                                          </p:val>
                                        </p:tav>
                                        <p:tav tm="100000">
                                          <p:val>
                                            <p:strVal val="#ppt_x"/>
                                          </p:val>
                                        </p:tav>
                                      </p:tavLst>
                                    </p:anim>
                                    <p:anim calcmode="lin" valueType="num">
                                      <p:cBhvr>
                                        <p:cTn id="5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8" grpId="0"/>
      <p:bldP spid="9" grpId="0"/>
      <p:bldP spid="10" grpId="0"/>
      <p:bldP spid="11" grpId="0"/>
      <p:bldP spid="13"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a:xfrm>
            <a:off x="971700" y="1484784"/>
            <a:ext cx="7344816" cy="38164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7" name="Přímá spojnice 16"/>
          <p:cNvCxnSpPr/>
          <p:nvPr/>
        </p:nvCxnSpPr>
        <p:spPr>
          <a:xfrm flipV="1">
            <a:off x="899592" y="2348880"/>
            <a:ext cx="7344816"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flipV="1">
            <a:off x="947824" y="3265712"/>
            <a:ext cx="7344866"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Přímá spojnice 20"/>
          <p:cNvCxnSpPr/>
          <p:nvPr/>
        </p:nvCxnSpPr>
        <p:spPr>
          <a:xfrm flipV="1">
            <a:off x="946520" y="4077072"/>
            <a:ext cx="7344866" cy="72008"/>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ovéPole 23"/>
          <p:cNvSpPr txBox="1"/>
          <p:nvPr/>
        </p:nvSpPr>
        <p:spPr>
          <a:xfrm>
            <a:off x="1802904" y="692696"/>
            <a:ext cx="5760640" cy="523220"/>
          </a:xfrm>
          <a:prstGeom prst="rect">
            <a:avLst/>
          </a:prstGeom>
          <a:noFill/>
        </p:spPr>
        <p:txBody>
          <a:bodyPr wrap="square" rtlCol="0">
            <a:spAutoFit/>
          </a:bodyPr>
          <a:lstStyle/>
          <a:p>
            <a:pPr algn="ctr"/>
            <a:r>
              <a:rPr lang="cs-CZ" sz="2800" dirty="0" smtClean="0">
                <a:solidFill>
                  <a:srgbClr val="FF0000"/>
                </a:solidFill>
                <a:latin typeface="Times New Roman" pitchFamily="18" charset="0"/>
                <a:cs typeface="Times New Roman" pitchFamily="18" charset="0"/>
              </a:rPr>
              <a:t>TABULKA PRO ZAPSÁNÍ ČÍSEL</a:t>
            </a:r>
            <a:endParaRPr lang="cs-CZ" sz="2800" dirty="0">
              <a:solidFill>
                <a:srgbClr val="FF0000"/>
              </a:solidFill>
              <a:latin typeface="Times New Roman" pitchFamily="18" charset="0"/>
              <a:cs typeface="Times New Roman" pitchFamily="18" charset="0"/>
            </a:endParaRPr>
          </a:p>
        </p:txBody>
      </p:sp>
      <p:sp>
        <p:nvSpPr>
          <p:cNvPr id="25" name="TextovéPole 24"/>
          <p:cNvSpPr txBox="1"/>
          <p:nvPr/>
        </p:nvSpPr>
        <p:spPr>
          <a:xfrm>
            <a:off x="4114800" y="2971800"/>
            <a:ext cx="914400" cy="369332"/>
          </a:xfrm>
          <a:prstGeom prst="rect">
            <a:avLst/>
          </a:prstGeom>
          <a:noFill/>
        </p:spPr>
        <p:txBody>
          <a:bodyPr wrap="square" rtlCol="0">
            <a:spAutoFit/>
          </a:bodyPr>
          <a:lstStyle/>
          <a:p>
            <a:endParaRPr lang="cs-CZ" dirty="0"/>
          </a:p>
        </p:txBody>
      </p:sp>
    </p:spTree>
    <p:extLst>
      <p:ext uri="{BB962C8B-B14F-4D97-AF65-F5344CB8AC3E}">
        <p14:creationId xmlns:p14="http://schemas.microsoft.com/office/powerpoint/2010/main" val="33440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1000"/>
                                        <p:tgtEl>
                                          <p:spTgt spid="17"/>
                                        </p:tgtEl>
                                      </p:cBhvr>
                                    </p:animEffect>
                                    <p:anim calcmode="lin" valueType="num">
                                      <p:cBhvr>
                                        <p:cTn id="22" dur="1000" fill="hold"/>
                                        <p:tgtEl>
                                          <p:spTgt spid="17"/>
                                        </p:tgtEl>
                                        <p:attrNameLst>
                                          <p:attrName>ppt_x</p:attrName>
                                        </p:attrNameLst>
                                      </p:cBhvr>
                                      <p:tavLst>
                                        <p:tav tm="0">
                                          <p:val>
                                            <p:strVal val="#ppt_x"/>
                                          </p:val>
                                        </p:tav>
                                        <p:tav tm="100000">
                                          <p:val>
                                            <p:strVal val="#ppt_x"/>
                                          </p:val>
                                        </p:tav>
                                      </p:tavLst>
                                    </p:anim>
                                    <p:anim calcmode="lin" valueType="num">
                                      <p:cBhvr>
                                        <p:cTn id="2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1000"/>
                                        <p:tgtEl>
                                          <p:spTgt spid="19"/>
                                        </p:tgtEl>
                                      </p:cBhvr>
                                    </p:animEffect>
                                    <p:anim calcmode="lin" valueType="num">
                                      <p:cBhvr>
                                        <p:cTn id="29" dur="1000" fill="hold"/>
                                        <p:tgtEl>
                                          <p:spTgt spid="19"/>
                                        </p:tgtEl>
                                        <p:attrNameLst>
                                          <p:attrName>ppt_x</p:attrName>
                                        </p:attrNameLst>
                                      </p:cBhvr>
                                      <p:tavLst>
                                        <p:tav tm="0">
                                          <p:val>
                                            <p:strVal val="#ppt_x"/>
                                          </p:val>
                                        </p:tav>
                                        <p:tav tm="100000">
                                          <p:val>
                                            <p:strVal val="#ppt_x"/>
                                          </p:val>
                                        </p:tav>
                                      </p:tavLst>
                                    </p:anim>
                                    <p:anim calcmode="lin" valueType="num">
                                      <p:cBhvr>
                                        <p:cTn id="30"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1000"/>
                                        <p:tgtEl>
                                          <p:spTgt spid="21"/>
                                        </p:tgtEl>
                                      </p:cBhvr>
                                    </p:animEffect>
                                    <p:anim calcmode="lin" valueType="num">
                                      <p:cBhvr>
                                        <p:cTn id="36" dur="1000" fill="hold"/>
                                        <p:tgtEl>
                                          <p:spTgt spid="21"/>
                                        </p:tgtEl>
                                        <p:attrNameLst>
                                          <p:attrName>ppt_x</p:attrName>
                                        </p:attrNameLst>
                                      </p:cBhvr>
                                      <p:tavLst>
                                        <p:tav tm="0">
                                          <p:val>
                                            <p:strVal val="#ppt_x"/>
                                          </p:val>
                                        </p:tav>
                                        <p:tav tm="100000">
                                          <p:val>
                                            <p:strVal val="#ppt_x"/>
                                          </p:val>
                                        </p:tav>
                                      </p:tavLst>
                                    </p:anim>
                                    <p:anim calcmode="lin" valueType="num">
                                      <p:cBhvr>
                                        <p:cTn id="3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620688"/>
            <a:ext cx="7632848" cy="369332"/>
          </a:xfrm>
          <a:prstGeom prst="rect">
            <a:avLst/>
          </a:prstGeom>
          <a:noFill/>
        </p:spPr>
        <p:txBody>
          <a:bodyPr wrap="square" rtlCol="0">
            <a:spAutoFit/>
          </a:bodyPr>
          <a:lstStyle/>
          <a:p>
            <a:endParaRPr lang="cs-CZ" dirty="0"/>
          </a:p>
        </p:txBody>
      </p:sp>
      <p:sp>
        <p:nvSpPr>
          <p:cNvPr id="6" name="TextovéPole 5"/>
          <p:cNvSpPr txBox="1"/>
          <p:nvPr/>
        </p:nvSpPr>
        <p:spPr>
          <a:xfrm>
            <a:off x="853530" y="1056115"/>
            <a:ext cx="7632848" cy="369332"/>
          </a:xfrm>
          <a:prstGeom prst="rect">
            <a:avLst/>
          </a:prstGeom>
          <a:noFill/>
        </p:spPr>
        <p:txBody>
          <a:bodyPr wrap="square" rtlCol="0">
            <a:spAutoFit/>
          </a:bodyPr>
          <a:lstStyle/>
          <a:p>
            <a:endParaRPr lang="cs-CZ" dirty="0"/>
          </a:p>
        </p:txBody>
      </p:sp>
      <p:sp>
        <p:nvSpPr>
          <p:cNvPr id="7" name="TextovéPole 6"/>
          <p:cNvSpPr txBox="1"/>
          <p:nvPr/>
        </p:nvSpPr>
        <p:spPr>
          <a:xfrm>
            <a:off x="4140746" y="3407227"/>
            <a:ext cx="914400" cy="369332"/>
          </a:xfrm>
          <a:prstGeom prst="rect">
            <a:avLst/>
          </a:prstGeom>
          <a:noFill/>
        </p:spPr>
        <p:txBody>
          <a:bodyPr wrap="square" rtlCol="0">
            <a:spAutoFit/>
          </a:bodyPr>
          <a:lstStyle/>
          <a:p>
            <a:endParaRPr lang="cs-CZ" dirty="0"/>
          </a:p>
        </p:txBody>
      </p:sp>
      <p:sp>
        <p:nvSpPr>
          <p:cNvPr id="3" name="TextovéPole 2"/>
          <p:cNvSpPr txBox="1"/>
          <p:nvPr/>
        </p:nvSpPr>
        <p:spPr>
          <a:xfrm>
            <a:off x="853530" y="1468235"/>
            <a:ext cx="7632848" cy="2677656"/>
          </a:xfrm>
          <a:prstGeom prst="rect">
            <a:avLst/>
          </a:prstGeom>
          <a:noFill/>
        </p:spPr>
        <p:txBody>
          <a:bodyPr wrap="square" rtlCol="0">
            <a:spAutoFit/>
          </a:bodyPr>
          <a:lstStyle/>
          <a:p>
            <a:r>
              <a:rPr lang="cs-CZ" sz="2800" dirty="0" smtClean="0">
                <a:latin typeface="Times New Roman" pitchFamily="18" charset="0"/>
                <a:cs typeface="Times New Roman" pitchFamily="18" charset="0"/>
              </a:rPr>
              <a:t>Na upletení pánského svetru je potřeba tři tisíce dvě stě metrů vlny. Vzdálenost mezi dvěma městy je jeden tisíc sto čtyřicet dva kilometry. Pokuta za překročení maximální povolené rychlosti jízdy je sedm tisíc korun. Cena dálniční známky v České republice je jeden tisíc pět set korun.</a:t>
            </a:r>
            <a:endParaRPr lang="cs-CZ" sz="2800" dirty="0">
              <a:latin typeface="Times New Roman" pitchFamily="18" charset="0"/>
              <a:cs typeface="Times New Roman" pitchFamily="18" charset="0"/>
            </a:endParaRPr>
          </a:p>
        </p:txBody>
      </p:sp>
      <p:sp>
        <p:nvSpPr>
          <p:cNvPr id="4" name="TextovéPole 3"/>
          <p:cNvSpPr txBox="1"/>
          <p:nvPr/>
        </p:nvSpPr>
        <p:spPr>
          <a:xfrm>
            <a:off x="853530" y="805354"/>
            <a:ext cx="7596832" cy="830997"/>
          </a:xfrm>
          <a:prstGeom prst="rect">
            <a:avLst/>
          </a:prstGeom>
          <a:noFill/>
        </p:spPr>
        <p:txBody>
          <a:bodyPr wrap="square" rtlCol="0">
            <a:spAutoFit/>
          </a:bodyPr>
          <a:lstStyle/>
          <a:p>
            <a:r>
              <a:rPr lang="cs-CZ" sz="2400" b="1" dirty="0" smtClean="0">
                <a:solidFill>
                  <a:srgbClr val="00B050"/>
                </a:solidFill>
                <a:latin typeface="Times New Roman" pitchFamily="18" charset="0"/>
                <a:cs typeface="Times New Roman" pitchFamily="18" charset="0"/>
              </a:rPr>
              <a:t>Vyhledej v textu všechny číslovky a </a:t>
            </a:r>
            <a:r>
              <a:rPr lang="cs-CZ" sz="2400" b="1" dirty="0">
                <a:solidFill>
                  <a:srgbClr val="00B050"/>
                </a:solidFill>
                <a:latin typeface="Times New Roman" pitchFamily="18" charset="0"/>
                <a:cs typeface="Times New Roman" pitchFamily="18" charset="0"/>
              </a:rPr>
              <a:t>číslem </a:t>
            </a:r>
            <a:r>
              <a:rPr lang="cs-CZ" sz="2400" b="1" dirty="0" smtClean="0">
                <a:solidFill>
                  <a:srgbClr val="00B050"/>
                </a:solidFill>
                <a:latin typeface="Times New Roman" pitchFamily="18" charset="0"/>
                <a:cs typeface="Times New Roman" pitchFamily="18" charset="0"/>
              </a:rPr>
              <a:t>je napiš </a:t>
            </a:r>
            <a:r>
              <a:rPr lang="cs-CZ" sz="2400" b="1" dirty="0">
                <a:solidFill>
                  <a:srgbClr val="00B050"/>
                </a:solidFill>
                <a:latin typeface="Times New Roman" pitchFamily="18" charset="0"/>
                <a:cs typeface="Times New Roman" pitchFamily="18" charset="0"/>
              </a:rPr>
              <a:t>do </a:t>
            </a:r>
            <a:r>
              <a:rPr lang="cs-CZ" sz="2400" b="1" dirty="0" smtClean="0">
                <a:solidFill>
                  <a:srgbClr val="00B050"/>
                </a:solidFill>
                <a:latin typeface="Times New Roman" pitchFamily="18" charset="0"/>
                <a:cs typeface="Times New Roman" pitchFamily="18" charset="0"/>
              </a:rPr>
              <a:t>tabulky.</a:t>
            </a:r>
            <a:endParaRPr lang="cs-CZ" sz="2400" b="1" dirty="0">
              <a:solidFill>
                <a:srgbClr val="00B050"/>
              </a:solidFill>
              <a:latin typeface="Times New Roman" pitchFamily="18" charset="0"/>
              <a:cs typeface="Times New Roman" pitchFamily="18" charset="0"/>
            </a:endParaRPr>
          </a:p>
        </p:txBody>
      </p:sp>
      <p:graphicFrame>
        <p:nvGraphicFramePr>
          <p:cNvPr id="8" name="Tabulka 7"/>
          <p:cNvGraphicFramePr>
            <a:graphicFrameLocks noGrp="1"/>
          </p:cNvGraphicFramePr>
          <p:nvPr>
            <p:extLst>
              <p:ext uri="{D42A27DB-BD31-4B8C-83A1-F6EECF244321}">
                <p14:modId xmlns:p14="http://schemas.microsoft.com/office/powerpoint/2010/main" val="3628878190"/>
              </p:ext>
            </p:extLst>
          </p:nvPr>
        </p:nvGraphicFramePr>
        <p:xfrm>
          <a:off x="827108" y="4465196"/>
          <a:ext cx="7776868" cy="1230808"/>
        </p:xfrm>
        <a:graphic>
          <a:graphicData uri="http://schemas.openxmlformats.org/drawingml/2006/table">
            <a:tbl>
              <a:tblPr firstRow="1" firstCol="1" bandRow="1"/>
              <a:tblGrid>
                <a:gridCol w="1944217"/>
                <a:gridCol w="1944217"/>
                <a:gridCol w="1944217"/>
                <a:gridCol w="1944217"/>
              </a:tblGrid>
              <a:tr h="1230808">
                <a:tc>
                  <a:txBody>
                    <a:bodyPr/>
                    <a:lstStyle/>
                    <a:p>
                      <a:pPr>
                        <a:lnSpc>
                          <a:spcPct val="115000"/>
                        </a:lnSpc>
                        <a:spcAft>
                          <a:spcPts val="0"/>
                        </a:spcAft>
                      </a:pPr>
                      <a:r>
                        <a:rPr lang="cs-CZ" sz="4400" b="1" dirty="0">
                          <a:solidFill>
                            <a:srgbClr val="FF0000"/>
                          </a:solidFill>
                          <a:effectLst/>
                          <a:latin typeface="Times New Roman" pitchFamily="18" charset="0"/>
                          <a:ea typeface="Calibri"/>
                          <a:cs typeface="Times New Roman"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4400" dirty="0">
                          <a:effectLst/>
                          <a:latin typeface="Times New Roman" pitchFamily="18" charset="0"/>
                          <a:ea typeface="Calibri"/>
                          <a:cs typeface="Times New Roman" pitchFamily="18" charset="0"/>
                        </a:rPr>
                        <a:t> </a:t>
                      </a:r>
                      <a:endParaRPr lang="cs-CZ" sz="4400" b="1" dirty="0">
                        <a:solidFill>
                          <a:srgbClr val="FF0000"/>
                        </a:solidFill>
                        <a:effectLst/>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endParaRPr lang="cs-CZ" sz="4400" b="1" dirty="0">
                        <a:solidFill>
                          <a:srgbClr val="FF0000"/>
                        </a:solidFill>
                        <a:effectLst/>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cs-CZ" sz="1100" dirty="0">
                          <a:effectLst/>
                          <a:latin typeface="Calibri"/>
                          <a:ea typeface="Calibri"/>
                          <a:cs typeface="Times New Roman"/>
                        </a:rPr>
                        <a:t> </a:t>
                      </a:r>
                      <a:endParaRPr lang="cs-CZ" sz="4400" b="1" dirty="0">
                        <a:solidFill>
                          <a:srgbClr val="FF0000"/>
                        </a:solidFill>
                        <a:effectLst/>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1" name="Obdélník 10"/>
          <p:cNvSpPr/>
          <p:nvPr/>
        </p:nvSpPr>
        <p:spPr>
          <a:xfrm>
            <a:off x="2066878" y="4887384"/>
            <a:ext cx="325730" cy="808619"/>
          </a:xfrm>
          <a:prstGeom prst="rect">
            <a:avLst/>
          </a:prstGeom>
        </p:spPr>
        <p:txBody>
          <a:bodyPr wrap="none">
            <a:spAutoFit/>
          </a:bodyPr>
          <a:lstStyle/>
          <a:p>
            <a:pPr lvl="0">
              <a:lnSpc>
                <a:spcPct val="115000"/>
              </a:lnSpc>
            </a:pPr>
            <a:r>
              <a:rPr lang="cs-CZ" sz="4400" b="1" kern="0" dirty="0">
                <a:solidFill>
                  <a:srgbClr val="FF0000"/>
                </a:solidFill>
                <a:latin typeface="Times New Roman" pitchFamily="18" charset="0"/>
                <a:ea typeface="Calibri"/>
                <a:cs typeface="Times New Roman" pitchFamily="18" charset="0"/>
              </a:rPr>
              <a:t> </a:t>
            </a:r>
          </a:p>
        </p:txBody>
      </p:sp>
      <p:sp>
        <p:nvSpPr>
          <p:cNvPr id="12" name="TextovéPole 11"/>
          <p:cNvSpPr txBox="1"/>
          <p:nvPr/>
        </p:nvSpPr>
        <p:spPr>
          <a:xfrm>
            <a:off x="1043608" y="4536613"/>
            <a:ext cx="1440160" cy="984885"/>
          </a:xfrm>
          <a:prstGeom prst="rect">
            <a:avLst/>
          </a:prstGeom>
          <a:noFill/>
        </p:spPr>
        <p:txBody>
          <a:bodyPr wrap="square" rtlCol="0">
            <a:spAutoFit/>
          </a:bodyPr>
          <a:lstStyle/>
          <a:p>
            <a:r>
              <a:rPr lang="cs-CZ" sz="1400" b="1" kern="0" dirty="0" smtClean="0">
                <a:solidFill>
                  <a:srgbClr val="FF0000"/>
                </a:solidFill>
                <a:latin typeface="Times New Roman" pitchFamily="18" charset="0"/>
                <a:ea typeface="Calibri"/>
                <a:cs typeface="Times New Roman" pitchFamily="18" charset="0"/>
              </a:rPr>
              <a:t>1. věta</a:t>
            </a:r>
          </a:p>
          <a:p>
            <a:r>
              <a:rPr lang="cs-CZ" sz="4400" b="1" kern="0" dirty="0" smtClean="0">
                <a:solidFill>
                  <a:srgbClr val="FF0000"/>
                </a:solidFill>
                <a:latin typeface="Times New Roman" pitchFamily="18" charset="0"/>
                <a:ea typeface="Calibri"/>
                <a:cs typeface="Times New Roman" pitchFamily="18" charset="0"/>
              </a:rPr>
              <a:t>3200</a:t>
            </a:r>
            <a:endParaRPr lang="cs-CZ" sz="4400" dirty="0"/>
          </a:p>
        </p:txBody>
      </p:sp>
      <p:sp>
        <p:nvSpPr>
          <p:cNvPr id="14" name="TextovéPole 13"/>
          <p:cNvSpPr txBox="1"/>
          <p:nvPr/>
        </p:nvSpPr>
        <p:spPr>
          <a:xfrm>
            <a:off x="2813895" y="4513298"/>
            <a:ext cx="1754138" cy="1261884"/>
          </a:xfrm>
          <a:prstGeom prst="rect">
            <a:avLst/>
          </a:prstGeom>
          <a:noFill/>
        </p:spPr>
        <p:txBody>
          <a:bodyPr wrap="square" rtlCol="0">
            <a:spAutoFit/>
          </a:bodyPr>
          <a:lstStyle/>
          <a:p>
            <a:pPr lvl="0"/>
            <a:r>
              <a:rPr lang="cs-CZ" sz="1400" b="1" kern="0" dirty="0" smtClean="0">
                <a:solidFill>
                  <a:srgbClr val="FF0000"/>
                </a:solidFill>
                <a:latin typeface="Times New Roman" pitchFamily="18" charset="0"/>
                <a:ea typeface="Calibri"/>
                <a:cs typeface="Times New Roman" pitchFamily="18" charset="0"/>
              </a:rPr>
              <a:t>2. </a:t>
            </a:r>
            <a:r>
              <a:rPr lang="cs-CZ" sz="1400" b="1" kern="0" dirty="0">
                <a:solidFill>
                  <a:srgbClr val="FF0000"/>
                </a:solidFill>
                <a:latin typeface="Times New Roman" pitchFamily="18" charset="0"/>
                <a:ea typeface="Calibri"/>
                <a:cs typeface="Times New Roman" pitchFamily="18" charset="0"/>
              </a:rPr>
              <a:t>věta</a:t>
            </a:r>
          </a:p>
          <a:p>
            <a:pPr lvl="0"/>
            <a:r>
              <a:rPr lang="cs-CZ" sz="4400" b="1" kern="0" dirty="0" smtClean="0">
                <a:solidFill>
                  <a:srgbClr val="FF0000"/>
                </a:solidFill>
                <a:latin typeface="Times New Roman" pitchFamily="18" charset="0"/>
                <a:ea typeface="Calibri"/>
                <a:cs typeface="Times New Roman" pitchFamily="18" charset="0"/>
              </a:rPr>
              <a:t>1 </a:t>
            </a:r>
            <a:r>
              <a:rPr lang="cs-CZ" sz="4400" b="1" kern="0" dirty="0">
                <a:solidFill>
                  <a:srgbClr val="FF0000"/>
                </a:solidFill>
                <a:latin typeface="Times New Roman" pitchFamily="18" charset="0"/>
                <a:ea typeface="Calibri"/>
                <a:cs typeface="Times New Roman" pitchFamily="18" charset="0"/>
              </a:rPr>
              <a:t>142</a:t>
            </a:r>
          </a:p>
          <a:p>
            <a:endParaRPr lang="cs-CZ" dirty="0"/>
          </a:p>
        </p:txBody>
      </p:sp>
      <p:sp>
        <p:nvSpPr>
          <p:cNvPr id="15" name="Obdélník 14"/>
          <p:cNvSpPr/>
          <p:nvPr/>
        </p:nvSpPr>
        <p:spPr>
          <a:xfrm>
            <a:off x="7143337" y="4747684"/>
            <a:ext cx="216726" cy="274691"/>
          </a:xfrm>
          <a:prstGeom prst="rect">
            <a:avLst/>
          </a:prstGeom>
        </p:spPr>
        <p:txBody>
          <a:bodyPr wrap="none">
            <a:spAutoFit/>
          </a:bodyPr>
          <a:lstStyle/>
          <a:p>
            <a:pPr lvl="0" algn="ctr">
              <a:lnSpc>
                <a:spcPct val="115000"/>
              </a:lnSpc>
            </a:pPr>
            <a:r>
              <a:rPr lang="cs-CZ" sz="1100" kern="0" dirty="0">
                <a:solidFill>
                  <a:prstClr val="black"/>
                </a:solidFill>
                <a:latin typeface="Calibri"/>
                <a:ea typeface="Calibri"/>
                <a:cs typeface="Times New Roman"/>
              </a:rPr>
              <a:t> </a:t>
            </a:r>
            <a:endParaRPr lang="cs-CZ" sz="4400" b="1" kern="0" dirty="0">
              <a:solidFill>
                <a:srgbClr val="FF0000"/>
              </a:solidFill>
              <a:latin typeface="Times New Roman" pitchFamily="18" charset="0"/>
              <a:ea typeface="Calibri"/>
              <a:cs typeface="Times New Roman" pitchFamily="18" charset="0"/>
            </a:endParaRPr>
          </a:p>
        </p:txBody>
      </p:sp>
      <p:sp>
        <p:nvSpPr>
          <p:cNvPr id="16" name="TextovéPole 15"/>
          <p:cNvSpPr txBox="1"/>
          <p:nvPr/>
        </p:nvSpPr>
        <p:spPr>
          <a:xfrm>
            <a:off x="4783659" y="4513298"/>
            <a:ext cx="1584176" cy="984885"/>
          </a:xfrm>
          <a:prstGeom prst="rect">
            <a:avLst/>
          </a:prstGeom>
          <a:noFill/>
        </p:spPr>
        <p:txBody>
          <a:bodyPr wrap="square" rtlCol="0">
            <a:spAutoFit/>
          </a:bodyPr>
          <a:lstStyle/>
          <a:p>
            <a:r>
              <a:rPr lang="cs-CZ" sz="1400" b="1" kern="0" dirty="0" smtClean="0">
                <a:solidFill>
                  <a:srgbClr val="FF0000"/>
                </a:solidFill>
                <a:latin typeface="Times New Roman" pitchFamily="18" charset="0"/>
                <a:ea typeface="Calibri"/>
                <a:cs typeface="Times New Roman" pitchFamily="18" charset="0"/>
              </a:rPr>
              <a:t>3. věta</a:t>
            </a:r>
          </a:p>
          <a:p>
            <a:r>
              <a:rPr lang="cs-CZ" sz="4400" b="1" kern="0" dirty="0" smtClean="0">
                <a:solidFill>
                  <a:srgbClr val="FF0000"/>
                </a:solidFill>
                <a:latin typeface="Times New Roman" pitchFamily="18" charset="0"/>
                <a:ea typeface="Calibri"/>
                <a:cs typeface="Times New Roman" pitchFamily="18" charset="0"/>
              </a:rPr>
              <a:t>7 </a:t>
            </a:r>
            <a:r>
              <a:rPr lang="cs-CZ" sz="4400" b="1" kern="0" dirty="0">
                <a:solidFill>
                  <a:srgbClr val="FF0000"/>
                </a:solidFill>
                <a:latin typeface="Times New Roman" pitchFamily="18" charset="0"/>
                <a:ea typeface="Calibri"/>
                <a:cs typeface="Times New Roman" pitchFamily="18" charset="0"/>
              </a:rPr>
              <a:t>000</a:t>
            </a:r>
            <a:endParaRPr lang="cs-CZ" sz="4400" dirty="0"/>
          </a:p>
        </p:txBody>
      </p:sp>
      <p:sp>
        <p:nvSpPr>
          <p:cNvPr id="18" name="TextovéPole 17"/>
          <p:cNvSpPr txBox="1"/>
          <p:nvPr/>
        </p:nvSpPr>
        <p:spPr>
          <a:xfrm>
            <a:off x="6732240" y="4536613"/>
            <a:ext cx="1944216" cy="1261884"/>
          </a:xfrm>
          <a:prstGeom prst="rect">
            <a:avLst/>
          </a:prstGeom>
          <a:noFill/>
        </p:spPr>
        <p:txBody>
          <a:bodyPr wrap="square" rtlCol="0">
            <a:spAutoFit/>
          </a:bodyPr>
          <a:lstStyle/>
          <a:p>
            <a:pPr lvl="0"/>
            <a:r>
              <a:rPr lang="cs-CZ" sz="1400" b="1" kern="0" dirty="0" smtClean="0">
                <a:solidFill>
                  <a:srgbClr val="FF0000"/>
                </a:solidFill>
                <a:latin typeface="Times New Roman" pitchFamily="18" charset="0"/>
                <a:ea typeface="Calibri"/>
                <a:cs typeface="Times New Roman" pitchFamily="18" charset="0"/>
              </a:rPr>
              <a:t>4. věta</a:t>
            </a:r>
          </a:p>
          <a:p>
            <a:pPr lvl="0"/>
            <a:r>
              <a:rPr lang="cs-CZ" sz="4400" b="1" kern="0" dirty="0" smtClean="0">
                <a:solidFill>
                  <a:srgbClr val="FF0000"/>
                </a:solidFill>
                <a:latin typeface="Times New Roman" pitchFamily="18" charset="0"/>
                <a:ea typeface="Calibri"/>
                <a:cs typeface="Times New Roman" pitchFamily="18" charset="0"/>
              </a:rPr>
              <a:t>1 </a:t>
            </a:r>
            <a:r>
              <a:rPr lang="cs-CZ" sz="4400" b="1" kern="0" dirty="0">
                <a:solidFill>
                  <a:srgbClr val="FF0000"/>
                </a:solidFill>
                <a:latin typeface="Times New Roman" pitchFamily="18" charset="0"/>
                <a:ea typeface="Calibri"/>
                <a:cs typeface="Times New Roman" pitchFamily="18" charset="0"/>
              </a:rPr>
              <a:t>500</a:t>
            </a:r>
          </a:p>
          <a:p>
            <a:endParaRPr lang="cs-CZ" dirty="0"/>
          </a:p>
        </p:txBody>
      </p:sp>
    </p:spTree>
    <p:extLst>
      <p:ext uri="{BB962C8B-B14F-4D97-AF65-F5344CB8AC3E}">
        <p14:creationId xmlns:p14="http://schemas.microsoft.com/office/powerpoint/2010/main" val="265351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2">
                                            <p:txEl>
                                              <p:pRg st="0" end="0"/>
                                            </p:txEl>
                                          </p:spTgt>
                                        </p:tgtEl>
                                        <p:attrNameLst>
                                          <p:attrName>style.visibility</p:attrName>
                                        </p:attrNameLst>
                                      </p:cBhvr>
                                      <p:to>
                                        <p:strVal val="visible"/>
                                      </p:to>
                                    </p:set>
                                    <p:animEffect transition="in" filter="fade">
                                      <p:cBhvr>
                                        <p:cTn id="28" dur="1000"/>
                                        <p:tgtEl>
                                          <p:spTgt spid="12">
                                            <p:txEl>
                                              <p:pRg st="0" end="0"/>
                                            </p:txEl>
                                          </p:spTgt>
                                        </p:tgtEl>
                                      </p:cBhvr>
                                    </p:animEffect>
                                    <p:anim calcmode="lin" valueType="num">
                                      <p:cBhvr>
                                        <p:cTn id="29"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2">
                                            <p:txEl>
                                              <p:pRg st="1" end="1"/>
                                            </p:txEl>
                                          </p:spTgt>
                                        </p:tgtEl>
                                        <p:attrNameLst>
                                          <p:attrName>style.visibility</p:attrName>
                                        </p:attrNameLst>
                                      </p:cBhvr>
                                      <p:to>
                                        <p:strVal val="visible"/>
                                      </p:to>
                                    </p:set>
                                    <p:animEffect transition="in" filter="fade">
                                      <p:cBhvr>
                                        <p:cTn id="35" dur="1000"/>
                                        <p:tgtEl>
                                          <p:spTgt spid="12">
                                            <p:txEl>
                                              <p:pRg st="1" end="1"/>
                                            </p:txEl>
                                          </p:spTgt>
                                        </p:tgtEl>
                                      </p:cBhvr>
                                    </p:animEffect>
                                    <p:anim calcmode="lin" valueType="num">
                                      <p:cBhvr>
                                        <p:cTn id="36"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1000"/>
                                        <p:tgtEl>
                                          <p:spTgt spid="14"/>
                                        </p:tgtEl>
                                      </p:cBhvr>
                                    </p:animEffect>
                                    <p:anim calcmode="lin" valueType="num">
                                      <p:cBhvr>
                                        <p:cTn id="43" dur="1000" fill="hold"/>
                                        <p:tgtEl>
                                          <p:spTgt spid="14"/>
                                        </p:tgtEl>
                                        <p:attrNameLst>
                                          <p:attrName>ppt_x</p:attrName>
                                        </p:attrNameLst>
                                      </p:cBhvr>
                                      <p:tavLst>
                                        <p:tav tm="0">
                                          <p:val>
                                            <p:strVal val="#ppt_x"/>
                                          </p:val>
                                        </p:tav>
                                        <p:tav tm="100000">
                                          <p:val>
                                            <p:strVal val="#ppt_x"/>
                                          </p:val>
                                        </p:tav>
                                      </p:tavLst>
                                    </p:anim>
                                    <p:anim calcmode="lin" valueType="num">
                                      <p:cBhvr>
                                        <p:cTn id="4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1000"/>
                                        <p:tgtEl>
                                          <p:spTgt spid="16"/>
                                        </p:tgtEl>
                                      </p:cBhvr>
                                    </p:animEffect>
                                    <p:anim calcmode="lin" valueType="num">
                                      <p:cBhvr>
                                        <p:cTn id="50" dur="1000" fill="hold"/>
                                        <p:tgtEl>
                                          <p:spTgt spid="16"/>
                                        </p:tgtEl>
                                        <p:attrNameLst>
                                          <p:attrName>ppt_x</p:attrName>
                                        </p:attrNameLst>
                                      </p:cBhvr>
                                      <p:tavLst>
                                        <p:tav tm="0">
                                          <p:val>
                                            <p:strVal val="#ppt_x"/>
                                          </p:val>
                                        </p:tav>
                                        <p:tav tm="100000">
                                          <p:val>
                                            <p:strVal val="#ppt_x"/>
                                          </p:val>
                                        </p:tav>
                                      </p:tavLst>
                                    </p:anim>
                                    <p:anim calcmode="lin" valueType="num">
                                      <p:cBhvr>
                                        <p:cTn id="5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8"/>
                                        </p:tgtEl>
                                        <p:attrNameLst>
                                          <p:attrName>style.visibility</p:attrName>
                                        </p:attrNameLst>
                                      </p:cBhvr>
                                      <p:to>
                                        <p:strVal val="visible"/>
                                      </p:to>
                                    </p:set>
                                    <p:animEffect transition="in" filter="fade">
                                      <p:cBhvr>
                                        <p:cTn id="56" dur="1000"/>
                                        <p:tgtEl>
                                          <p:spTgt spid="18"/>
                                        </p:tgtEl>
                                      </p:cBhvr>
                                    </p:animEffect>
                                    <p:anim calcmode="lin" valueType="num">
                                      <p:cBhvr>
                                        <p:cTn id="57" dur="1000" fill="hold"/>
                                        <p:tgtEl>
                                          <p:spTgt spid="18"/>
                                        </p:tgtEl>
                                        <p:attrNameLst>
                                          <p:attrName>ppt_x</p:attrName>
                                        </p:attrNameLst>
                                      </p:cBhvr>
                                      <p:tavLst>
                                        <p:tav tm="0">
                                          <p:val>
                                            <p:strVal val="#ppt_x"/>
                                          </p:val>
                                        </p:tav>
                                        <p:tav tm="100000">
                                          <p:val>
                                            <p:strVal val="#ppt_x"/>
                                          </p:val>
                                        </p:tav>
                                      </p:tavLst>
                                    </p:anim>
                                    <p:anim calcmode="lin" valueType="num">
                                      <p:cBhvr>
                                        <p:cTn id="5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14" grpId="0"/>
      <p:bldP spid="16" grpId="0"/>
      <p:bldP spid="1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843808" y="908720"/>
            <a:ext cx="3312368" cy="523220"/>
          </a:xfrm>
          <a:prstGeom prst="rect">
            <a:avLst/>
          </a:prstGeom>
          <a:noFill/>
        </p:spPr>
        <p:txBody>
          <a:bodyPr wrap="square" rtlCol="0">
            <a:spAutoFit/>
          </a:bodyPr>
          <a:lstStyle/>
          <a:p>
            <a:pPr algn="ctr"/>
            <a:r>
              <a:rPr lang="cs-CZ" sz="2800" b="1" dirty="0" smtClean="0">
                <a:solidFill>
                  <a:srgbClr val="00B050"/>
                </a:solidFill>
                <a:latin typeface="Times New Roman" pitchFamily="18" charset="0"/>
                <a:cs typeface="Times New Roman" pitchFamily="18" charset="0"/>
              </a:rPr>
              <a:t>KVÍZ</a:t>
            </a:r>
            <a:endParaRPr lang="cs-CZ" sz="2800" b="1" dirty="0">
              <a:solidFill>
                <a:srgbClr val="00B050"/>
              </a:solidFill>
              <a:latin typeface="Times New Roman" pitchFamily="18" charset="0"/>
              <a:cs typeface="Times New Roman" pitchFamily="18" charset="0"/>
            </a:endParaRPr>
          </a:p>
        </p:txBody>
      </p:sp>
      <p:sp>
        <p:nvSpPr>
          <p:cNvPr id="3" name="TextovéPole 2"/>
          <p:cNvSpPr txBox="1"/>
          <p:nvPr/>
        </p:nvSpPr>
        <p:spPr>
          <a:xfrm>
            <a:off x="899592" y="1772816"/>
            <a:ext cx="1944216" cy="369332"/>
          </a:xfrm>
          <a:prstGeom prst="rect">
            <a:avLst/>
          </a:prstGeom>
          <a:noFill/>
        </p:spPr>
        <p:txBody>
          <a:bodyPr wrap="square" rtlCol="0">
            <a:spAutoFit/>
          </a:bodyPr>
          <a:lstStyle/>
          <a:p>
            <a:r>
              <a:rPr lang="cs-CZ" dirty="0" smtClean="0">
                <a:latin typeface="Times New Roman" pitchFamily="18" charset="0"/>
                <a:cs typeface="Times New Roman" pitchFamily="18" charset="0"/>
              </a:rPr>
              <a:t>CO STOJÍ VÍCE?</a:t>
            </a:r>
            <a:endParaRPr lang="cs-CZ" dirty="0">
              <a:latin typeface="Times New Roman" pitchFamily="18" charset="0"/>
              <a:cs typeface="Times New Roman" pitchFamily="18" charset="0"/>
            </a:endParaRPr>
          </a:p>
        </p:txBody>
      </p:sp>
      <p:sp>
        <p:nvSpPr>
          <p:cNvPr id="4" name="TextovéPole 3"/>
          <p:cNvSpPr txBox="1"/>
          <p:nvPr/>
        </p:nvSpPr>
        <p:spPr>
          <a:xfrm>
            <a:off x="3275856" y="1588150"/>
            <a:ext cx="2232248" cy="369332"/>
          </a:xfrm>
          <a:prstGeom prst="rect">
            <a:avLst/>
          </a:prstGeom>
          <a:noFill/>
        </p:spPr>
        <p:txBody>
          <a:bodyPr wrap="square" rtlCol="0">
            <a:spAutoFit/>
          </a:bodyPr>
          <a:lstStyle/>
          <a:p>
            <a:r>
              <a:rPr lang="cs-CZ" dirty="0">
                <a:latin typeface="Times New Roman" pitchFamily="18" charset="0"/>
                <a:cs typeface="Times New Roman" pitchFamily="18" charset="0"/>
              </a:rPr>
              <a:t>t</a:t>
            </a:r>
            <a:r>
              <a:rPr lang="cs-CZ" dirty="0" smtClean="0">
                <a:latin typeface="Times New Roman" pitchFamily="18" charset="0"/>
                <a:cs typeface="Times New Roman" pitchFamily="18" charset="0"/>
              </a:rPr>
              <a:t>elevize: 6 658</a:t>
            </a:r>
            <a:r>
              <a:rPr lang="cs-CZ" dirty="0" smtClean="0">
                <a:latin typeface="Times New Roman" pitchFamily="18" charset="0"/>
                <a:cs typeface="Times New Roman" pitchFamily="18" charset="0"/>
              </a:rPr>
              <a:t>,- Kč </a:t>
            </a:r>
            <a:endParaRPr lang="cs-CZ" dirty="0">
              <a:latin typeface="Times New Roman" pitchFamily="18" charset="0"/>
              <a:cs typeface="Times New Roman" pitchFamily="18" charset="0"/>
            </a:endParaRPr>
          </a:p>
        </p:txBody>
      </p:sp>
      <p:sp>
        <p:nvSpPr>
          <p:cNvPr id="5" name="TextovéPole 4"/>
          <p:cNvSpPr txBox="1"/>
          <p:nvPr/>
        </p:nvSpPr>
        <p:spPr>
          <a:xfrm>
            <a:off x="3275856" y="1957482"/>
            <a:ext cx="2232248" cy="369332"/>
          </a:xfrm>
          <a:prstGeom prst="rect">
            <a:avLst/>
          </a:prstGeom>
          <a:noFill/>
        </p:spPr>
        <p:txBody>
          <a:bodyPr wrap="square" rtlCol="0">
            <a:spAutoFit/>
          </a:bodyPr>
          <a:lstStyle/>
          <a:p>
            <a:r>
              <a:rPr lang="cs-CZ" dirty="0" smtClean="0">
                <a:latin typeface="Times New Roman" pitchFamily="18" charset="0"/>
                <a:cs typeface="Times New Roman" pitchFamily="18" charset="0"/>
              </a:rPr>
              <a:t>pračka: 6 258,- Kč</a:t>
            </a:r>
            <a:endParaRPr lang="cs-CZ" dirty="0">
              <a:latin typeface="Times New Roman" pitchFamily="18" charset="0"/>
              <a:cs typeface="Times New Roman" pitchFamily="18" charset="0"/>
            </a:endParaRPr>
          </a:p>
        </p:txBody>
      </p:sp>
      <p:cxnSp>
        <p:nvCxnSpPr>
          <p:cNvPr id="7" name="Přímá spojnice 6"/>
          <p:cNvCxnSpPr>
            <a:stCxn id="3" idx="3"/>
            <a:endCxn id="4" idx="1"/>
          </p:cNvCxnSpPr>
          <p:nvPr/>
        </p:nvCxnSpPr>
        <p:spPr>
          <a:xfrm flipV="1">
            <a:off x="2843808" y="1772816"/>
            <a:ext cx="432048" cy="184666"/>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nice 8"/>
          <p:cNvCxnSpPr>
            <a:stCxn id="3" idx="3"/>
            <a:endCxn id="5" idx="1"/>
          </p:cNvCxnSpPr>
          <p:nvPr/>
        </p:nvCxnSpPr>
        <p:spPr>
          <a:xfrm>
            <a:off x="2843808" y="1957482"/>
            <a:ext cx="432048" cy="184666"/>
          </a:xfrm>
          <a:prstGeom prst="line">
            <a:avLst/>
          </a:prstGeom>
        </p:spPr>
        <p:style>
          <a:lnRef idx="1">
            <a:schemeClr val="accent1"/>
          </a:lnRef>
          <a:fillRef idx="0">
            <a:schemeClr val="accent1"/>
          </a:fillRef>
          <a:effectRef idx="0">
            <a:schemeClr val="accent1"/>
          </a:effectRef>
          <a:fontRef idx="minor">
            <a:schemeClr val="tx1"/>
          </a:fontRef>
        </p:style>
      </p:cxnSp>
      <p:sp>
        <p:nvSpPr>
          <p:cNvPr id="13" name="Šipka doleva 12"/>
          <p:cNvSpPr/>
          <p:nvPr/>
        </p:nvSpPr>
        <p:spPr>
          <a:xfrm>
            <a:off x="5506282" y="1682291"/>
            <a:ext cx="576064" cy="18466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899592" y="3212976"/>
            <a:ext cx="1656184" cy="369332"/>
          </a:xfrm>
          <a:prstGeom prst="rect">
            <a:avLst/>
          </a:prstGeom>
          <a:noFill/>
        </p:spPr>
        <p:txBody>
          <a:bodyPr wrap="square" rtlCol="0">
            <a:spAutoFit/>
          </a:bodyPr>
          <a:lstStyle/>
          <a:p>
            <a:r>
              <a:rPr lang="cs-CZ" dirty="0" smtClean="0">
                <a:latin typeface="Times New Roman" pitchFamily="18" charset="0"/>
                <a:cs typeface="Times New Roman" pitchFamily="18" charset="0"/>
              </a:rPr>
              <a:t>CO JE VYŠŠÍ?</a:t>
            </a:r>
            <a:endParaRPr lang="cs-CZ" dirty="0">
              <a:latin typeface="Times New Roman" pitchFamily="18" charset="0"/>
              <a:cs typeface="Times New Roman" pitchFamily="18" charset="0"/>
            </a:endParaRPr>
          </a:p>
        </p:txBody>
      </p:sp>
      <p:sp>
        <p:nvSpPr>
          <p:cNvPr id="17" name="TextovéPole 16"/>
          <p:cNvSpPr txBox="1"/>
          <p:nvPr/>
        </p:nvSpPr>
        <p:spPr>
          <a:xfrm>
            <a:off x="3275856" y="3000364"/>
            <a:ext cx="1944216" cy="369332"/>
          </a:xfrm>
          <a:prstGeom prst="rect">
            <a:avLst/>
          </a:prstGeom>
          <a:noFill/>
        </p:spPr>
        <p:txBody>
          <a:bodyPr wrap="square" rtlCol="0">
            <a:spAutoFit/>
          </a:bodyPr>
          <a:lstStyle/>
          <a:p>
            <a:r>
              <a:rPr lang="cs-CZ" dirty="0" smtClean="0">
                <a:latin typeface="Times New Roman" pitchFamily="18" charset="0"/>
                <a:cs typeface="Times New Roman" pitchFamily="18" charset="0"/>
              </a:rPr>
              <a:t>Sněžka: 1 602 m</a:t>
            </a:r>
            <a:endParaRPr lang="cs-CZ" dirty="0">
              <a:latin typeface="Times New Roman" pitchFamily="18" charset="0"/>
              <a:cs typeface="Times New Roman" pitchFamily="18" charset="0"/>
            </a:endParaRPr>
          </a:p>
        </p:txBody>
      </p:sp>
      <p:cxnSp>
        <p:nvCxnSpPr>
          <p:cNvPr id="19" name="Přímá spojnice 18"/>
          <p:cNvCxnSpPr>
            <a:stCxn id="14" idx="3"/>
            <a:endCxn id="17" idx="1"/>
          </p:cNvCxnSpPr>
          <p:nvPr/>
        </p:nvCxnSpPr>
        <p:spPr>
          <a:xfrm flipV="1">
            <a:off x="2555776" y="3185030"/>
            <a:ext cx="720080" cy="212612"/>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ovéPole 19"/>
          <p:cNvSpPr txBox="1"/>
          <p:nvPr/>
        </p:nvSpPr>
        <p:spPr>
          <a:xfrm>
            <a:off x="3275856" y="3582308"/>
            <a:ext cx="2088232" cy="369332"/>
          </a:xfrm>
          <a:prstGeom prst="rect">
            <a:avLst/>
          </a:prstGeom>
          <a:noFill/>
        </p:spPr>
        <p:txBody>
          <a:bodyPr wrap="square" rtlCol="0">
            <a:spAutoFit/>
          </a:bodyPr>
          <a:lstStyle/>
          <a:p>
            <a:r>
              <a:rPr lang="cs-CZ" dirty="0" smtClean="0">
                <a:latin typeface="Times New Roman" pitchFamily="18" charset="0"/>
                <a:cs typeface="Times New Roman" pitchFamily="18" charset="0"/>
              </a:rPr>
              <a:t>Lysá hora: 1 323 m</a:t>
            </a:r>
            <a:endParaRPr lang="cs-CZ" dirty="0">
              <a:latin typeface="Times New Roman" pitchFamily="18" charset="0"/>
              <a:cs typeface="Times New Roman" pitchFamily="18" charset="0"/>
            </a:endParaRPr>
          </a:p>
        </p:txBody>
      </p:sp>
      <p:cxnSp>
        <p:nvCxnSpPr>
          <p:cNvPr id="22" name="Přímá spojnice 21"/>
          <p:cNvCxnSpPr>
            <a:stCxn id="14" idx="3"/>
            <a:endCxn id="20" idx="1"/>
          </p:cNvCxnSpPr>
          <p:nvPr/>
        </p:nvCxnSpPr>
        <p:spPr>
          <a:xfrm>
            <a:off x="2555776" y="3397642"/>
            <a:ext cx="720080" cy="369332"/>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ovéPole 23"/>
          <p:cNvSpPr txBox="1"/>
          <p:nvPr/>
        </p:nvSpPr>
        <p:spPr>
          <a:xfrm>
            <a:off x="5040052" y="4221088"/>
            <a:ext cx="1584176" cy="369332"/>
          </a:xfrm>
          <a:prstGeom prst="rect">
            <a:avLst/>
          </a:prstGeom>
          <a:noFill/>
        </p:spPr>
        <p:txBody>
          <a:bodyPr wrap="square" rtlCol="0">
            <a:spAutoFit/>
          </a:bodyPr>
          <a:lstStyle/>
          <a:p>
            <a:endParaRPr lang="cs-CZ" dirty="0"/>
          </a:p>
        </p:txBody>
      </p:sp>
      <p:sp>
        <p:nvSpPr>
          <p:cNvPr id="28" name="Šipka doleva 27"/>
          <p:cNvSpPr/>
          <p:nvPr/>
        </p:nvSpPr>
        <p:spPr>
          <a:xfrm>
            <a:off x="5506282" y="3092697"/>
            <a:ext cx="576064" cy="18466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2" name="Picture 4" descr="C:\Users\horka\AppData\Local\Microsoft\Windows\Temporary Internet Files\Content.IE5\JQ1579AN\MC90043316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06680" y="4943697"/>
            <a:ext cx="1426784" cy="142678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4585" y="4925084"/>
            <a:ext cx="1390494" cy="1390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5" name="TextovéPole 2054"/>
          <p:cNvSpPr txBox="1"/>
          <p:nvPr/>
        </p:nvSpPr>
        <p:spPr>
          <a:xfrm>
            <a:off x="1115616" y="4405754"/>
            <a:ext cx="3276364" cy="369332"/>
          </a:xfrm>
          <a:prstGeom prst="rect">
            <a:avLst/>
          </a:prstGeom>
          <a:noFill/>
        </p:spPr>
        <p:txBody>
          <a:bodyPr wrap="square" rtlCol="0">
            <a:spAutoFit/>
          </a:bodyPr>
          <a:lstStyle/>
          <a:p>
            <a:r>
              <a:rPr lang="cs-CZ" dirty="0" smtClean="0">
                <a:latin typeface="Times New Roman" pitchFamily="18" charset="0"/>
                <a:cs typeface="Times New Roman" pitchFamily="18" charset="0"/>
              </a:rPr>
              <a:t>Jak se Ti dařilo plnit úkoly?</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721923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animEffect transition="in" filter="fade">
                                      <p:cBhvr>
                                        <p:cTn id="49" dur="1000"/>
                                        <p:tgtEl>
                                          <p:spTgt spid="13"/>
                                        </p:tgtEl>
                                      </p:cBhvr>
                                    </p:animEffect>
                                    <p:anim calcmode="lin" valueType="num">
                                      <p:cBhvr>
                                        <p:cTn id="50" dur="1000" fill="hold"/>
                                        <p:tgtEl>
                                          <p:spTgt spid="13"/>
                                        </p:tgtEl>
                                        <p:attrNameLst>
                                          <p:attrName>ppt_x</p:attrName>
                                        </p:attrNameLst>
                                      </p:cBhvr>
                                      <p:tavLst>
                                        <p:tav tm="0">
                                          <p:val>
                                            <p:strVal val="#ppt_x"/>
                                          </p:val>
                                        </p:tav>
                                        <p:tav tm="100000">
                                          <p:val>
                                            <p:strVal val="#ppt_x"/>
                                          </p:val>
                                        </p:tav>
                                      </p:tavLst>
                                    </p:anim>
                                    <p:anim calcmode="lin" valueType="num">
                                      <p:cBhvr>
                                        <p:cTn id="5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1000"/>
                                        <p:tgtEl>
                                          <p:spTgt spid="14"/>
                                        </p:tgtEl>
                                      </p:cBhvr>
                                    </p:animEffect>
                                    <p:anim calcmode="lin" valueType="num">
                                      <p:cBhvr>
                                        <p:cTn id="57" dur="1000" fill="hold"/>
                                        <p:tgtEl>
                                          <p:spTgt spid="14"/>
                                        </p:tgtEl>
                                        <p:attrNameLst>
                                          <p:attrName>ppt_x</p:attrName>
                                        </p:attrNameLst>
                                      </p:cBhvr>
                                      <p:tavLst>
                                        <p:tav tm="0">
                                          <p:val>
                                            <p:strVal val="#ppt_x"/>
                                          </p:val>
                                        </p:tav>
                                        <p:tav tm="100000">
                                          <p:val>
                                            <p:strVal val="#ppt_x"/>
                                          </p:val>
                                        </p:tav>
                                      </p:tavLst>
                                    </p:anim>
                                    <p:anim calcmode="lin" valueType="num">
                                      <p:cBhvr>
                                        <p:cTn id="5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1000"/>
                                        <p:tgtEl>
                                          <p:spTgt spid="19"/>
                                        </p:tgtEl>
                                      </p:cBhvr>
                                    </p:animEffect>
                                    <p:anim calcmode="lin" valueType="num">
                                      <p:cBhvr>
                                        <p:cTn id="64" dur="1000" fill="hold"/>
                                        <p:tgtEl>
                                          <p:spTgt spid="19"/>
                                        </p:tgtEl>
                                        <p:attrNameLst>
                                          <p:attrName>ppt_x</p:attrName>
                                        </p:attrNameLst>
                                      </p:cBhvr>
                                      <p:tavLst>
                                        <p:tav tm="0">
                                          <p:val>
                                            <p:strVal val="#ppt_x"/>
                                          </p:val>
                                        </p:tav>
                                        <p:tav tm="100000">
                                          <p:val>
                                            <p:strVal val="#ppt_x"/>
                                          </p:val>
                                        </p:tav>
                                      </p:tavLst>
                                    </p:anim>
                                    <p:anim calcmode="lin" valueType="num">
                                      <p:cBhvr>
                                        <p:cTn id="65"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1000"/>
                                        <p:tgtEl>
                                          <p:spTgt spid="17"/>
                                        </p:tgtEl>
                                      </p:cBhvr>
                                    </p:animEffect>
                                    <p:anim calcmode="lin" valueType="num">
                                      <p:cBhvr>
                                        <p:cTn id="71" dur="1000" fill="hold"/>
                                        <p:tgtEl>
                                          <p:spTgt spid="17"/>
                                        </p:tgtEl>
                                        <p:attrNameLst>
                                          <p:attrName>ppt_x</p:attrName>
                                        </p:attrNameLst>
                                      </p:cBhvr>
                                      <p:tavLst>
                                        <p:tav tm="0">
                                          <p:val>
                                            <p:strVal val="#ppt_x"/>
                                          </p:val>
                                        </p:tav>
                                        <p:tav tm="100000">
                                          <p:val>
                                            <p:strVal val="#ppt_x"/>
                                          </p:val>
                                        </p:tav>
                                      </p:tavLst>
                                    </p:anim>
                                    <p:anim calcmode="lin" valueType="num">
                                      <p:cBhvr>
                                        <p:cTn id="7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22"/>
                                        </p:tgtEl>
                                        <p:attrNameLst>
                                          <p:attrName>style.visibility</p:attrName>
                                        </p:attrNameLst>
                                      </p:cBhvr>
                                      <p:to>
                                        <p:strVal val="visible"/>
                                      </p:to>
                                    </p:set>
                                    <p:animEffect transition="in" filter="fade">
                                      <p:cBhvr>
                                        <p:cTn id="77" dur="1000"/>
                                        <p:tgtEl>
                                          <p:spTgt spid="22"/>
                                        </p:tgtEl>
                                      </p:cBhvr>
                                    </p:animEffect>
                                    <p:anim calcmode="lin" valueType="num">
                                      <p:cBhvr>
                                        <p:cTn id="78" dur="1000" fill="hold"/>
                                        <p:tgtEl>
                                          <p:spTgt spid="22"/>
                                        </p:tgtEl>
                                        <p:attrNameLst>
                                          <p:attrName>ppt_x</p:attrName>
                                        </p:attrNameLst>
                                      </p:cBhvr>
                                      <p:tavLst>
                                        <p:tav tm="0">
                                          <p:val>
                                            <p:strVal val="#ppt_x"/>
                                          </p:val>
                                        </p:tav>
                                        <p:tav tm="100000">
                                          <p:val>
                                            <p:strVal val="#ppt_x"/>
                                          </p:val>
                                        </p:tav>
                                      </p:tavLst>
                                    </p:anim>
                                    <p:anim calcmode="lin" valueType="num">
                                      <p:cBhvr>
                                        <p:cTn id="7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20"/>
                                        </p:tgtEl>
                                        <p:attrNameLst>
                                          <p:attrName>style.visibility</p:attrName>
                                        </p:attrNameLst>
                                      </p:cBhvr>
                                      <p:to>
                                        <p:strVal val="visible"/>
                                      </p:to>
                                    </p:set>
                                    <p:animEffect transition="in" filter="fade">
                                      <p:cBhvr>
                                        <p:cTn id="84" dur="1000"/>
                                        <p:tgtEl>
                                          <p:spTgt spid="20"/>
                                        </p:tgtEl>
                                      </p:cBhvr>
                                    </p:animEffect>
                                    <p:anim calcmode="lin" valueType="num">
                                      <p:cBhvr>
                                        <p:cTn id="85" dur="1000" fill="hold"/>
                                        <p:tgtEl>
                                          <p:spTgt spid="20"/>
                                        </p:tgtEl>
                                        <p:attrNameLst>
                                          <p:attrName>ppt_x</p:attrName>
                                        </p:attrNameLst>
                                      </p:cBhvr>
                                      <p:tavLst>
                                        <p:tav tm="0">
                                          <p:val>
                                            <p:strVal val="#ppt_x"/>
                                          </p:val>
                                        </p:tav>
                                        <p:tav tm="100000">
                                          <p:val>
                                            <p:strVal val="#ppt_x"/>
                                          </p:val>
                                        </p:tav>
                                      </p:tavLst>
                                    </p:anim>
                                    <p:anim calcmode="lin" valueType="num">
                                      <p:cBhvr>
                                        <p:cTn id="8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28"/>
                                        </p:tgtEl>
                                        <p:attrNameLst>
                                          <p:attrName>style.visibility</p:attrName>
                                        </p:attrNameLst>
                                      </p:cBhvr>
                                      <p:to>
                                        <p:strVal val="visible"/>
                                      </p:to>
                                    </p:set>
                                    <p:animEffect transition="in" filter="fade">
                                      <p:cBhvr>
                                        <p:cTn id="91" dur="1000"/>
                                        <p:tgtEl>
                                          <p:spTgt spid="28"/>
                                        </p:tgtEl>
                                      </p:cBhvr>
                                    </p:animEffect>
                                    <p:anim calcmode="lin" valueType="num">
                                      <p:cBhvr>
                                        <p:cTn id="92" dur="1000" fill="hold"/>
                                        <p:tgtEl>
                                          <p:spTgt spid="28"/>
                                        </p:tgtEl>
                                        <p:attrNameLst>
                                          <p:attrName>ppt_x</p:attrName>
                                        </p:attrNameLst>
                                      </p:cBhvr>
                                      <p:tavLst>
                                        <p:tav tm="0">
                                          <p:val>
                                            <p:strVal val="#ppt_x"/>
                                          </p:val>
                                        </p:tav>
                                        <p:tav tm="100000">
                                          <p:val>
                                            <p:strVal val="#ppt_x"/>
                                          </p:val>
                                        </p:tav>
                                      </p:tavLst>
                                    </p:anim>
                                    <p:anim calcmode="lin" valueType="num">
                                      <p:cBhvr>
                                        <p:cTn id="93"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2055"/>
                                        </p:tgtEl>
                                        <p:attrNameLst>
                                          <p:attrName>style.visibility</p:attrName>
                                        </p:attrNameLst>
                                      </p:cBhvr>
                                      <p:to>
                                        <p:strVal val="visible"/>
                                      </p:to>
                                    </p:set>
                                    <p:animEffect transition="in" filter="fade">
                                      <p:cBhvr>
                                        <p:cTn id="98" dur="1000"/>
                                        <p:tgtEl>
                                          <p:spTgt spid="2055"/>
                                        </p:tgtEl>
                                      </p:cBhvr>
                                    </p:animEffect>
                                    <p:anim calcmode="lin" valueType="num">
                                      <p:cBhvr>
                                        <p:cTn id="99" dur="1000" fill="hold"/>
                                        <p:tgtEl>
                                          <p:spTgt spid="2055"/>
                                        </p:tgtEl>
                                        <p:attrNameLst>
                                          <p:attrName>ppt_x</p:attrName>
                                        </p:attrNameLst>
                                      </p:cBhvr>
                                      <p:tavLst>
                                        <p:tav tm="0">
                                          <p:val>
                                            <p:strVal val="#ppt_x"/>
                                          </p:val>
                                        </p:tav>
                                        <p:tav tm="100000">
                                          <p:val>
                                            <p:strVal val="#ppt_x"/>
                                          </p:val>
                                        </p:tav>
                                      </p:tavLst>
                                    </p:anim>
                                    <p:anim calcmode="lin" valueType="num">
                                      <p:cBhvr>
                                        <p:cTn id="100" dur="1000" fill="hold"/>
                                        <p:tgtEl>
                                          <p:spTgt spid="2055"/>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2053"/>
                                        </p:tgtEl>
                                        <p:attrNameLst>
                                          <p:attrName>style.visibility</p:attrName>
                                        </p:attrNameLst>
                                      </p:cBhvr>
                                      <p:to>
                                        <p:strVal val="visible"/>
                                      </p:to>
                                    </p:set>
                                    <p:animEffect transition="in" filter="fade">
                                      <p:cBhvr>
                                        <p:cTn id="105" dur="1000"/>
                                        <p:tgtEl>
                                          <p:spTgt spid="2053"/>
                                        </p:tgtEl>
                                      </p:cBhvr>
                                    </p:animEffect>
                                    <p:anim calcmode="lin" valueType="num">
                                      <p:cBhvr>
                                        <p:cTn id="106" dur="1000" fill="hold"/>
                                        <p:tgtEl>
                                          <p:spTgt spid="2053"/>
                                        </p:tgtEl>
                                        <p:attrNameLst>
                                          <p:attrName>ppt_x</p:attrName>
                                        </p:attrNameLst>
                                      </p:cBhvr>
                                      <p:tavLst>
                                        <p:tav tm="0">
                                          <p:val>
                                            <p:strVal val="#ppt_x"/>
                                          </p:val>
                                        </p:tav>
                                        <p:tav tm="100000">
                                          <p:val>
                                            <p:strVal val="#ppt_x"/>
                                          </p:val>
                                        </p:tav>
                                      </p:tavLst>
                                    </p:anim>
                                    <p:anim calcmode="lin" valueType="num">
                                      <p:cBhvr>
                                        <p:cTn id="107" dur="1000" fill="hold"/>
                                        <p:tgtEl>
                                          <p:spTgt spid="2053"/>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nodeType="clickEffect">
                                  <p:stCondLst>
                                    <p:cond delay="0"/>
                                  </p:stCondLst>
                                  <p:childTnLst>
                                    <p:set>
                                      <p:cBhvr>
                                        <p:cTn id="111" dur="1" fill="hold">
                                          <p:stCondLst>
                                            <p:cond delay="0"/>
                                          </p:stCondLst>
                                        </p:cTn>
                                        <p:tgtEl>
                                          <p:spTgt spid="2052"/>
                                        </p:tgtEl>
                                        <p:attrNameLst>
                                          <p:attrName>style.visibility</p:attrName>
                                        </p:attrNameLst>
                                      </p:cBhvr>
                                      <p:to>
                                        <p:strVal val="visible"/>
                                      </p:to>
                                    </p:set>
                                    <p:animEffect transition="in" filter="fade">
                                      <p:cBhvr>
                                        <p:cTn id="112" dur="1000"/>
                                        <p:tgtEl>
                                          <p:spTgt spid="2052"/>
                                        </p:tgtEl>
                                      </p:cBhvr>
                                    </p:animEffect>
                                    <p:anim calcmode="lin" valueType="num">
                                      <p:cBhvr>
                                        <p:cTn id="113" dur="1000" fill="hold"/>
                                        <p:tgtEl>
                                          <p:spTgt spid="2052"/>
                                        </p:tgtEl>
                                        <p:attrNameLst>
                                          <p:attrName>ppt_x</p:attrName>
                                        </p:attrNameLst>
                                      </p:cBhvr>
                                      <p:tavLst>
                                        <p:tav tm="0">
                                          <p:val>
                                            <p:strVal val="#ppt_x"/>
                                          </p:val>
                                        </p:tav>
                                        <p:tav tm="100000">
                                          <p:val>
                                            <p:strVal val="#ppt_x"/>
                                          </p:val>
                                        </p:tav>
                                      </p:tavLst>
                                    </p:anim>
                                    <p:anim calcmode="lin" valueType="num">
                                      <p:cBhvr>
                                        <p:cTn id="114"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13" grpId="0" animBg="1"/>
      <p:bldP spid="14" grpId="0"/>
      <p:bldP spid="17" grpId="0"/>
      <p:bldP spid="20" grpId="0"/>
      <p:bldP spid="28" grpId="0" animBg="1"/>
      <p:bldP spid="205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11560" y="513546"/>
            <a:ext cx="4032448" cy="646331"/>
          </a:xfrm>
          <a:prstGeom prst="rect">
            <a:avLst/>
          </a:prstGeom>
          <a:noFill/>
        </p:spPr>
        <p:txBody>
          <a:bodyPr wrap="square" rtlCol="0">
            <a:spAutoFit/>
          </a:bodyPr>
          <a:lstStyle/>
          <a:p>
            <a:r>
              <a:rPr lang="cs-CZ" dirty="0" smtClean="0"/>
              <a:t>Zdroj</a:t>
            </a:r>
          </a:p>
          <a:p>
            <a:r>
              <a:rPr lang="cs-CZ" dirty="0" smtClean="0"/>
              <a:t>Microsoft Office Klipart</a:t>
            </a:r>
            <a:endParaRPr lang="cs-CZ" dirty="0"/>
          </a:p>
        </p:txBody>
      </p:sp>
    </p:spTree>
    <p:extLst>
      <p:ext uri="{BB962C8B-B14F-4D97-AF65-F5344CB8AC3E}">
        <p14:creationId xmlns:p14="http://schemas.microsoft.com/office/powerpoint/2010/main" val="163352855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arnival">
  <a:themeElements>
    <a:clrScheme name="Vlastní 5">
      <a:dk1>
        <a:sysClr val="windowText" lastClr="000000"/>
      </a:dk1>
      <a:lt1>
        <a:sysClr val="window" lastClr="FFFFFF"/>
      </a:lt1>
      <a:dk2>
        <a:srgbClr val="2A2D6C"/>
      </a:dk2>
      <a:lt2>
        <a:srgbClr val="FEF3C6"/>
      </a:lt2>
      <a:accent1>
        <a:srgbClr val="FFC000"/>
      </a:accent1>
      <a:accent2>
        <a:srgbClr val="C77D00"/>
      </a:accent2>
      <a:accent3>
        <a:srgbClr val="C43D1F"/>
      </a:accent3>
      <a:accent4>
        <a:srgbClr val="B42469"/>
      </a:accent4>
      <a:accent5>
        <a:srgbClr val="7B309B"/>
      </a:accent5>
      <a:accent6>
        <a:srgbClr val="4560AD"/>
      </a:accent6>
      <a:hlink>
        <a:srgbClr val="118FBF"/>
      </a:hlink>
      <a:folHlink>
        <a:srgbClr val="0CA15F"/>
      </a:folHlink>
    </a:clrScheme>
    <a:fontScheme name="Carnival">
      <a:majorFont>
        <a:latin typeface="Bodoni MT"/>
        <a:ea typeface=""/>
        <a:cs typeface=""/>
        <a:font script="Cyrl" typeface="Times New Roman"/>
        <a:font script="Grek" typeface="Times New Roman"/>
        <a:font script="Jpan" typeface="HG明朝E"/>
        <a:font script="Hang" typeface="HY목각파임B"/>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Verdana"/>
        <a:ea typeface=""/>
        <a:cs typeface=""/>
        <a:font script="Jpan" typeface="ＭＳ Ｐゴシック"/>
        <a:font script="Hang" typeface="맑은 고딕"/>
        <a:font script="Hans" typeface="华文楷体"/>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arnival">
      <a:fillStyleLst>
        <a:solidFill>
          <a:schemeClr val="phClr">
            <a:tint val="100000"/>
          </a:schemeClr>
        </a:solidFill>
        <a:gradFill rotWithShape="1">
          <a:gsLst>
            <a:gs pos="0">
              <a:schemeClr val="phClr">
                <a:tint val="75000"/>
                <a:satMod val="170000"/>
              </a:schemeClr>
            </a:gs>
            <a:gs pos="37000">
              <a:schemeClr val="phClr">
                <a:tint val="50000"/>
                <a:satMod val="180000"/>
              </a:schemeClr>
            </a:gs>
            <a:gs pos="50000">
              <a:schemeClr val="phClr">
                <a:tint val="46000"/>
                <a:satMod val="180000"/>
              </a:schemeClr>
            </a:gs>
            <a:gs pos="64000">
              <a:schemeClr val="phClr">
                <a:tint val="50000"/>
                <a:satMod val="180000"/>
              </a:schemeClr>
            </a:gs>
            <a:gs pos="100000">
              <a:schemeClr val="phClr">
                <a:tint val="75000"/>
                <a:satMod val="170000"/>
              </a:schemeClr>
            </a:gs>
          </a:gsLst>
          <a:lin ang="5400000" scaled="0"/>
        </a:gradFill>
        <a:gradFill rotWithShape="1">
          <a:gsLst>
            <a:gs pos="0">
              <a:schemeClr val="phClr">
                <a:shade val="35000"/>
                <a:satMod val="190000"/>
              </a:schemeClr>
            </a:gs>
            <a:gs pos="30000">
              <a:schemeClr val="phClr">
                <a:shade val="64000"/>
                <a:satMod val="165000"/>
              </a:schemeClr>
            </a:gs>
            <a:gs pos="46000">
              <a:schemeClr val="phClr">
                <a:shade val="74000"/>
                <a:satMod val="165000"/>
              </a:schemeClr>
            </a:gs>
            <a:gs pos="56000">
              <a:schemeClr val="phClr">
                <a:shade val="74000"/>
                <a:satMod val="165000"/>
              </a:schemeClr>
            </a:gs>
            <a:gs pos="70000">
              <a:schemeClr val="phClr">
                <a:shade val="64000"/>
                <a:satMod val="165000"/>
              </a:schemeClr>
            </a:gs>
            <a:gs pos="100000">
              <a:schemeClr val="phClr">
                <a:shade val="35000"/>
                <a:satMod val="190000"/>
              </a:schemeClr>
            </a:gs>
          </a:gsLst>
          <a:lin ang="5400000" scaled="0"/>
        </a:gradFill>
      </a:fillStyleLst>
      <a:lnStyleLst>
        <a:ln w="5000">
          <a:solidFill>
            <a:schemeClr val="phClr"/>
          </a:solidFill>
          <a:prstDash val="solid"/>
        </a:ln>
        <a:ln w="12700">
          <a:solidFill>
            <a:schemeClr val="phClr"/>
          </a:solidFill>
          <a:prstDash val="solid"/>
        </a:ln>
        <a:ln w="28100">
          <a:solidFill>
            <a:schemeClr val="phClr"/>
          </a:solidFill>
          <a:prstDash val="solid"/>
        </a:ln>
      </a:lnStyleLst>
      <a:effectStyleLst>
        <a:effectStyle>
          <a:effectLst>
            <a:outerShdw blurRad="39000" dist="25400" dir="5400000">
              <a:srgbClr val="1A0000">
                <a:alpha val="35000"/>
              </a:srgbClr>
            </a:outerShdw>
          </a:effectLst>
        </a:effectStyle>
        <a:effectStyle>
          <a:effectLst>
            <a:outerShdw blurRad="39000" dist="25000" dir="5400000">
              <a:srgbClr val="1A0000">
                <a:alpha val="40000"/>
              </a:srgbClr>
            </a:outerShdw>
          </a:effectLst>
        </a:effectStyle>
        <a:effectStyle>
          <a:effectLst>
            <a:outerShdw blurRad="39000" dist="25000" dir="5400000">
              <a:srgbClr val="000000">
                <a:alpha val="40000"/>
              </a:srgbClr>
            </a:outerShdw>
          </a:effectLst>
          <a:scene3d>
            <a:camera prst="orthographicFront">
              <a:rot lat="0" lon="0" rev="0"/>
            </a:camera>
            <a:lightRig rig="contrasting" dir="tr">
              <a:rot lat="0" lon="0" rev="7000000"/>
            </a:lightRig>
          </a:scene3d>
          <a:sp3d prstMaterial="powder">
            <a:bevelT w="110000" h="50000"/>
          </a:sp3d>
        </a:effectStyle>
      </a:effectStyleLst>
      <a:bgFillStyleLst>
        <a:solidFill>
          <a:schemeClr val="phClr">
            <a:tint val="100000"/>
          </a:schemeClr>
        </a:solidFill>
        <a:gradFill rotWithShape="1">
          <a:gsLst>
            <a:gs pos="0">
              <a:schemeClr val="phClr">
                <a:shade val="68000"/>
                <a:satMod val="150000"/>
              </a:schemeClr>
            </a:gs>
            <a:gs pos="40000">
              <a:schemeClr val="phClr">
                <a:tint val="90000"/>
                <a:satMod val="220000"/>
              </a:schemeClr>
            </a:gs>
            <a:gs pos="50000">
              <a:schemeClr val="phClr">
                <a:tint val="86500"/>
                <a:satMod val="255000"/>
              </a:schemeClr>
            </a:gs>
            <a:gs pos="53000">
              <a:schemeClr val="phClr">
                <a:tint val="86500"/>
                <a:satMod val="255000"/>
              </a:schemeClr>
            </a:gs>
            <a:gs pos="62000">
              <a:schemeClr val="phClr">
                <a:tint val="90000"/>
                <a:satMod val="220000"/>
              </a:schemeClr>
            </a:gs>
            <a:gs pos="100000">
              <a:schemeClr val="phClr">
                <a:shade val="68000"/>
                <a:satMod val="150000"/>
              </a:schemeClr>
            </a:gs>
          </a:gsLst>
          <a:lin ang="5400000" scaled="0"/>
        </a:gradFill>
        <a:blipFill>
          <a:blip xmlns:r="http://schemas.openxmlformats.org/officeDocument/2006/relationships" r:embed="rId1">
            <a:duotone>
              <a:schemeClr val="phClr">
                <a:tint val="95000"/>
                <a:satMod val="190000"/>
              </a:schemeClr>
              <a:schemeClr val="phClr">
                <a:shade val="78000"/>
                <a:satMod val="18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TC010205351[[fn=Karnevalový motiv]]</Template>
  <TotalTime>174</TotalTime>
  <Words>197</Words>
  <Application>Microsoft Office PowerPoint</Application>
  <PresentationFormat>Předvádění na obrazovce (4:3)</PresentationFormat>
  <Paragraphs>42</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Carnival</vt:lpstr>
      <vt:lpstr>Prezentace aplikace PowerPoint</vt:lpstr>
      <vt:lpstr>Čtení a zápis čísel do</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Čtení a zápis čísel do</dc:title>
  <dc:creator>horka</dc:creator>
  <cp:lastModifiedBy>Martin Králík</cp:lastModifiedBy>
  <cp:revision>21</cp:revision>
  <dcterms:created xsi:type="dcterms:W3CDTF">2012-03-10T12:31:53Z</dcterms:created>
  <dcterms:modified xsi:type="dcterms:W3CDTF">2012-03-13T17:55:16Z</dcterms:modified>
</cp:coreProperties>
</file>