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 id="2147483696" r:id="rId3"/>
  </p:sldMasterIdLst>
  <p:notesMasterIdLst>
    <p:notesMasterId r:id="rId14"/>
  </p:notesMasterIdLst>
  <p:sldIdLst>
    <p:sldId id="265" r:id="rId4"/>
    <p:sldId id="266" r:id="rId5"/>
    <p:sldId id="256" r:id="rId6"/>
    <p:sldId id="261" r:id="rId7"/>
    <p:sldId id="262" r:id="rId8"/>
    <p:sldId id="257" r:id="rId9"/>
    <p:sldId id="258" r:id="rId10"/>
    <p:sldId id="259" r:id="rId11"/>
    <p:sldId id="263" r:id="rId12"/>
    <p:sldId id="267" r:id="rId13"/>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705" autoAdjust="0"/>
  </p:normalViewPr>
  <p:slideViewPr>
    <p:cSldViewPr>
      <p:cViewPr>
        <p:scale>
          <a:sx n="69" d="100"/>
          <a:sy n="69" d="100"/>
        </p:scale>
        <p:origin x="-1416" y="-14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tableStyles" Target="tableStyle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presProps" Target="presProps.xml"/><Relationship Id="rId10" Type="http://schemas.openxmlformats.org/officeDocument/2006/relationships/slide" Target="slides/slide7.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dirty="0"/>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E5110CF-9832-41CB-97F3-1F2F2A35980F}" type="datetimeFigureOut">
              <a:rPr lang="cs-CZ" smtClean="0"/>
              <a:t>23.3.2013</a:t>
            </a:fld>
            <a:endParaRPr lang="cs-CZ" dirty="0"/>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dirty="0"/>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dirty="0"/>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6D113E8-2539-4CB1-96DE-5AE3E892E3C2}" type="slidenum">
              <a:rPr lang="cs-CZ" smtClean="0"/>
              <a:t>‹#›</a:t>
            </a:fld>
            <a:endParaRPr lang="cs-CZ" dirty="0"/>
          </a:p>
        </p:txBody>
      </p:sp>
    </p:spTree>
    <p:extLst>
      <p:ext uri="{BB962C8B-B14F-4D97-AF65-F5344CB8AC3E}">
        <p14:creationId xmlns:p14="http://schemas.microsoft.com/office/powerpoint/2010/main" val="14197031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96D113E8-2539-4CB1-96DE-5AE3E892E3C2}" type="slidenum">
              <a:rPr lang="cs-CZ" smtClean="0"/>
              <a:t>3</a:t>
            </a:fld>
            <a:endParaRPr lang="cs-CZ" dirty="0"/>
          </a:p>
        </p:txBody>
      </p:sp>
    </p:spTree>
    <p:extLst>
      <p:ext uri="{BB962C8B-B14F-4D97-AF65-F5344CB8AC3E}">
        <p14:creationId xmlns:p14="http://schemas.microsoft.com/office/powerpoint/2010/main" val="30927721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B9E493D5-8E62-4011-8B84-D250D49E0FCE}" type="datetimeFigureOut">
              <a:rPr lang="cs-CZ" smtClean="0"/>
              <a:t>23.3.2013</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96C7EA4F-B66B-4B57-8F32-685ADAEAC584}" type="slidenum">
              <a:rPr lang="cs-CZ" smtClean="0"/>
              <a:t>‹#›</a:t>
            </a:fld>
            <a:endParaRPr lang="cs-CZ" dirty="0"/>
          </a:p>
        </p:txBody>
      </p:sp>
    </p:spTree>
    <p:extLst>
      <p:ext uri="{BB962C8B-B14F-4D97-AF65-F5344CB8AC3E}">
        <p14:creationId xmlns:p14="http://schemas.microsoft.com/office/powerpoint/2010/main" val="1373730503"/>
      </p:ext>
    </p:extLst>
  </p:cSld>
  <p:clrMapOvr>
    <a:masterClrMapping/>
  </p:clrMapOvr>
  <p:transition spd="slow">
    <p:pull/>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9E493D5-8E62-4011-8B84-D250D49E0FCE}" type="datetimeFigureOut">
              <a:rPr lang="cs-CZ" smtClean="0"/>
              <a:t>23.3.2013</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96C7EA4F-B66B-4B57-8F32-685ADAEAC584}" type="slidenum">
              <a:rPr lang="cs-CZ" smtClean="0"/>
              <a:t>‹#›</a:t>
            </a:fld>
            <a:endParaRPr lang="cs-CZ" dirty="0"/>
          </a:p>
        </p:txBody>
      </p:sp>
    </p:spTree>
    <p:extLst>
      <p:ext uri="{BB962C8B-B14F-4D97-AF65-F5344CB8AC3E}">
        <p14:creationId xmlns:p14="http://schemas.microsoft.com/office/powerpoint/2010/main" val="754792612"/>
      </p:ext>
    </p:extLst>
  </p:cSld>
  <p:clrMapOvr>
    <a:masterClrMapping/>
  </p:clrMapOvr>
  <p:transition spd="slow">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B9E493D5-8E62-4011-8B84-D250D49E0FCE}" type="datetimeFigureOut">
              <a:rPr lang="cs-CZ" smtClean="0"/>
              <a:t>23.3.2013</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96C7EA4F-B66B-4B57-8F32-685ADAEAC584}" type="slidenum">
              <a:rPr lang="cs-CZ" smtClean="0"/>
              <a:t>‹#›</a:t>
            </a:fld>
            <a:endParaRPr lang="cs-CZ" dirty="0"/>
          </a:p>
        </p:txBody>
      </p:sp>
    </p:spTree>
    <p:extLst>
      <p:ext uri="{BB962C8B-B14F-4D97-AF65-F5344CB8AC3E}">
        <p14:creationId xmlns:p14="http://schemas.microsoft.com/office/powerpoint/2010/main" val="2954677765"/>
      </p:ext>
    </p:extLst>
  </p:cSld>
  <p:clrMapOvr>
    <a:masterClrMapping/>
  </p:clrMapOvr>
  <p:transition spd="slow">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B9E493D5-8E62-4011-8B84-D250D49E0FCE}" type="datetimeFigureOut">
              <a:rPr lang="cs-CZ" smtClean="0"/>
              <a:t>23.3.2013</a:t>
            </a:fld>
            <a:endParaRPr lang="cs-CZ" dirty="0"/>
          </a:p>
        </p:txBody>
      </p:sp>
      <p:sp>
        <p:nvSpPr>
          <p:cNvPr id="6" name="Zástupný symbol pro zápatí 5"/>
          <p:cNvSpPr>
            <a:spLocks noGrp="1"/>
          </p:cNvSpPr>
          <p:nvPr>
            <p:ph type="ftr" sz="quarter" idx="11"/>
          </p:nvPr>
        </p:nvSpPr>
        <p:spPr/>
        <p:txBody>
          <a:bodyPr/>
          <a:lstStyle/>
          <a:p>
            <a:endParaRPr lang="cs-CZ" dirty="0"/>
          </a:p>
        </p:txBody>
      </p:sp>
      <p:sp>
        <p:nvSpPr>
          <p:cNvPr id="7" name="Zástupný symbol pro číslo snímku 6"/>
          <p:cNvSpPr>
            <a:spLocks noGrp="1"/>
          </p:cNvSpPr>
          <p:nvPr>
            <p:ph type="sldNum" sz="quarter" idx="12"/>
          </p:nvPr>
        </p:nvSpPr>
        <p:spPr/>
        <p:txBody>
          <a:bodyPr/>
          <a:lstStyle/>
          <a:p>
            <a:fld id="{96C7EA4F-B66B-4B57-8F32-685ADAEAC584}" type="slidenum">
              <a:rPr lang="cs-CZ" smtClean="0"/>
              <a:t>‹#›</a:t>
            </a:fld>
            <a:endParaRPr lang="cs-CZ" dirty="0"/>
          </a:p>
        </p:txBody>
      </p:sp>
    </p:spTree>
    <p:extLst>
      <p:ext uri="{BB962C8B-B14F-4D97-AF65-F5344CB8AC3E}">
        <p14:creationId xmlns:p14="http://schemas.microsoft.com/office/powerpoint/2010/main" val="3155416258"/>
      </p:ext>
    </p:extLst>
  </p:cSld>
  <p:clrMapOvr>
    <a:masterClrMapping/>
  </p:clrMapOvr>
  <p:transition spd="slow">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B9E493D5-8E62-4011-8B84-D250D49E0FCE}" type="datetimeFigureOut">
              <a:rPr lang="cs-CZ" smtClean="0"/>
              <a:t>23.3.2013</a:t>
            </a:fld>
            <a:endParaRPr lang="cs-CZ" dirty="0"/>
          </a:p>
        </p:txBody>
      </p:sp>
      <p:sp>
        <p:nvSpPr>
          <p:cNvPr id="8" name="Zástupný symbol pro zápatí 7"/>
          <p:cNvSpPr>
            <a:spLocks noGrp="1"/>
          </p:cNvSpPr>
          <p:nvPr>
            <p:ph type="ftr" sz="quarter" idx="11"/>
          </p:nvPr>
        </p:nvSpPr>
        <p:spPr/>
        <p:txBody>
          <a:bodyPr/>
          <a:lstStyle/>
          <a:p>
            <a:endParaRPr lang="cs-CZ" dirty="0"/>
          </a:p>
        </p:txBody>
      </p:sp>
      <p:sp>
        <p:nvSpPr>
          <p:cNvPr id="9" name="Zástupný symbol pro číslo snímku 8"/>
          <p:cNvSpPr>
            <a:spLocks noGrp="1"/>
          </p:cNvSpPr>
          <p:nvPr>
            <p:ph type="sldNum" sz="quarter" idx="12"/>
          </p:nvPr>
        </p:nvSpPr>
        <p:spPr/>
        <p:txBody>
          <a:bodyPr/>
          <a:lstStyle/>
          <a:p>
            <a:fld id="{96C7EA4F-B66B-4B57-8F32-685ADAEAC584}" type="slidenum">
              <a:rPr lang="cs-CZ" smtClean="0"/>
              <a:t>‹#›</a:t>
            </a:fld>
            <a:endParaRPr lang="cs-CZ" dirty="0"/>
          </a:p>
        </p:txBody>
      </p:sp>
    </p:spTree>
    <p:extLst>
      <p:ext uri="{BB962C8B-B14F-4D97-AF65-F5344CB8AC3E}">
        <p14:creationId xmlns:p14="http://schemas.microsoft.com/office/powerpoint/2010/main" val="2217524061"/>
      </p:ext>
    </p:extLst>
  </p:cSld>
  <p:clrMapOvr>
    <a:masterClrMapping/>
  </p:clrMapOvr>
  <p:transition spd="slow">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B9E493D5-8E62-4011-8B84-D250D49E0FCE}" type="datetimeFigureOut">
              <a:rPr lang="cs-CZ" smtClean="0"/>
              <a:t>23.3.2013</a:t>
            </a:fld>
            <a:endParaRPr lang="cs-CZ" dirty="0"/>
          </a:p>
        </p:txBody>
      </p:sp>
      <p:sp>
        <p:nvSpPr>
          <p:cNvPr id="4" name="Zástupný symbol pro zápatí 3"/>
          <p:cNvSpPr>
            <a:spLocks noGrp="1"/>
          </p:cNvSpPr>
          <p:nvPr>
            <p:ph type="ftr" sz="quarter" idx="11"/>
          </p:nvPr>
        </p:nvSpPr>
        <p:spPr/>
        <p:txBody>
          <a:bodyPr/>
          <a:lstStyle/>
          <a:p>
            <a:endParaRPr lang="cs-CZ" dirty="0"/>
          </a:p>
        </p:txBody>
      </p:sp>
      <p:sp>
        <p:nvSpPr>
          <p:cNvPr id="5" name="Zástupný symbol pro číslo snímku 4"/>
          <p:cNvSpPr>
            <a:spLocks noGrp="1"/>
          </p:cNvSpPr>
          <p:nvPr>
            <p:ph type="sldNum" sz="quarter" idx="12"/>
          </p:nvPr>
        </p:nvSpPr>
        <p:spPr/>
        <p:txBody>
          <a:bodyPr/>
          <a:lstStyle/>
          <a:p>
            <a:fld id="{96C7EA4F-B66B-4B57-8F32-685ADAEAC584}" type="slidenum">
              <a:rPr lang="cs-CZ" smtClean="0"/>
              <a:t>‹#›</a:t>
            </a:fld>
            <a:endParaRPr lang="cs-CZ" dirty="0"/>
          </a:p>
        </p:txBody>
      </p:sp>
    </p:spTree>
    <p:extLst>
      <p:ext uri="{BB962C8B-B14F-4D97-AF65-F5344CB8AC3E}">
        <p14:creationId xmlns:p14="http://schemas.microsoft.com/office/powerpoint/2010/main" val="981510336"/>
      </p:ext>
    </p:extLst>
  </p:cSld>
  <p:clrMapOvr>
    <a:masterClrMapping/>
  </p:clrMapOvr>
  <p:transition spd="slow">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B9E493D5-8E62-4011-8B84-D250D49E0FCE}" type="datetimeFigureOut">
              <a:rPr lang="cs-CZ" smtClean="0"/>
              <a:t>23.3.2013</a:t>
            </a:fld>
            <a:endParaRPr lang="cs-CZ" dirty="0"/>
          </a:p>
        </p:txBody>
      </p:sp>
      <p:sp>
        <p:nvSpPr>
          <p:cNvPr id="3" name="Zástupný symbol pro zápatí 2"/>
          <p:cNvSpPr>
            <a:spLocks noGrp="1"/>
          </p:cNvSpPr>
          <p:nvPr>
            <p:ph type="ftr" sz="quarter" idx="11"/>
          </p:nvPr>
        </p:nvSpPr>
        <p:spPr/>
        <p:txBody>
          <a:bodyPr/>
          <a:lstStyle/>
          <a:p>
            <a:endParaRPr lang="cs-CZ" dirty="0"/>
          </a:p>
        </p:txBody>
      </p:sp>
      <p:sp>
        <p:nvSpPr>
          <p:cNvPr id="4" name="Zástupný symbol pro číslo snímku 3"/>
          <p:cNvSpPr>
            <a:spLocks noGrp="1"/>
          </p:cNvSpPr>
          <p:nvPr>
            <p:ph type="sldNum" sz="quarter" idx="12"/>
          </p:nvPr>
        </p:nvSpPr>
        <p:spPr/>
        <p:txBody>
          <a:bodyPr/>
          <a:lstStyle/>
          <a:p>
            <a:fld id="{96C7EA4F-B66B-4B57-8F32-685ADAEAC584}" type="slidenum">
              <a:rPr lang="cs-CZ" smtClean="0"/>
              <a:t>‹#›</a:t>
            </a:fld>
            <a:endParaRPr lang="cs-CZ" dirty="0"/>
          </a:p>
        </p:txBody>
      </p:sp>
    </p:spTree>
    <p:extLst>
      <p:ext uri="{BB962C8B-B14F-4D97-AF65-F5344CB8AC3E}">
        <p14:creationId xmlns:p14="http://schemas.microsoft.com/office/powerpoint/2010/main" val="2216416944"/>
      </p:ext>
    </p:extLst>
  </p:cSld>
  <p:clrMapOvr>
    <a:masterClrMapping/>
  </p:clrMapOvr>
  <p:transition spd="slow">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B9E493D5-8E62-4011-8B84-D250D49E0FCE}" type="datetimeFigureOut">
              <a:rPr lang="cs-CZ" smtClean="0"/>
              <a:t>23.3.2013</a:t>
            </a:fld>
            <a:endParaRPr lang="cs-CZ" dirty="0"/>
          </a:p>
        </p:txBody>
      </p:sp>
      <p:sp>
        <p:nvSpPr>
          <p:cNvPr id="6" name="Zástupný symbol pro zápatí 5"/>
          <p:cNvSpPr>
            <a:spLocks noGrp="1"/>
          </p:cNvSpPr>
          <p:nvPr>
            <p:ph type="ftr" sz="quarter" idx="11"/>
          </p:nvPr>
        </p:nvSpPr>
        <p:spPr/>
        <p:txBody>
          <a:bodyPr/>
          <a:lstStyle/>
          <a:p>
            <a:endParaRPr lang="cs-CZ" dirty="0"/>
          </a:p>
        </p:txBody>
      </p:sp>
      <p:sp>
        <p:nvSpPr>
          <p:cNvPr id="7" name="Zástupný symbol pro číslo snímku 6"/>
          <p:cNvSpPr>
            <a:spLocks noGrp="1"/>
          </p:cNvSpPr>
          <p:nvPr>
            <p:ph type="sldNum" sz="quarter" idx="12"/>
          </p:nvPr>
        </p:nvSpPr>
        <p:spPr/>
        <p:txBody>
          <a:bodyPr/>
          <a:lstStyle/>
          <a:p>
            <a:fld id="{96C7EA4F-B66B-4B57-8F32-685ADAEAC584}" type="slidenum">
              <a:rPr lang="cs-CZ" smtClean="0"/>
              <a:t>‹#›</a:t>
            </a:fld>
            <a:endParaRPr lang="cs-CZ" dirty="0"/>
          </a:p>
        </p:txBody>
      </p:sp>
    </p:spTree>
    <p:extLst>
      <p:ext uri="{BB962C8B-B14F-4D97-AF65-F5344CB8AC3E}">
        <p14:creationId xmlns:p14="http://schemas.microsoft.com/office/powerpoint/2010/main" val="4018854970"/>
      </p:ext>
    </p:extLst>
  </p:cSld>
  <p:clrMapOvr>
    <a:masterClrMapping/>
  </p:clrMapOvr>
  <p:transition spd="slow">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dirty="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B9E493D5-8E62-4011-8B84-D250D49E0FCE}" type="datetimeFigureOut">
              <a:rPr lang="cs-CZ" smtClean="0"/>
              <a:t>23.3.2013</a:t>
            </a:fld>
            <a:endParaRPr lang="cs-CZ" dirty="0"/>
          </a:p>
        </p:txBody>
      </p:sp>
      <p:sp>
        <p:nvSpPr>
          <p:cNvPr id="6" name="Zástupný symbol pro zápatí 5"/>
          <p:cNvSpPr>
            <a:spLocks noGrp="1"/>
          </p:cNvSpPr>
          <p:nvPr>
            <p:ph type="ftr" sz="quarter" idx="11"/>
          </p:nvPr>
        </p:nvSpPr>
        <p:spPr/>
        <p:txBody>
          <a:bodyPr/>
          <a:lstStyle/>
          <a:p>
            <a:endParaRPr lang="cs-CZ" dirty="0"/>
          </a:p>
        </p:txBody>
      </p:sp>
      <p:sp>
        <p:nvSpPr>
          <p:cNvPr id="7" name="Zástupný symbol pro číslo snímku 6"/>
          <p:cNvSpPr>
            <a:spLocks noGrp="1"/>
          </p:cNvSpPr>
          <p:nvPr>
            <p:ph type="sldNum" sz="quarter" idx="12"/>
          </p:nvPr>
        </p:nvSpPr>
        <p:spPr/>
        <p:txBody>
          <a:bodyPr/>
          <a:lstStyle/>
          <a:p>
            <a:fld id="{96C7EA4F-B66B-4B57-8F32-685ADAEAC584}" type="slidenum">
              <a:rPr lang="cs-CZ" smtClean="0"/>
              <a:t>‹#›</a:t>
            </a:fld>
            <a:endParaRPr lang="cs-CZ" dirty="0"/>
          </a:p>
        </p:txBody>
      </p:sp>
    </p:spTree>
    <p:extLst>
      <p:ext uri="{BB962C8B-B14F-4D97-AF65-F5344CB8AC3E}">
        <p14:creationId xmlns:p14="http://schemas.microsoft.com/office/powerpoint/2010/main" val="86483360"/>
      </p:ext>
    </p:extLst>
  </p:cSld>
  <p:clrMapOvr>
    <a:masterClrMapping/>
  </p:clrMapOvr>
  <p:transition spd="slow">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9E493D5-8E62-4011-8B84-D250D49E0FCE}" type="datetimeFigureOut">
              <a:rPr lang="cs-CZ" smtClean="0"/>
              <a:t>23.3.2013</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96C7EA4F-B66B-4B57-8F32-685ADAEAC584}" type="slidenum">
              <a:rPr lang="cs-CZ" smtClean="0"/>
              <a:t>‹#›</a:t>
            </a:fld>
            <a:endParaRPr lang="cs-CZ" dirty="0"/>
          </a:p>
        </p:txBody>
      </p:sp>
    </p:spTree>
    <p:extLst>
      <p:ext uri="{BB962C8B-B14F-4D97-AF65-F5344CB8AC3E}">
        <p14:creationId xmlns:p14="http://schemas.microsoft.com/office/powerpoint/2010/main" val="2528938340"/>
      </p:ext>
    </p:extLst>
  </p:cSld>
  <p:clrMapOvr>
    <a:masterClrMapping/>
  </p:clrMapOvr>
  <p:transition spd="slow">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9E493D5-8E62-4011-8B84-D250D49E0FCE}" type="datetimeFigureOut">
              <a:rPr lang="cs-CZ" smtClean="0"/>
              <a:t>23.3.2013</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96C7EA4F-B66B-4B57-8F32-685ADAEAC584}" type="slidenum">
              <a:rPr lang="cs-CZ" smtClean="0"/>
              <a:t>‹#›</a:t>
            </a:fld>
            <a:endParaRPr lang="cs-CZ" dirty="0"/>
          </a:p>
        </p:txBody>
      </p:sp>
    </p:spTree>
    <p:extLst>
      <p:ext uri="{BB962C8B-B14F-4D97-AF65-F5344CB8AC3E}">
        <p14:creationId xmlns:p14="http://schemas.microsoft.com/office/powerpoint/2010/main" val="2523037826"/>
      </p:ext>
    </p:extLst>
  </p:cSld>
  <p:clrMapOvr>
    <a:masterClrMapping/>
  </p:clrMapOvr>
  <p:transition spd="slow">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lvl1pPr>
              <a:defRPr/>
            </a:lvl1pPr>
          </a:lstStyle>
          <a:p>
            <a:pPr>
              <a:defRPr/>
            </a:pPr>
            <a:fld id="{354A8340-0A88-4455-BFEE-ACADDBADA6C1}" type="datetimeFigureOut">
              <a:rPr lang="cs-CZ">
                <a:solidFill>
                  <a:prstClr val="black">
                    <a:tint val="75000"/>
                  </a:prstClr>
                </a:solidFill>
              </a:rPr>
              <a:pPr>
                <a:defRPr/>
              </a:pPr>
              <a:t>23.3.2013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lvl1pPr>
              <a:defRPr/>
            </a:lvl1pPr>
          </a:lstStyle>
          <a:p>
            <a:pPr>
              <a:defRPr/>
            </a:pPr>
            <a:fld id="{EF1DC1DB-4D8F-4BB8-8FEB-757022714B7B}"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1578069807"/>
      </p:ext>
    </p:extLst>
  </p:cSld>
  <p:clrMapOvr>
    <a:masterClrMapping/>
  </p:clrMapOvr>
  <p:transition spd="slow">
    <p:pull/>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pPr>
              <a:defRPr/>
            </a:pPr>
            <a:fld id="{2B2519E7-17F7-4CBA-A106-D7AB23840ADD}" type="datetimeFigureOut">
              <a:rPr lang="cs-CZ">
                <a:solidFill>
                  <a:prstClr val="black">
                    <a:tint val="75000"/>
                  </a:prstClr>
                </a:solidFill>
              </a:rPr>
              <a:pPr>
                <a:defRPr/>
              </a:pPr>
              <a:t>23.3.2013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lvl1pPr>
              <a:defRPr/>
            </a:lvl1pPr>
          </a:lstStyle>
          <a:p>
            <a:pPr>
              <a:defRPr/>
            </a:pPr>
            <a:fld id="{8071CAD3-BA63-401E-ACCC-E762C1F56DCD}"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200007466"/>
      </p:ext>
    </p:extLst>
  </p:cSld>
  <p:clrMapOvr>
    <a:masterClrMapping/>
  </p:clrMapOvr>
  <p:transition spd="slow">
    <p:pull/>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lvl1pPr>
              <a:defRPr/>
            </a:lvl1pPr>
          </a:lstStyle>
          <a:p>
            <a:pPr>
              <a:defRPr/>
            </a:pPr>
            <a:fld id="{37EA2A9A-19BB-4E88-AA2D-3E8403F9610E}" type="datetimeFigureOut">
              <a:rPr lang="cs-CZ">
                <a:solidFill>
                  <a:prstClr val="black">
                    <a:tint val="75000"/>
                  </a:prstClr>
                </a:solidFill>
              </a:rPr>
              <a:pPr>
                <a:defRPr/>
              </a:pPr>
              <a:t>23.3.2013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lvl1pPr>
              <a:defRPr/>
            </a:lvl1pPr>
          </a:lstStyle>
          <a:p>
            <a:pPr>
              <a:defRPr/>
            </a:pPr>
            <a:fld id="{0B03C463-B0AD-4E74-9C41-5EF270987392}"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4202592278"/>
      </p:ext>
    </p:extLst>
  </p:cSld>
  <p:clrMapOvr>
    <a:masterClrMapping/>
  </p:clrMapOvr>
  <p:transition spd="slow">
    <p:pull/>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3"/>
          <p:cNvSpPr>
            <a:spLocks noGrp="1"/>
          </p:cNvSpPr>
          <p:nvPr>
            <p:ph type="dt" sz="half" idx="10"/>
          </p:nvPr>
        </p:nvSpPr>
        <p:spPr/>
        <p:txBody>
          <a:bodyPr/>
          <a:lstStyle>
            <a:lvl1pPr>
              <a:defRPr/>
            </a:lvl1pPr>
          </a:lstStyle>
          <a:p>
            <a:pPr>
              <a:defRPr/>
            </a:pPr>
            <a:fld id="{1854F7C7-A5A5-4331-A2B2-563CF667B420}" type="datetimeFigureOut">
              <a:rPr lang="cs-CZ">
                <a:solidFill>
                  <a:prstClr val="black">
                    <a:tint val="75000"/>
                  </a:prstClr>
                </a:solidFill>
              </a:rPr>
              <a:pPr>
                <a:defRPr/>
              </a:pPr>
              <a:t>23.3.2013</a:t>
            </a:fld>
            <a:endParaRPr lang="cs-CZ">
              <a:solidFill>
                <a:prstClr val="black">
                  <a:tint val="75000"/>
                </a:prstClr>
              </a:solidFill>
            </a:endParaRPr>
          </a:p>
        </p:txBody>
      </p:sp>
      <p:sp>
        <p:nvSpPr>
          <p:cNvPr id="6"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7" name="Zástupný symbol pro číslo snímku 5"/>
          <p:cNvSpPr>
            <a:spLocks noGrp="1"/>
          </p:cNvSpPr>
          <p:nvPr>
            <p:ph type="sldNum" sz="quarter" idx="12"/>
          </p:nvPr>
        </p:nvSpPr>
        <p:spPr/>
        <p:txBody>
          <a:bodyPr/>
          <a:lstStyle>
            <a:lvl1pPr>
              <a:defRPr/>
            </a:lvl1pPr>
          </a:lstStyle>
          <a:p>
            <a:pPr>
              <a:defRPr/>
            </a:pPr>
            <a:fld id="{4BCACBC7-AF0E-4093-8AF7-3513C7DE767C}"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1391035972"/>
      </p:ext>
    </p:extLst>
  </p:cSld>
  <p:clrMapOvr>
    <a:masterClrMapping/>
  </p:clrMapOvr>
  <p:transition spd="slow">
    <p:pull/>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3"/>
          <p:cNvSpPr>
            <a:spLocks noGrp="1"/>
          </p:cNvSpPr>
          <p:nvPr>
            <p:ph type="dt" sz="half" idx="10"/>
          </p:nvPr>
        </p:nvSpPr>
        <p:spPr/>
        <p:txBody>
          <a:bodyPr/>
          <a:lstStyle>
            <a:lvl1pPr>
              <a:defRPr/>
            </a:lvl1pPr>
          </a:lstStyle>
          <a:p>
            <a:pPr>
              <a:defRPr/>
            </a:pPr>
            <a:fld id="{F232BD8E-5883-4AD7-A19F-7258C2DF9357}" type="datetimeFigureOut">
              <a:rPr lang="cs-CZ">
                <a:solidFill>
                  <a:prstClr val="black">
                    <a:tint val="75000"/>
                  </a:prstClr>
                </a:solidFill>
              </a:rPr>
              <a:pPr>
                <a:defRPr/>
              </a:pPr>
              <a:t>23.3.2013</a:t>
            </a:fld>
            <a:endParaRPr lang="cs-CZ">
              <a:solidFill>
                <a:prstClr val="black">
                  <a:tint val="75000"/>
                </a:prstClr>
              </a:solidFill>
            </a:endParaRPr>
          </a:p>
        </p:txBody>
      </p:sp>
      <p:sp>
        <p:nvSpPr>
          <p:cNvPr id="8"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9" name="Zástupný symbol pro číslo snímku 5"/>
          <p:cNvSpPr>
            <a:spLocks noGrp="1"/>
          </p:cNvSpPr>
          <p:nvPr>
            <p:ph type="sldNum" sz="quarter" idx="12"/>
          </p:nvPr>
        </p:nvSpPr>
        <p:spPr/>
        <p:txBody>
          <a:bodyPr/>
          <a:lstStyle>
            <a:lvl1pPr>
              <a:defRPr/>
            </a:lvl1pPr>
          </a:lstStyle>
          <a:p>
            <a:pPr>
              <a:defRPr/>
            </a:pPr>
            <a:fld id="{21311CB9-ED39-4FD4-9364-E73A0AD1D1FA}"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371056178"/>
      </p:ext>
    </p:extLst>
  </p:cSld>
  <p:clrMapOvr>
    <a:masterClrMapping/>
  </p:clrMapOvr>
  <p:transition spd="slow">
    <p:pull/>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3"/>
          <p:cNvSpPr>
            <a:spLocks noGrp="1"/>
          </p:cNvSpPr>
          <p:nvPr>
            <p:ph type="dt" sz="half" idx="10"/>
          </p:nvPr>
        </p:nvSpPr>
        <p:spPr/>
        <p:txBody>
          <a:bodyPr/>
          <a:lstStyle>
            <a:lvl1pPr>
              <a:defRPr/>
            </a:lvl1pPr>
          </a:lstStyle>
          <a:p>
            <a:pPr>
              <a:defRPr/>
            </a:pPr>
            <a:fld id="{197E4E65-AFAB-4FEB-93EA-E1E630C77A5F}" type="datetimeFigureOut">
              <a:rPr lang="cs-CZ">
                <a:solidFill>
                  <a:prstClr val="black">
                    <a:tint val="75000"/>
                  </a:prstClr>
                </a:solidFill>
              </a:rPr>
              <a:pPr>
                <a:defRPr/>
              </a:pPr>
              <a:t>23.3.2013</a:t>
            </a:fld>
            <a:endParaRPr lang="cs-CZ">
              <a:solidFill>
                <a:prstClr val="black">
                  <a:tint val="75000"/>
                </a:prstClr>
              </a:solidFill>
            </a:endParaRPr>
          </a:p>
        </p:txBody>
      </p:sp>
      <p:sp>
        <p:nvSpPr>
          <p:cNvPr id="4"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5" name="Zástupný symbol pro číslo snímku 5"/>
          <p:cNvSpPr>
            <a:spLocks noGrp="1"/>
          </p:cNvSpPr>
          <p:nvPr>
            <p:ph type="sldNum" sz="quarter" idx="12"/>
          </p:nvPr>
        </p:nvSpPr>
        <p:spPr/>
        <p:txBody>
          <a:bodyPr/>
          <a:lstStyle>
            <a:lvl1pPr>
              <a:defRPr/>
            </a:lvl1pPr>
          </a:lstStyle>
          <a:p>
            <a:pPr>
              <a:defRPr/>
            </a:pPr>
            <a:fld id="{0598123F-A8B7-4D7B-B549-39BDF67C7914}"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1427515847"/>
      </p:ext>
    </p:extLst>
  </p:cSld>
  <p:clrMapOvr>
    <a:masterClrMapping/>
  </p:clrMapOvr>
  <p:transition spd="slow">
    <p:pull/>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3"/>
          <p:cNvSpPr>
            <a:spLocks noGrp="1"/>
          </p:cNvSpPr>
          <p:nvPr>
            <p:ph type="dt" sz="half" idx="10"/>
          </p:nvPr>
        </p:nvSpPr>
        <p:spPr/>
        <p:txBody>
          <a:bodyPr/>
          <a:lstStyle>
            <a:lvl1pPr>
              <a:defRPr/>
            </a:lvl1pPr>
          </a:lstStyle>
          <a:p>
            <a:pPr>
              <a:defRPr/>
            </a:pPr>
            <a:fld id="{E03EF99F-66A6-4681-BCAE-8EADD3F57D38}" type="datetimeFigureOut">
              <a:rPr lang="cs-CZ">
                <a:solidFill>
                  <a:prstClr val="black">
                    <a:tint val="75000"/>
                  </a:prstClr>
                </a:solidFill>
              </a:rPr>
              <a:pPr>
                <a:defRPr/>
              </a:pPr>
              <a:t>23.3.2013</a:t>
            </a:fld>
            <a:endParaRPr lang="cs-CZ">
              <a:solidFill>
                <a:prstClr val="black">
                  <a:tint val="75000"/>
                </a:prstClr>
              </a:solidFill>
            </a:endParaRPr>
          </a:p>
        </p:txBody>
      </p:sp>
      <p:sp>
        <p:nvSpPr>
          <p:cNvPr id="3"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4" name="Zástupný symbol pro číslo snímku 5"/>
          <p:cNvSpPr>
            <a:spLocks noGrp="1"/>
          </p:cNvSpPr>
          <p:nvPr>
            <p:ph type="sldNum" sz="quarter" idx="12"/>
          </p:nvPr>
        </p:nvSpPr>
        <p:spPr/>
        <p:txBody>
          <a:bodyPr/>
          <a:lstStyle>
            <a:lvl1pPr>
              <a:defRPr/>
            </a:lvl1pPr>
          </a:lstStyle>
          <a:p>
            <a:pPr>
              <a:defRPr/>
            </a:pPr>
            <a:fld id="{EC42BCA1-7C18-4D06-908A-86496D26FFE8}"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602601430"/>
      </p:ext>
    </p:extLst>
  </p:cSld>
  <p:clrMapOvr>
    <a:masterClrMapping/>
  </p:clrMapOvr>
  <p:transition spd="slow">
    <p:pull/>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3"/>
          <p:cNvSpPr>
            <a:spLocks noGrp="1"/>
          </p:cNvSpPr>
          <p:nvPr>
            <p:ph type="dt" sz="half" idx="10"/>
          </p:nvPr>
        </p:nvSpPr>
        <p:spPr/>
        <p:txBody>
          <a:bodyPr/>
          <a:lstStyle>
            <a:lvl1pPr>
              <a:defRPr/>
            </a:lvl1pPr>
          </a:lstStyle>
          <a:p>
            <a:pPr>
              <a:defRPr/>
            </a:pPr>
            <a:fld id="{153E6A1A-E28D-49D8-BCF6-7925A696A61C}" type="datetimeFigureOut">
              <a:rPr lang="cs-CZ">
                <a:solidFill>
                  <a:prstClr val="black">
                    <a:tint val="75000"/>
                  </a:prstClr>
                </a:solidFill>
              </a:rPr>
              <a:pPr>
                <a:defRPr/>
              </a:pPr>
              <a:t>23.3.2013</a:t>
            </a:fld>
            <a:endParaRPr lang="cs-CZ">
              <a:solidFill>
                <a:prstClr val="black">
                  <a:tint val="75000"/>
                </a:prstClr>
              </a:solidFill>
            </a:endParaRPr>
          </a:p>
        </p:txBody>
      </p:sp>
      <p:sp>
        <p:nvSpPr>
          <p:cNvPr id="6"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7" name="Zástupný symbol pro číslo snímku 5"/>
          <p:cNvSpPr>
            <a:spLocks noGrp="1"/>
          </p:cNvSpPr>
          <p:nvPr>
            <p:ph type="sldNum" sz="quarter" idx="12"/>
          </p:nvPr>
        </p:nvSpPr>
        <p:spPr/>
        <p:txBody>
          <a:bodyPr/>
          <a:lstStyle>
            <a:lvl1pPr>
              <a:defRPr/>
            </a:lvl1pPr>
          </a:lstStyle>
          <a:p>
            <a:pPr>
              <a:defRPr/>
            </a:pPr>
            <a:fld id="{E659765F-9557-4AD4-AEA0-4721E6F2B825}"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1051599214"/>
      </p:ext>
    </p:extLst>
  </p:cSld>
  <p:clrMapOvr>
    <a:masterClrMapping/>
  </p:clrMapOvr>
  <p:transition spd="slow">
    <p:pull/>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smtClean="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3"/>
          <p:cNvSpPr>
            <a:spLocks noGrp="1"/>
          </p:cNvSpPr>
          <p:nvPr>
            <p:ph type="dt" sz="half" idx="10"/>
          </p:nvPr>
        </p:nvSpPr>
        <p:spPr/>
        <p:txBody>
          <a:bodyPr/>
          <a:lstStyle>
            <a:lvl1pPr>
              <a:defRPr/>
            </a:lvl1pPr>
          </a:lstStyle>
          <a:p>
            <a:pPr>
              <a:defRPr/>
            </a:pPr>
            <a:fld id="{FBB84A94-70E9-4F0B-954B-A8AB73FBB27F}" type="datetimeFigureOut">
              <a:rPr lang="cs-CZ">
                <a:solidFill>
                  <a:prstClr val="black">
                    <a:tint val="75000"/>
                  </a:prstClr>
                </a:solidFill>
              </a:rPr>
              <a:pPr>
                <a:defRPr/>
              </a:pPr>
              <a:t>23.3.2013</a:t>
            </a:fld>
            <a:endParaRPr lang="cs-CZ">
              <a:solidFill>
                <a:prstClr val="black">
                  <a:tint val="75000"/>
                </a:prstClr>
              </a:solidFill>
            </a:endParaRPr>
          </a:p>
        </p:txBody>
      </p:sp>
      <p:sp>
        <p:nvSpPr>
          <p:cNvPr id="6"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7" name="Zástupný symbol pro číslo snímku 5"/>
          <p:cNvSpPr>
            <a:spLocks noGrp="1"/>
          </p:cNvSpPr>
          <p:nvPr>
            <p:ph type="sldNum" sz="quarter" idx="12"/>
          </p:nvPr>
        </p:nvSpPr>
        <p:spPr/>
        <p:txBody>
          <a:bodyPr/>
          <a:lstStyle>
            <a:lvl1pPr>
              <a:defRPr/>
            </a:lvl1pPr>
          </a:lstStyle>
          <a:p>
            <a:pPr>
              <a:defRPr/>
            </a:pPr>
            <a:fld id="{1CCB403A-5A16-4856-958D-6A0ECE1BD661}"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788411836"/>
      </p:ext>
    </p:extLst>
  </p:cSld>
  <p:clrMapOvr>
    <a:masterClrMapping/>
  </p:clrMapOvr>
  <p:transition spd="slow">
    <p:pull/>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pPr>
              <a:defRPr/>
            </a:pPr>
            <a:fld id="{CA3C17C9-0B2A-4141-BF3B-B9C45CC07AC8}" type="datetimeFigureOut">
              <a:rPr lang="cs-CZ">
                <a:solidFill>
                  <a:prstClr val="black">
                    <a:tint val="75000"/>
                  </a:prstClr>
                </a:solidFill>
              </a:rPr>
              <a:pPr>
                <a:defRPr/>
              </a:pPr>
              <a:t>23.3.2013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lvl1pPr>
              <a:defRPr/>
            </a:lvl1pPr>
          </a:lstStyle>
          <a:p>
            <a:pPr>
              <a:defRPr/>
            </a:pPr>
            <a:fld id="{77B443D9-0F09-4E5D-B58B-010925E28AC8}"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3484648718"/>
      </p:ext>
    </p:extLst>
  </p:cSld>
  <p:clrMapOvr>
    <a:masterClrMapping/>
  </p:clrMapOvr>
  <p:transition spd="slow">
    <p:pull/>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pPr>
              <a:defRPr/>
            </a:pPr>
            <a:fld id="{1E373D7E-F735-4B4A-8E2A-30E4C70A22B7}" type="datetimeFigureOut">
              <a:rPr lang="cs-CZ">
                <a:solidFill>
                  <a:prstClr val="black">
                    <a:tint val="75000"/>
                  </a:prstClr>
                </a:solidFill>
              </a:rPr>
              <a:pPr>
                <a:defRPr/>
              </a:pPr>
              <a:t>23.3.2013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lvl1pPr>
              <a:defRPr/>
            </a:lvl1pPr>
          </a:lstStyle>
          <a:p>
            <a:pPr>
              <a:defRPr/>
            </a:pPr>
            <a:fld id="{9C993BAB-6744-4F96-8038-37FE9CE2B487}"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3809643380"/>
      </p:ext>
    </p:extLst>
  </p:cSld>
  <p:clrMapOvr>
    <a:masterClrMapping/>
  </p:clrMapOvr>
  <p:transition spd="slow">
    <p:pull/>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lvl1pPr>
              <a:defRPr/>
            </a:lvl1pPr>
          </a:lstStyle>
          <a:p>
            <a:pPr>
              <a:defRPr/>
            </a:pPr>
            <a:fld id="{CFED94F3-E001-46B4-8D73-39E7FF55BBF1}" type="datetimeFigureOut">
              <a:rPr lang="cs-CZ">
                <a:solidFill>
                  <a:prstClr val="black">
                    <a:tint val="75000"/>
                  </a:prstClr>
                </a:solidFill>
              </a:rPr>
              <a:pPr>
                <a:defRPr/>
              </a:pPr>
              <a:t>23.3.2013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lvl1pPr>
              <a:defRPr/>
            </a:lvl1pPr>
          </a:lstStyle>
          <a:p>
            <a:pPr>
              <a:defRPr/>
            </a:pPr>
            <a:fld id="{F100561F-A598-4B21-87C4-56F3201FA396}"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2949626145"/>
      </p:ext>
    </p:extLst>
  </p:cSld>
  <p:clrMapOvr>
    <a:masterClrMapping/>
  </p:clrMapOvr>
  <p:transition spd="slow">
    <p:pull/>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pPr>
              <a:defRPr/>
            </a:pPr>
            <a:fld id="{32B47FCF-3B08-4E85-AA5D-7FF477B67939}" type="datetimeFigureOut">
              <a:rPr lang="cs-CZ">
                <a:solidFill>
                  <a:prstClr val="black">
                    <a:tint val="75000"/>
                  </a:prstClr>
                </a:solidFill>
              </a:rPr>
              <a:pPr>
                <a:defRPr/>
              </a:pPr>
              <a:t>23.3.2013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lvl1pPr>
              <a:defRPr/>
            </a:lvl1pPr>
          </a:lstStyle>
          <a:p>
            <a:pPr>
              <a:defRPr/>
            </a:pPr>
            <a:fld id="{08FFC07D-65DA-4962-BA2D-88736D1E86B3}"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594911897"/>
      </p:ext>
    </p:extLst>
  </p:cSld>
  <p:clrMapOvr>
    <a:masterClrMapping/>
  </p:clrMapOvr>
  <p:transition spd="slow">
    <p:pull/>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lvl1pPr>
              <a:defRPr/>
            </a:lvl1pPr>
          </a:lstStyle>
          <a:p>
            <a:pPr>
              <a:defRPr/>
            </a:pPr>
            <a:fld id="{BBDEDBF6-9C60-45D9-A5F5-DA46D6121B2A}" type="datetimeFigureOut">
              <a:rPr lang="cs-CZ">
                <a:solidFill>
                  <a:prstClr val="black">
                    <a:tint val="75000"/>
                  </a:prstClr>
                </a:solidFill>
              </a:rPr>
              <a:pPr>
                <a:defRPr/>
              </a:pPr>
              <a:t>23.3.2013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lvl1pPr>
              <a:defRPr/>
            </a:lvl1pPr>
          </a:lstStyle>
          <a:p>
            <a:pPr>
              <a:defRPr/>
            </a:pPr>
            <a:fld id="{C3B48C4F-C608-4E0F-BD47-0AF2ADD04390}"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2677568726"/>
      </p:ext>
    </p:extLst>
  </p:cSld>
  <p:clrMapOvr>
    <a:masterClrMapping/>
  </p:clrMapOvr>
  <p:transition spd="slow">
    <p:pull/>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3"/>
          <p:cNvSpPr>
            <a:spLocks noGrp="1"/>
          </p:cNvSpPr>
          <p:nvPr>
            <p:ph type="dt" sz="half" idx="10"/>
          </p:nvPr>
        </p:nvSpPr>
        <p:spPr/>
        <p:txBody>
          <a:bodyPr/>
          <a:lstStyle>
            <a:lvl1pPr>
              <a:defRPr/>
            </a:lvl1pPr>
          </a:lstStyle>
          <a:p>
            <a:pPr>
              <a:defRPr/>
            </a:pPr>
            <a:fld id="{7896EA1C-9185-42FC-8AAB-ABD0D93D1C48}" type="datetimeFigureOut">
              <a:rPr lang="cs-CZ">
                <a:solidFill>
                  <a:prstClr val="black">
                    <a:tint val="75000"/>
                  </a:prstClr>
                </a:solidFill>
              </a:rPr>
              <a:pPr>
                <a:defRPr/>
              </a:pPr>
              <a:t>23.3.2013</a:t>
            </a:fld>
            <a:endParaRPr lang="cs-CZ">
              <a:solidFill>
                <a:prstClr val="black">
                  <a:tint val="75000"/>
                </a:prstClr>
              </a:solidFill>
            </a:endParaRPr>
          </a:p>
        </p:txBody>
      </p:sp>
      <p:sp>
        <p:nvSpPr>
          <p:cNvPr id="6"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7" name="Zástupný symbol pro číslo snímku 5"/>
          <p:cNvSpPr>
            <a:spLocks noGrp="1"/>
          </p:cNvSpPr>
          <p:nvPr>
            <p:ph type="sldNum" sz="quarter" idx="12"/>
          </p:nvPr>
        </p:nvSpPr>
        <p:spPr/>
        <p:txBody>
          <a:bodyPr/>
          <a:lstStyle>
            <a:lvl1pPr>
              <a:defRPr/>
            </a:lvl1pPr>
          </a:lstStyle>
          <a:p>
            <a:pPr>
              <a:defRPr/>
            </a:pPr>
            <a:fld id="{9FD74EA0-BADA-42E6-8495-EB74B49E360E}"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624826961"/>
      </p:ext>
    </p:extLst>
  </p:cSld>
  <p:clrMapOvr>
    <a:masterClrMapping/>
  </p:clrMapOvr>
  <p:transition spd="slow">
    <p:pull/>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3"/>
          <p:cNvSpPr>
            <a:spLocks noGrp="1"/>
          </p:cNvSpPr>
          <p:nvPr>
            <p:ph type="dt" sz="half" idx="10"/>
          </p:nvPr>
        </p:nvSpPr>
        <p:spPr/>
        <p:txBody>
          <a:bodyPr/>
          <a:lstStyle>
            <a:lvl1pPr>
              <a:defRPr/>
            </a:lvl1pPr>
          </a:lstStyle>
          <a:p>
            <a:pPr>
              <a:defRPr/>
            </a:pPr>
            <a:fld id="{0A19DD7D-22D9-4B04-ABDA-F452FA7D24B5}" type="datetimeFigureOut">
              <a:rPr lang="cs-CZ">
                <a:solidFill>
                  <a:prstClr val="black">
                    <a:tint val="75000"/>
                  </a:prstClr>
                </a:solidFill>
              </a:rPr>
              <a:pPr>
                <a:defRPr/>
              </a:pPr>
              <a:t>23.3.2013</a:t>
            </a:fld>
            <a:endParaRPr lang="cs-CZ">
              <a:solidFill>
                <a:prstClr val="black">
                  <a:tint val="75000"/>
                </a:prstClr>
              </a:solidFill>
            </a:endParaRPr>
          </a:p>
        </p:txBody>
      </p:sp>
      <p:sp>
        <p:nvSpPr>
          <p:cNvPr id="8"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9" name="Zástupný symbol pro číslo snímku 5"/>
          <p:cNvSpPr>
            <a:spLocks noGrp="1"/>
          </p:cNvSpPr>
          <p:nvPr>
            <p:ph type="sldNum" sz="quarter" idx="12"/>
          </p:nvPr>
        </p:nvSpPr>
        <p:spPr/>
        <p:txBody>
          <a:bodyPr/>
          <a:lstStyle>
            <a:lvl1pPr>
              <a:defRPr/>
            </a:lvl1pPr>
          </a:lstStyle>
          <a:p>
            <a:pPr>
              <a:defRPr/>
            </a:pPr>
            <a:fld id="{34D215F0-0072-48B2-BF73-CCA28B0CCD66}"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1612699816"/>
      </p:ext>
    </p:extLst>
  </p:cSld>
  <p:clrMapOvr>
    <a:masterClrMapping/>
  </p:clrMapOvr>
  <p:transition spd="slow">
    <p:pull/>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3"/>
          <p:cNvSpPr>
            <a:spLocks noGrp="1"/>
          </p:cNvSpPr>
          <p:nvPr>
            <p:ph type="dt" sz="half" idx="10"/>
          </p:nvPr>
        </p:nvSpPr>
        <p:spPr/>
        <p:txBody>
          <a:bodyPr/>
          <a:lstStyle>
            <a:lvl1pPr>
              <a:defRPr/>
            </a:lvl1pPr>
          </a:lstStyle>
          <a:p>
            <a:pPr>
              <a:defRPr/>
            </a:pPr>
            <a:fld id="{67A92608-5A40-45CF-A9E2-6A45E35D69EC}" type="datetimeFigureOut">
              <a:rPr lang="cs-CZ">
                <a:solidFill>
                  <a:prstClr val="black">
                    <a:tint val="75000"/>
                  </a:prstClr>
                </a:solidFill>
              </a:rPr>
              <a:pPr>
                <a:defRPr/>
              </a:pPr>
              <a:t>23.3.2013</a:t>
            </a:fld>
            <a:endParaRPr lang="cs-CZ">
              <a:solidFill>
                <a:prstClr val="black">
                  <a:tint val="75000"/>
                </a:prstClr>
              </a:solidFill>
            </a:endParaRPr>
          </a:p>
        </p:txBody>
      </p:sp>
      <p:sp>
        <p:nvSpPr>
          <p:cNvPr id="4"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5" name="Zástupný symbol pro číslo snímku 5"/>
          <p:cNvSpPr>
            <a:spLocks noGrp="1"/>
          </p:cNvSpPr>
          <p:nvPr>
            <p:ph type="sldNum" sz="quarter" idx="12"/>
          </p:nvPr>
        </p:nvSpPr>
        <p:spPr/>
        <p:txBody>
          <a:bodyPr/>
          <a:lstStyle>
            <a:lvl1pPr>
              <a:defRPr/>
            </a:lvl1pPr>
          </a:lstStyle>
          <a:p>
            <a:pPr>
              <a:defRPr/>
            </a:pPr>
            <a:fld id="{1C6AAADB-1D9B-4D53-B1AB-CCD415673A46}"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2037440975"/>
      </p:ext>
    </p:extLst>
  </p:cSld>
  <p:clrMapOvr>
    <a:masterClrMapping/>
  </p:clrMapOvr>
  <p:transition spd="slow">
    <p:pull/>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3"/>
          <p:cNvSpPr>
            <a:spLocks noGrp="1"/>
          </p:cNvSpPr>
          <p:nvPr>
            <p:ph type="dt" sz="half" idx="10"/>
          </p:nvPr>
        </p:nvSpPr>
        <p:spPr/>
        <p:txBody>
          <a:bodyPr/>
          <a:lstStyle>
            <a:lvl1pPr>
              <a:defRPr/>
            </a:lvl1pPr>
          </a:lstStyle>
          <a:p>
            <a:pPr>
              <a:defRPr/>
            </a:pPr>
            <a:fld id="{131AC33D-2DD0-42EC-B948-0D1B8B72241D}" type="datetimeFigureOut">
              <a:rPr lang="cs-CZ">
                <a:solidFill>
                  <a:prstClr val="black">
                    <a:tint val="75000"/>
                  </a:prstClr>
                </a:solidFill>
              </a:rPr>
              <a:pPr>
                <a:defRPr/>
              </a:pPr>
              <a:t>23.3.2013</a:t>
            </a:fld>
            <a:endParaRPr lang="cs-CZ">
              <a:solidFill>
                <a:prstClr val="black">
                  <a:tint val="75000"/>
                </a:prstClr>
              </a:solidFill>
            </a:endParaRPr>
          </a:p>
        </p:txBody>
      </p:sp>
      <p:sp>
        <p:nvSpPr>
          <p:cNvPr id="3"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4" name="Zástupný symbol pro číslo snímku 5"/>
          <p:cNvSpPr>
            <a:spLocks noGrp="1"/>
          </p:cNvSpPr>
          <p:nvPr>
            <p:ph type="sldNum" sz="quarter" idx="12"/>
          </p:nvPr>
        </p:nvSpPr>
        <p:spPr/>
        <p:txBody>
          <a:bodyPr/>
          <a:lstStyle>
            <a:lvl1pPr>
              <a:defRPr/>
            </a:lvl1pPr>
          </a:lstStyle>
          <a:p>
            <a:pPr>
              <a:defRPr/>
            </a:pPr>
            <a:fld id="{85ACC149-507A-4A27-BDDA-2AA49771D245}"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1174820682"/>
      </p:ext>
    </p:extLst>
  </p:cSld>
  <p:clrMapOvr>
    <a:masterClrMapping/>
  </p:clrMapOvr>
  <p:transition spd="slow">
    <p:pull/>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3"/>
          <p:cNvSpPr>
            <a:spLocks noGrp="1"/>
          </p:cNvSpPr>
          <p:nvPr>
            <p:ph type="dt" sz="half" idx="10"/>
          </p:nvPr>
        </p:nvSpPr>
        <p:spPr/>
        <p:txBody>
          <a:bodyPr/>
          <a:lstStyle>
            <a:lvl1pPr>
              <a:defRPr/>
            </a:lvl1pPr>
          </a:lstStyle>
          <a:p>
            <a:pPr>
              <a:defRPr/>
            </a:pPr>
            <a:fld id="{E51E5F0B-8113-42F5-B9A9-E4F4B2F13E4A}" type="datetimeFigureOut">
              <a:rPr lang="cs-CZ">
                <a:solidFill>
                  <a:prstClr val="black">
                    <a:tint val="75000"/>
                  </a:prstClr>
                </a:solidFill>
              </a:rPr>
              <a:pPr>
                <a:defRPr/>
              </a:pPr>
              <a:t>23.3.2013</a:t>
            </a:fld>
            <a:endParaRPr lang="cs-CZ">
              <a:solidFill>
                <a:prstClr val="black">
                  <a:tint val="75000"/>
                </a:prstClr>
              </a:solidFill>
            </a:endParaRPr>
          </a:p>
        </p:txBody>
      </p:sp>
      <p:sp>
        <p:nvSpPr>
          <p:cNvPr id="6"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7" name="Zástupný symbol pro číslo snímku 5"/>
          <p:cNvSpPr>
            <a:spLocks noGrp="1"/>
          </p:cNvSpPr>
          <p:nvPr>
            <p:ph type="sldNum" sz="quarter" idx="12"/>
          </p:nvPr>
        </p:nvSpPr>
        <p:spPr/>
        <p:txBody>
          <a:bodyPr/>
          <a:lstStyle>
            <a:lvl1pPr>
              <a:defRPr/>
            </a:lvl1pPr>
          </a:lstStyle>
          <a:p>
            <a:pPr>
              <a:defRPr/>
            </a:pPr>
            <a:fld id="{193C60BC-0093-497E-9FDF-D66D5726B1B0}"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1552609792"/>
      </p:ext>
    </p:extLst>
  </p:cSld>
  <p:clrMapOvr>
    <a:masterClrMapping/>
  </p:clrMapOvr>
  <p:transition spd="slow">
    <p:pull/>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smtClean="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3"/>
          <p:cNvSpPr>
            <a:spLocks noGrp="1"/>
          </p:cNvSpPr>
          <p:nvPr>
            <p:ph type="dt" sz="half" idx="10"/>
          </p:nvPr>
        </p:nvSpPr>
        <p:spPr/>
        <p:txBody>
          <a:bodyPr/>
          <a:lstStyle>
            <a:lvl1pPr>
              <a:defRPr/>
            </a:lvl1pPr>
          </a:lstStyle>
          <a:p>
            <a:pPr>
              <a:defRPr/>
            </a:pPr>
            <a:fld id="{BD24BEBB-2975-4482-87C9-F458CA3EAAFE}" type="datetimeFigureOut">
              <a:rPr lang="cs-CZ">
                <a:solidFill>
                  <a:prstClr val="black">
                    <a:tint val="75000"/>
                  </a:prstClr>
                </a:solidFill>
              </a:rPr>
              <a:pPr>
                <a:defRPr/>
              </a:pPr>
              <a:t>23.3.2013</a:t>
            </a:fld>
            <a:endParaRPr lang="cs-CZ">
              <a:solidFill>
                <a:prstClr val="black">
                  <a:tint val="75000"/>
                </a:prstClr>
              </a:solidFill>
            </a:endParaRPr>
          </a:p>
        </p:txBody>
      </p:sp>
      <p:sp>
        <p:nvSpPr>
          <p:cNvPr id="6"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7" name="Zástupný symbol pro číslo snímku 5"/>
          <p:cNvSpPr>
            <a:spLocks noGrp="1"/>
          </p:cNvSpPr>
          <p:nvPr>
            <p:ph type="sldNum" sz="quarter" idx="12"/>
          </p:nvPr>
        </p:nvSpPr>
        <p:spPr/>
        <p:txBody>
          <a:bodyPr/>
          <a:lstStyle>
            <a:lvl1pPr>
              <a:defRPr/>
            </a:lvl1pPr>
          </a:lstStyle>
          <a:p>
            <a:pPr>
              <a:defRPr/>
            </a:pPr>
            <a:fld id="{9C745EAD-DD03-45F6-AE0B-53FE33B6F637}"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1041829214"/>
      </p:ext>
    </p:extLst>
  </p:cSld>
  <p:clrMapOvr>
    <a:masterClrMapping/>
  </p:clrMapOvr>
  <p:transition spd="slow">
    <p:pull/>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pPr>
              <a:defRPr/>
            </a:pPr>
            <a:fld id="{7A30FC47-266D-41CF-A487-6AC5932631B9}" type="datetimeFigureOut">
              <a:rPr lang="cs-CZ">
                <a:solidFill>
                  <a:prstClr val="black">
                    <a:tint val="75000"/>
                  </a:prstClr>
                </a:solidFill>
              </a:rPr>
              <a:pPr>
                <a:defRPr/>
              </a:pPr>
              <a:t>23.3.2013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lvl1pPr>
              <a:defRPr/>
            </a:lvl1pPr>
          </a:lstStyle>
          <a:p>
            <a:pPr>
              <a:defRPr/>
            </a:pPr>
            <a:fld id="{AA2454CC-9AFC-4022-B2E8-0A234F4CE5EE}"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1619742214"/>
      </p:ext>
    </p:extLst>
  </p:cSld>
  <p:clrMapOvr>
    <a:masterClrMapping/>
  </p:clrMapOvr>
  <p:transition spd="slow">
    <p:pull/>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pPr>
              <a:defRPr/>
            </a:pPr>
            <a:fld id="{111E2048-A1AB-42E9-A2FE-B1A9E16F3A7E}" type="datetimeFigureOut">
              <a:rPr lang="cs-CZ">
                <a:solidFill>
                  <a:prstClr val="black">
                    <a:tint val="75000"/>
                  </a:prstClr>
                </a:solidFill>
              </a:rPr>
              <a:pPr>
                <a:defRPr/>
              </a:pPr>
              <a:t>23.3.2013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lvl1pPr>
              <a:defRPr/>
            </a:lvl1pPr>
          </a:lstStyle>
          <a:p>
            <a:pPr>
              <a:defRPr/>
            </a:pPr>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lvl1pPr>
              <a:defRPr/>
            </a:lvl1pPr>
          </a:lstStyle>
          <a:p>
            <a:pPr>
              <a:defRPr/>
            </a:pPr>
            <a:fld id="{868B0688-0A63-4E97-9708-F577A23F3DF9}"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4247866832"/>
      </p:ext>
    </p:extLst>
  </p:cSld>
  <p:clrMapOvr>
    <a:masterClrMapping/>
  </p:clrMapOvr>
  <p:transition spd="slow">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E493D5-8E62-4011-8B84-D250D49E0FCE}" type="datetimeFigureOut">
              <a:rPr lang="cs-CZ" smtClean="0"/>
              <a:t>23.3.2013</a:t>
            </a:fld>
            <a:endParaRPr lang="cs-CZ" dirty="0"/>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dirty="0"/>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C7EA4F-B66B-4B57-8F32-685ADAEAC584}" type="slidenum">
              <a:rPr lang="cs-CZ" smtClean="0"/>
              <a:t>‹#›</a:t>
            </a:fld>
            <a:endParaRPr lang="cs-CZ" dirty="0"/>
          </a:p>
        </p:txBody>
      </p:sp>
    </p:spTree>
    <p:extLst>
      <p:ext uri="{BB962C8B-B14F-4D97-AF65-F5344CB8AC3E}">
        <p14:creationId xmlns:p14="http://schemas.microsoft.com/office/powerpoint/2010/main" val="100233628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p:pull/>
  </p:transition>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Zástupný symbol pro nadpis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cs-CZ" smtClean="0"/>
              <a:t>Kliknutím lze upravit styl.</a:t>
            </a:r>
          </a:p>
        </p:txBody>
      </p:sp>
      <p:sp>
        <p:nvSpPr>
          <p:cNvPr id="1027" name="Zástupný symbol pro text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CA555029-4328-4FDA-A1AC-1DA81B16D043}" type="datetimeFigureOut">
              <a:rPr lang="cs-CZ">
                <a:solidFill>
                  <a:prstClr val="black">
                    <a:tint val="75000"/>
                  </a:prstClr>
                </a:solidFill>
              </a:rPr>
              <a:pPr>
                <a:defRPr/>
              </a:pPr>
              <a:t>23.3.2013</a:t>
            </a:fld>
            <a:endParaRPr lang="cs-CZ">
              <a:solidFill>
                <a:prstClr val="black">
                  <a:tint val="75000"/>
                </a:prstClr>
              </a:solidFill>
            </a:endParaRPr>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cs typeface="+mn-cs"/>
              </a:defRPr>
            </a:lvl1pPr>
          </a:lstStyle>
          <a:p>
            <a:pPr>
              <a:defRPr/>
            </a:pPr>
            <a:endParaRPr lang="cs-CZ">
              <a:solidFill>
                <a:prstClr val="black">
                  <a:tint val="75000"/>
                </a:prstClr>
              </a:solidFill>
            </a:endParaRPr>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073C07CF-7913-4287-8950-85098AF2C3C9}"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305467373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slow">
    <p:pull/>
  </p:transition>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Zástupný symbol pro nadpis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cs-CZ" smtClean="0"/>
              <a:t>Kliknutím lze upravit styl.</a:t>
            </a:r>
          </a:p>
        </p:txBody>
      </p:sp>
      <p:sp>
        <p:nvSpPr>
          <p:cNvPr id="1027" name="Zástupný symbol pro text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CEB83B82-8277-4311-A100-B1B1DA769390}" type="datetimeFigureOut">
              <a:rPr lang="cs-CZ">
                <a:solidFill>
                  <a:prstClr val="black">
                    <a:tint val="75000"/>
                  </a:prstClr>
                </a:solidFill>
              </a:rPr>
              <a:pPr>
                <a:defRPr/>
              </a:pPr>
              <a:t>23.3.2013</a:t>
            </a:fld>
            <a:endParaRPr lang="cs-CZ">
              <a:solidFill>
                <a:prstClr val="black">
                  <a:tint val="75000"/>
                </a:prstClr>
              </a:solidFill>
            </a:endParaRPr>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cs typeface="+mn-cs"/>
              </a:defRPr>
            </a:lvl1pPr>
          </a:lstStyle>
          <a:p>
            <a:pPr>
              <a:defRPr/>
            </a:pPr>
            <a:endParaRPr lang="cs-CZ">
              <a:solidFill>
                <a:prstClr val="black">
                  <a:tint val="75000"/>
                </a:prstClr>
              </a:solidFill>
            </a:endParaRPr>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0F3F803E-3F43-4FAD-8E58-B43D0F237A8B}" type="slidenum">
              <a:rPr lang="cs-CZ">
                <a:solidFill>
                  <a:prstClr val="black">
                    <a:tint val="75000"/>
                  </a:prstClr>
                </a:solidFill>
              </a:rPr>
              <a:pPr>
                <a:defRPr/>
              </a:pPr>
              <a:t>‹#›</a:t>
            </a:fld>
            <a:endParaRPr lang="cs-CZ">
              <a:solidFill>
                <a:prstClr val="black">
                  <a:tint val="75000"/>
                </a:prstClr>
              </a:solidFill>
            </a:endParaRPr>
          </a:p>
        </p:txBody>
      </p:sp>
    </p:spTree>
    <p:extLst>
      <p:ext uri="{BB962C8B-B14F-4D97-AF65-F5344CB8AC3E}">
        <p14:creationId xmlns:p14="http://schemas.microsoft.com/office/powerpoint/2010/main" val="25449184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spd="slow">
    <p:pull/>
  </p:transition>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hyperlink" Target="http://www.yesterdays.nl/indian-1923-scout-pi-438.html?invis=0" TargetMode="External"/><Relationship Id="rId3" Type="http://schemas.openxmlformats.org/officeDocument/2006/relationships/hyperlink" Target="http://nd01.jxs.cz/910/803/74715221c5_26517634_o2.jpg" TargetMode="External"/><Relationship Id="rId7" Type="http://schemas.openxmlformats.org/officeDocument/2006/relationships/hyperlink" Target="http://media0.webgarden.name/images/media0:50335a7f52402.jpg/smajl%C3%ADk%202.jpg" TargetMode="External"/><Relationship Id="rId2" Type="http://schemas.openxmlformats.org/officeDocument/2006/relationships/hyperlink" Target="http://www.google.cz/search?q=prvn%C3%AD+motocykl&amp;hl=cs&amp;source=lnms&amp;tbm=isch&amp;sa=X&amp;ei=KzZLUfmjJ4ePtAa74YCgAQ&amp;sqi=2&amp;ved=0CAcQ_AUoAQ&amp;biw=1525&amp;bih=703" TargetMode="External"/><Relationship Id="rId1" Type="http://schemas.openxmlformats.org/officeDocument/2006/relationships/slideLayout" Target="../slideLayouts/slideLayout7.xml"/><Relationship Id="rId6" Type="http://schemas.openxmlformats.org/officeDocument/2006/relationships/hyperlink" Target="http://hustavidea.cz/motocykl-pro-odvazne" TargetMode="External"/><Relationship Id="rId5" Type="http://schemas.openxmlformats.org/officeDocument/2006/relationships/hyperlink" Target="http://motodenik.cz/obrazky/59/1_full.jpg" TargetMode="External"/><Relationship Id="rId10" Type="http://schemas.openxmlformats.org/officeDocument/2006/relationships/hyperlink" Target="http://www.cestomila.cz/clanek/303-dotyky-severniho-vietnamu-hanoj-a-zatoka-ha-long/49-vietnam" TargetMode="External"/><Relationship Id="rId4" Type="http://schemas.openxmlformats.org/officeDocument/2006/relationships/hyperlink" Target="http://skutrmania.cz/clanek/197-vespa-rocket-sidecar.html" TargetMode="External"/><Relationship Id="rId9" Type="http://schemas.openxmlformats.org/officeDocument/2006/relationships/hyperlink" Target="http://img23.imageshack.us/img23/5612/vietnam7z.jp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Obrázek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333375"/>
            <a:ext cx="5761038" cy="1258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Nadpis 6"/>
          <p:cNvSpPr>
            <a:spLocks noGrp="1"/>
          </p:cNvSpPr>
          <p:nvPr>
            <p:ph type="ctrTitle"/>
          </p:nvPr>
        </p:nvSpPr>
        <p:spPr/>
        <p:txBody>
          <a:bodyPr rtlCol="0">
            <a:normAutofit fontScale="90000"/>
          </a:bodyPr>
          <a:lstStyle/>
          <a:p>
            <a:pPr algn="l" fontAlgn="auto">
              <a:lnSpc>
                <a:spcPct val="150000"/>
              </a:lnSpc>
              <a:spcAft>
                <a:spcPts val="0"/>
              </a:spcAft>
              <a:defRPr/>
            </a:pPr>
            <a:r>
              <a:rPr lang="cs-CZ" sz="4000" dirty="0" smtClean="0"/>
              <a:t>Název:             Historie motocyklů</a:t>
            </a:r>
            <a:br>
              <a:rPr lang="cs-CZ" sz="4000" dirty="0" smtClean="0"/>
            </a:br>
            <a:r>
              <a:rPr lang="cs-CZ" sz="3200" dirty="0" smtClean="0"/>
              <a:t>Autor:                    Mgr. Jaromír </a:t>
            </a:r>
            <a:r>
              <a:rPr lang="cs-CZ" sz="3200" dirty="0" err="1" smtClean="0"/>
              <a:t>Kittel</a:t>
            </a:r>
            <a:endParaRPr lang="cs-CZ" sz="3200" dirty="0" smtClean="0"/>
          </a:p>
        </p:txBody>
      </p:sp>
      <p:sp>
        <p:nvSpPr>
          <p:cNvPr id="9" name="Podnadpis 8"/>
          <p:cNvSpPr>
            <a:spLocks noGrp="1"/>
          </p:cNvSpPr>
          <p:nvPr>
            <p:ph type="subTitle" idx="1"/>
          </p:nvPr>
        </p:nvSpPr>
        <p:spPr>
          <a:xfrm>
            <a:off x="684213" y="3886200"/>
            <a:ext cx="7775575" cy="2235200"/>
          </a:xfrm>
        </p:spPr>
        <p:txBody>
          <a:bodyPr rtlCol="0">
            <a:spAutoFit/>
          </a:bodyPr>
          <a:lstStyle/>
          <a:p>
            <a:pPr algn="l" fontAlgn="auto">
              <a:spcAft>
                <a:spcPts val="0"/>
              </a:spcAft>
              <a:buFont typeface="Arial" pitchFamily="34" charset="0"/>
              <a:buNone/>
              <a:defRPr/>
            </a:pPr>
            <a:r>
              <a:rPr lang="cs-CZ" sz="2400" dirty="0" smtClean="0"/>
              <a:t>Název SŠ:		VOŠ, SPŠ automobilní a technická</a:t>
            </a:r>
          </a:p>
          <a:p>
            <a:pPr algn="l" fontAlgn="auto">
              <a:spcAft>
                <a:spcPts val="0"/>
              </a:spcAft>
              <a:buFont typeface="Arial" pitchFamily="34" charset="0"/>
              <a:buNone/>
              <a:defRPr/>
            </a:pPr>
            <a:r>
              <a:rPr lang="cs-CZ" sz="2400" dirty="0" smtClean="0"/>
              <a:t>Tem. oblast:		Konstrukce motocyklů</a:t>
            </a:r>
          </a:p>
          <a:p>
            <a:pPr algn="l" fontAlgn="auto">
              <a:spcAft>
                <a:spcPts val="0"/>
              </a:spcAft>
              <a:buFont typeface="Arial" pitchFamily="34" charset="0"/>
              <a:buNone/>
              <a:defRPr/>
            </a:pPr>
            <a:r>
              <a:rPr lang="cs-CZ" sz="2400" dirty="0" smtClean="0"/>
              <a:t>Ročník:		             druhý</a:t>
            </a:r>
          </a:p>
          <a:p>
            <a:pPr algn="l" fontAlgn="auto">
              <a:spcAft>
                <a:spcPts val="0"/>
              </a:spcAft>
              <a:buFont typeface="Arial" pitchFamily="34" charset="0"/>
              <a:buNone/>
              <a:defRPr/>
            </a:pPr>
            <a:r>
              <a:rPr lang="cs-CZ" sz="2400" dirty="0" smtClean="0"/>
              <a:t>Číslo projektu:		CZ.1.07/1.5.00/34.0504</a:t>
            </a:r>
          </a:p>
          <a:p>
            <a:pPr algn="l" fontAlgn="auto">
              <a:spcAft>
                <a:spcPts val="0"/>
              </a:spcAft>
              <a:buFont typeface="Arial" pitchFamily="34" charset="0"/>
              <a:buNone/>
              <a:defRPr/>
            </a:pPr>
            <a:r>
              <a:rPr lang="cs-CZ" sz="2400" dirty="0" smtClean="0"/>
              <a:t>Datum vzniku:	             </a:t>
            </a:r>
            <a:r>
              <a:rPr lang="cs-CZ" sz="2400" dirty="0" smtClean="0"/>
              <a:t>23.3.2013</a:t>
            </a:r>
            <a:endParaRPr lang="cs-CZ" sz="2400" dirty="0" smtClean="0"/>
          </a:p>
        </p:txBody>
      </p:sp>
    </p:spTree>
    <p:extLst>
      <p:ext uri="{BB962C8B-B14F-4D97-AF65-F5344CB8AC3E}">
        <p14:creationId xmlns:p14="http://schemas.microsoft.com/office/powerpoint/2010/main" val="2397374867"/>
      </p:ext>
    </p:extLst>
  </p:cSld>
  <p:clrMapOvr>
    <a:masterClrMapping/>
  </p:clrMapOvr>
  <p:transition spd="slow">
    <p:pull/>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Nadpis 1"/>
          <p:cNvSpPr>
            <a:spLocks noGrp="1"/>
          </p:cNvSpPr>
          <p:nvPr>
            <p:ph type="title"/>
          </p:nvPr>
        </p:nvSpPr>
        <p:spPr/>
        <p:txBody>
          <a:bodyPr/>
          <a:lstStyle/>
          <a:p>
            <a:r>
              <a:rPr lang="cs-CZ" dirty="0" smtClean="0"/>
              <a:t>Anotace </a:t>
            </a:r>
          </a:p>
        </p:txBody>
      </p:sp>
      <p:sp>
        <p:nvSpPr>
          <p:cNvPr id="3075" name="Zástupný symbol pro obsah 2"/>
          <p:cNvSpPr>
            <a:spLocks noGrp="1"/>
          </p:cNvSpPr>
          <p:nvPr>
            <p:ph idx="1"/>
          </p:nvPr>
        </p:nvSpPr>
        <p:spPr>
          <a:xfrm>
            <a:off x="457200" y="1600201"/>
            <a:ext cx="8229600" cy="1252736"/>
          </a:xfrm>
        </p:spPr>
        <p:txBody>
          <a:bodyPr/>
          <a:lstStyle/>
          <a:p>
            <a:pPr marL="0" indent="0">
              <a:buNone/>
            </a:pPr>
            <a:r>
              <a:rPr lang="cs-CZ" sz="2800" dirty="0" smtClean="0"/>
              <a:t>Pomocí prezentace je student seznámen se základními historickými milníky vývoje motocyklů. </a:t>
            </a:r>
          </a:p>
        </p:txBody>
      </p:sp>
    </p:spTree>
    <p:extLst>
      <p:ext uri="{BB962C8B-B14F-4D97-AF65-F5344CB8AC3E}">
        <p14:creationId xmlns:p14="http://schemas.microsoft.com/office/powerpoint/2010/main" val="2983561978"/>
      </p:ext>
    </p:extLst>
  </p:cSld>
  <p:clrMapOvr>
    <a:masterClrMapping/>
  </p:clrMapOvr>
  <p:transition spd="slow">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6" name="Picture 1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99992" y="3284984"/>
            <a:ext cx="4263240" cy="31999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Nadpis 1"/>
          <p:cNvSpPr>
            <a:spLocks noGrp="1"/>
          </p:cNvSpPr>
          <p:nvPr>
            <p:ph type="ctrTitle"/>
          </p:nvPr>
        </p:nvSpPr>
        <p:spPr>
          <a:xfrm>
            <a:off x="-1260648" y="0"/>
            <a:ext cx="7772400" cy="1470025"/>
          </a:xfrm>
        </p:spPr>
        <p:txBody>
          <a:bodyPr>
            <a:normAutofit/>
          </a:bodyPr>
          <a:lstStyle/>
          <a:p>
            <a:r>
              <a:rPr lang="cs-CZ" b="1" dirty="0" smtClean="0"/>
              <a:t>Historie  </a:t>
            </a:r>
            <a:r>
              <a:rPr lang="cs-CZ" b="1" dirty="0"/>
              <a:t>motocyklů</a:t>
            </a:r>
            <a:r>
              <a:rPr lang="cs-CZ" dirty="0"/>
              <a:t/>
            </a:r>
            <a:br>
              <a:rPr lang="cs-CZ" dirty="0"/>
            </a:br>
            <a:endParaRPr lang="cs-CZ" dirty="0"/>
          </a:p>
        </p:txBody>
      </p:sp>
      <p:sp>
        <p:nvSpPr>
          <p:cNvPr id="4" name="AutoShape 2" descr="data:image/jpeg;base64,/9j/4AAQSkZJRgABAQAAAQABAAD/2wCEAAkGBhQQEBQUERQUFBQVFBQVFhgVFxQVFhUVFxQXFxgWFRcYHCYeFxojGRcXHy8gIycpLS0tFh4xNTAqNiYrLCkBCQoKDgwOGg8PGiwkHyQsKSwsKiksLSkvLCwpKS8sLCwsLCwsLCwsLCwsKSwpLCwsLCwsLCwsLCwsLCwsLCwsLP/AABEIALkBEAMBIgACEQEDEQH/xAAcAAABBQEBAQAAAAAAAAAAAAAGAAIEBQcDAQj/xABMEAACAQIEBAMEBgUJBgQHAAABAgMAEQQSITEFBiJBE1FhBzJxgRQjQlKCkWJykqGxJDNDc6KzwdHhNFODo7LwFZPC8RYlNWNkdMT/xAAZAQADAQEBAAAAAAAAAAAAAAAAAQIDBAX/xAAzEQACAgECBQAIBgEFAAAAAAAAAQIRAxIhEyIxQVEEMmGBkaHR8CNCcbHh8cEUMzRDUv/aAAwDAQACEQMRAD8A1+1eZadSqTIZkpBKfSoENyUstOpXoAblrwrT6VAHIrXoSnilQBzyVD4xxFcNh5Zm2jQt/gB+ZFdeKcVjw0RkmYIg7nubXsPM6H5Ak2AJAhjUk4iY/HAhi8WB4sPIOuZC4vI4uCdMxykaAba3MzlpRcY2y35Nxc82G8TENmLMchKeGco0uVAFgWBt6W110vSK6mvMlOKpUTJ6nZztXtqfalamIZlpZa6ZaWWgDnallrpalagRzC0stdQKRFFjo45a9tXWlamI5AU4Cn2pUANtSy06lQAzLSy06lQA0ivLU+vDQBztXlqfXlqBHa1KnUrUixtK1OtSoA8rynWpEUANr21K1KgDyonFeKR4aJpZTZVHpdjYmwvpewJ10ABJsASJUjhQWYgKASSdAABcknsANaGOFwHiE/0qUHwImIwyN9plOsrD0YafpKP92rMDSPeFcFkxUgxWOGo1ggN8sK3uGdTvJoDYjSwJGYKsZPTqVqBMbavLU+1e2oAZallp1KgBtqVqfalagBoFLLTqVADSK8tT7UrUAMtStT7UrUAMtStTq9oEMtXlq6U0igBtq8tT6bQB5Xhp1KgQ21eWp9K1MVD6VI0qRYqVKvRQB5StXtKgDy1K1AHP3NOPwkgEKBIWkhQS+D4o6yqm7E2U3J0yn3QO96icq89Y+eSSMQfSspTqC+BkzRo/W+UR36/duG6T50rHQVc0sZmhwaMVM7ZpCN1hTU28r2Nj5pbvV50QxdkjjT4KiIv8Ao/dVTwHgkiSPiMUyviJBlOW+SKMG4jS++wufQerNa43CCWJ4ztIjxn4OpX/ABpjGcM4pFiYllgcPG17MLjUEggggEEEEWNSqB/ZFOWwLhtGXEMCPJvBhLf2y1HFqESxUqVKmAqrOPcZOFjDLE8rMSqqpCi4UnrY+6O17HfarOgv2pY4w4WNgAbyMpuSP6NmtpuOnWoyPTFtF446pUc158xZNhw8EHYjFKSR52EJIHqbV2/+N8WRccNdh5jExW+XRrWaYHmuaNQA5HcDS3ytYfIVNfm53OZzlYnVk0Y/rj3W/wCr1FcL9KaO1eivwH452xX2uGyKPM4iHKPxZbV6eeZ7f/Tp2/VkQg/PKKz2XnTEJs+h2bz+Z1v6GpCc9yMDmsW061Fm+ZB1+d6a9LE/RJeA6j5+mO/DMYPh4R/xvUiLnk3HiYLFov3gIZAPU5JL/LU+lZ8Of8QmubMo3LDUf5fEVLwntGYspkGbUXtobfrHb4nSrXpNmUvR5LejW4Jg6qy3swDC4sbEXFxTnIGpIA9dKqOXeKo+EVywRVLJdiqgZGyi5vba1O4ni/GVUw7qxbMxZGDWCDYFToSxX5XrfiVj1vwZPHz6S1tStXqgAWGgG2+g7VAhwxDnI2VM7MQANTexG33gdf8AsE8jjppXfjsSoXduidXhp1KtiBleGnWpWpCG15XtqVAHlKvSK8oAfXtKvaBnlIV7StQAqqeZeY48BCJZfczhSey3BNzYEnUWsBuewuatqBfbOgPCmJ2EsRP5mlLoVFW6BXmX2kfTWihWMeCMRhpTIuZiQkgY3Hla/a9V/CPaE/D5cQsaxlJJUfNMsw2hRDY3Gl170KYPVAbgkjU5e/w0HyqcLZQUzXzKLLqbdRLbi9gB+dcDytZPkdqxLRYcn24+GA0sMbKdmjd7fA6NarLh/twwcgJKSDKL9JVhfsOrKbk+hrOZYgfeUNfe4W/re24/Kq+blmFjdc0fe6dQB9Yzc2+Batcee+plPDStBXy37UBgppuhWhxGIeYizI0ZkNzlYk3AFtx2vpfTXuGcyQYn+ZkVuhX3X3WHexOU7ghrHQ2va9fM3F8O4QsuaVbZXYZbBrdLBRqmt9P86OPZtzpiMJhEBIkizOfDfTpze8kgF01zbhl/V1NdCltZgovua5OxPEILHpGGxBNj3MkAGl/j+VXBoFgxC8Sxyy4aaWLJhCCpRGyv4w6XR7qwIa91NjlUhtKt3bHQbwQYpfPDyNhZfj4chMbfJxVpk0EdZ37bRfBwD/8AIJ9dIn2/P+NES84QLpO02Eba2Lj8Nb+ktjG3yeq3n2MTw4ezJIjTLYpqDmeNBYgsPtbioyvkZtg/3EYesbjptp8b/v8A8qk/Rmtofjfe3nRZi44DPIAECiQgldCAGK5lXQEbeQ320qHNOuYXS4Ug5T0i/me5P/eu9eRKz3oSsH8re6LsO+9jSGFY7XHob6+g/wAqK3w4eMyRRhwLBwdHjvsSVtmU9mt+R39xGLjVfDjFy3S7KLkliOhC3uj9L3j2C71Fs1tAxiomTS+pANlN7Ajue3wqP4DWtqvfT3RvuO1FkWEVlGRVzDdDuw7sjDc+hue4uL2s+CYZCAQt2YA5T9m7WvJ377evbetYLscmWW1lLxLi5jwGBgZA6yYqd2VlzKwWKNQP+axuNRYGtM4VyVFh4mgjMsJmj8R2jezRkFLpG9rhc2o+dUPAOY8DHD9ExKF2Miuq+HmXrESowJIs12G2uvxos5c4l9M+kSBjbxWhBtqFRmIAHbpdT3uSTXTw9UY99l+z/o83JJKb/Vi5dwE6Z1mnE8QA8NiHSe9z/OOGswt6D4Dar2OPL3J9TvTMLhvDW1yfjXaurBj0QSl1OacrbroeUqVKtzMVe15SoA8K15kp1KkIblpZadSooBWpUqVAxUqVNdwBckADcnQD4mgB1c8RhkkUpIiuh3V1DKfirAg1Q47nrDoSsZM7C+kQzKLebnpH51SY3nvEm4ihjS33mLH8gpX99Yyzwjs2axxTlukD/tZkwGAfCIMKgZpDLJ4KJGTCFZMpItu5B/AfSons84Bh+JibOrxrrJCVceIIs5jtIpDL7ytY76Nc7Vx5mk+ktHLjjI0hvGvgyLEqorrsCR4jZpdlBY22IBqs5Q4picHj8WMLlkRX8E+IMxKROwX7SkHUm9+9Z3jk9TRrzpUg1x/skkXXDzxv+jMjIT/xELD+xQ7jOEyYRrYqJormwc2aJj2yyqSt79msfSjPCe1DKbYrDsm3VGcw+att+0aLOH8XgxaHw3SRSOpSNcp+8jC9viLUnixZPVdDWacNpIyI4IHUizfeXpYehNiGHowI9Kg43BvBr0lTbW1l+YJ+rN9Nyp812rQ+N8g5DnwJEfnC5Pgk3+wdTATtpdQbdOtwMzORmR1ZJE0eN/fGYHsLgqwBswJU9iaxlCWN79C04zVxA2HmJ8Nlkhdo5kkbMuobKQvn0sptsbjcEDStJ4X7acO+FeSZWWaMLeNdpSSAWjJvlAvdgdVH3t6z7i/L2cFo7LbsT0/IgaD09NLbGi4OiwSytiGSIiGUBXWRvELxMqWCKQRmKm5NrD1rVZaTr4CjjUup9A8C5yjxgKvE8N2VMkwtmLglRlYA2a1hdbE2F9apueOW4cLC2IwsMcUmZc5iGQHqDqSq2W+dFF7X6t9aH+F89x8QXLO6NJhcpSdM8aSN40UqdDgFWzQW1FrE7a1qs0UeJhINnilX5Mjagg/kQe2labzjKFmarHKMzAH4sy/zIyKjZlBVW8S3STN94EFhbbU2FdJUSYiSJiqi3jRMf5pRqWUn3k3trcWt5UbDkRuH4kyh88LZlHZgzAnVLW2B90202G1A/MXEFbGzFWF0LNc+KlvDFixKr1lRfz8u9eXrlxnhce1nrrRo1pnZ+LqEyxWQCxDHUtY3APlr3Ouw0Fwehw4lHj4YKrqbywXtlOvXCO8Z/NTptY1VwwnEJmhVMu75BLl0+0Pq+n4fw2rseHSqsN2C+N0xHJJeQ5suVTl+9YfOqddO5Wqt+xLjxQhCsl2ly7nZGv2t3G2nrtVnw/iOWO6NlkVVzb2lzW6h5OGC37G3xu7l2RIcU8MhRZwGDpZgQRlYmxGmmth51Z4HlibH4iZ43VYhM6FyTdWWxJVN2YXBGy3N7m1jhCc5ZniUXdXY8mhQ1yewR+zfDxjDSYjIudpJEL21aOCyKL+XSxt6nvRRwmDJBGDvlUt6tbUnzNckwCYfCiGIWRU8NfPXQknuTcsT3NzU9dAPQfwFe5FVJR8L9/6PCk7t+We0qH+Jc6wRHKh8Vv0fdH4u/wAtPUUO4vn6ZvcVF/M/6/vpvLFbEaWaFalWbpj8fNqFnYdssenyJU/xpy4HHd48R6aga37ilxH4DQaNalWdS4/FYexZ5Yhf+lQBL/rWA+V6tIOcpE/nFSVbXzIcht8GJB+Ob5U+Iu4tDDClVfwzj8OI0jfrtco3S4/CdbetWFaJ30JFSpUqYCrylVHzVzKuDjAWzTPfw1Owtu7/AKI0+JIHmRDaStjSs68wcyx4QAHrlYXSMGxIvbMx+wl+5+V6C8UMVxCXJIc/fwk6YkF93v73xa/oK68A5ekxjPLI7gM13lNi7sNCE7Cw0vay7AG1h79GbgmOMhZ3weJJDXLM0bC7DN95kGYjuyZhqyDNhvk3eyNqUHXVl1w7kaw+uk/DGAAPxMNfkoq4g5ZwybQox83HiH+3f91WKOGAKkEEAggggg6ggjcEU6tY44x6Ih5JPqwH5kgiXFLGAiDQgKqr1HUkAbnXfeh32X8Pin4jxXOiOBJGVuNsxe+UjUXt2q25w4Ws2PDG90MfZDfL4b21BI6lX3SD2va9VXsUYnGcUJ7yRf8AVLWOOnOX33NZtqKDbiXI8Ug+rd4z5H6xD8Qxzfk1BnE+XJ8EwcdAB0kjJKFu17WKE7dj5GtWvQpz/wAcMcP0aEFsRiQEVVtmCu2UkXBAZtVUnQWZtozVyww7bExyS6PcruXvaFmPg4wWJ0Djvfztv8rEeTe9RFxrgEeOQZjllQXimSxZQdQdNHja3Ul7Gx2IBAbjPZtNFhlIkE8gW8qBT1MSSwiJ1YDQAN1HLuSctQOVeeGwjrFOS0V9GOpS+4Podz6gHe+eVNxemY9O2qBA4nE8cjxToEkS2YC5Vgb5ZI2OrRtY67izKdQarMfwaLFw5WZUkRbxm6jX7hJ2B/IHXS5vrvNXLq46ANEVEyKWhfSxDAEox+44A+BCt2sc0weABXrQZhmBDDqUgkEHyIIIPkRXLmjwpXe3Y6sUta2W4McncuXxHgZ3WSRJw94wyKVVsgyki7Wu2+6kW0NSuC8047hqrllUh1WRYsyOhRifeW+VX0JsuU+ZvVvjuHRTqrFxFNmy3zZQWF1FiDcN8PvWoN4p7OMSpJRVI+6XiBt2I6hfTztWmOSctTfUznDaqCPDc+Y/EYyITyFoGnXSyIihrouVlUsoBcjc6DW9DPPEojxWKQkFmlJNmZrEObqSddCoPrpVTgMI8E6rKgja5AaQMADYi9wRfXvelzNLmn6irOep2GYZmY3JIY3ve/5/CtViTza/ZXzszc+TR7TXOQsKBw7TvCc221z+/SoPM+CfERcIhhbJI7kI1yMpaVuq410tfTyFcuB82LDw4xqhY+GRcXsM2vVppqcvraqrhuOGJbBPii0WFw5KySFxEHYMSUiIkWQnq1yare9q8n0fFPjOctlq+p6eacVBJeP8EHhvC5OG8WaB2EjwvCCygm4mlhByhxuVmI17k1vPKarFDMzHKPpEjMXKC3RGCWK2UbV89YnEQ4bHCbD4j6T9eJWW0yplSQSKjSy9TkhRc2tcDU1pHLHP8AZDjImRZjJPGwcuiBXZGLA2scyHqABOulrX9TS+PxUttNfO/geZqWjQ/Nmh4/jcUcZnmOSBNiwsXbYBVOpJ1sN9ybds/wCK84S498oukJPTEpOZ/LOQCWY9lAtt+saDifMEvFsWhytlLZMNALdKnYsNs5AzE7ADyGmr8q8oJg1DNZ5yOp+y33WO+w8zufQWAtxlO1f6slNR3ZQ8G9nzyANiWMS7+GuUv+JtQp/aPnamYLha4DjSIeqGeH6nP1FJAFDC57hkWx3/AJSB5VoVAntTmjCYciZI8TFMHiDEXIt1D01CPY7+GLXrTTHHGyU3N0HVKhTB89ma5TCygDuxVQdL3UNYkWv27VObmNxe8D6b+ls19SbfZb8vUVL9Jx33+DHwZfbRF9ouKy4FoxctO6RgD7QB8Rh63VCv4xXbAcjYeKFI8v1ioA0iEozPuzG2jXYn3gdLChzinHEnxUE2IzQx4SQ54ypkJfMCGzR3UdSwmx1AB860GGZXF1II8xVxnGb6kuLigJ4vym8IzLeRF6sygiVPWy/xX5gCpnL/ADWRZMSwIOiy6aeQltp+Maedt6LaEOc+FJCjYkEItwJRcAEMbZ1B0zXOoHvC5tfccdO6JuwwryhTlPjliuHkN9LRMddhfwie+gJU+QI7LcrrRO1ZLVEbiGPSCJ5ZDZEUsbb6dgO5JsAPMis14TBJxLG55D73W9tRFGpsqL8L5QfMs3nVp7U+LZVhw6n32MrjzVDZB83JPxjFdfZjxCBoXCyJ47OSyZvrAi9KdJ1I943Fx1VzT55qPbubwqEdXfsGsECxqqoAqqAFA2AGwFceJcOTERNFILqw1toQQbqynsykAg9iBXe9e3roMLAnlbiT4HEf+H4o6X/k77Kc17IPJXs2UfZYOn3LnFUHOHLIx2HKiyyqCYmJI1NroxGoVrDUaqVVhqtV/IXN7YpXw+JuuMw/TIGABkUHL4lvvA9LgbNrswqVtsXLfdFJzU0w4jmT+bDKG92+3Ve+v3bZe976VW+wofX8SPm8J/MzGrbmLTETN2Dsfy/9qp/YObHHsSAAYLkmwAAlJJJ2Fq5sUrm/vudGSPIafxvjKYSBpZNhoFuAXc+6gvsT57AAk6A0OclcGeR2x+K1lmBMQIIEcbADMAdVzLZVG4QC+rvUCFDxrGZ2H8hw5soINpXNjY/rDKzDsmRd5Hsf3roW7swfKq7jqzv2kcmZwcTAovvMtwo/rNbWPn8QfOtCproGBUgMCCCDqCCLEH0IoyQ1qhQnpdmc+yrm698DNfMoLQk/aW/UnoRe4/F5CrDnfhPhyfSEHTJZZAO0gGjfiUWPqg+9Wb8wRHh+PZ4Tn8Ca4IIOZdGykg7lDY/Ota5q41EOFzSu6BWiUxljYOXAaIqNyTobDybyrmceJjcX1X7nQnw8ikujMqmw7uLxymM5nDDIkgZT2s3unXf92gq5wcv1T33vbX/vyFVXDZR4ZO4ztr5g2q14FgWxEphUgF5G1OwUXJb1sBew9K8+DlKoeDvnGMefyVH0g5JFAU6sVDDS+bUagixFxqDqb+dR8TyXh5lDMgR7At4LWW/lltYfILttUXnni6YXiLYfCN0QrkkZwhzzgMzkbW1stvMNUCDmkrbxkyk91JUjVhqH07H7VegoZIHFJwn33Oc/KkkZtFKShIzA6HLcbaWJ0v8AKqrj80jzlnVoUSyQrYlY41PQob+0W3LMWOpoug5jjYD6y19s+mo9WFj8ialuM2W+uo7Dz7HypcXS7kgeOUlVmZRynOb9RuzFrklj5+vc39anycTyoqm5sNbm9hfMEXyXMWY27n1onxfKqSu5hUdJ6gOlhmvYi2hBsdwdtap8Vymc32g33WFrgaaML3+JAFdCywkjneNxluS+T+YcRDiknw4DOtwVIBGVrA5rjuNCVIIvodSK1Gf2qPM5SJ4YWA1VbyyaWuc7qI7XNtATWRcQkeFREUeFGzFyozMyi4NmGjEjUnT3gLAXzc+A8aP0qNFAjjZgtrAk3FlLudWN7enkBWU1NxdOl7Pv9jojoT8/r9Pqa1LzhMzAR4mexBzGQQwkHyQLG4+dxvXvA8DhxIzFjjS4ZWy38eI5WEge4sTZ8wuR/Ngqd7jnD+a5eHzMsPhMJbMY5UBEliw6GBBLa2te+o0I2veH+0nCSPdUbA4pe1s8EnmpygFb7XygeZO9YrG3zp3+v8lcStmq+QUey/GEQPhnJLwFdSCCUa4vr2zrIR5CRaMppwis7myqpZj5KouT8gKzzCc0xJj8PMoUQ4uN0uP6OcFWeNvRlMUi/itvpb+0zjHg4EoNWxEiQADcqbvKB8Y0ZfxiuyEuXc5ZxuW3c58lcMjn8bFuM7TtrmBGUkmSRF72DOsZtv4AqyxPBnw/1mFJPdkOtxbsO5JB21JbyFWPAeHfRsNFEfeRQGt3kPVIfm5Y/Oq7inM4D+BhrSTkNYgF1UjfQaMwvrchV+0w0BicI6Vq6/O/YNSk5cpxm5/w8cLu+bOmW6KNSWBIsx6cvSeomwsarcPwLE8TZZscWghGscCEq1iLXJIzKSptmNn1NhH3jYjlmfCqk8k/iSmdJJMwVkU5hkXUC4JuMwFwzJlAVaPcPOHRWGzAEf5H1G3ypwbb0z/sJUlcQE5k5eGFZPBusbGyWOsLrYgKfLQFfLKfIUYcC4p9JgWTQNqrgdnXRreh0YejCufMuC8XCyAC7Kudf1k6rfMAr+KhvkPH2mkjvpIniL5Zo2Ct+aun/l1XqzryTVxsD+fcSZuJzKN0EUC+hyg/9cpo7k9muCCBURoyoAzI51IABYo+aMsbXJyXJ1rPuIi/Fpie2OP96v8ApW1tv86nHTchzuKQGjgHEML/ALLiROg/o5rg28gWzD8ig+FI89yYcgY7CyRds40T82JjPykJ9KMq8P8AHf1+NXo8Oidd9UVPD+asLOQI5lzHZHvG5+CvYt+G9DftA5bkR14jgujEwdUgtpJGBYlh3snSw7p6otXnE+RcHiAc0KoTuYvq7nzZB9W5/WU0J8Y5cxHC0z4XiLKhZVWKd7XLEABM2aM6nXoUAXJIAo3S3BVexT8S460qSyFApeORyPeylkLZc3e217a2oV9njYnEeLg8OMn0mRGmffJDEDe4+7dxcfa6V2c2mcQxGbCkhdTCwOXYvkuQoAsPeGg20qq5Ax+IixTQ4bFJhzOoGeTw12NwhLoxVw2YWA1I+Fcvo8Xu2dWZrZI+h+H4CPBwLGlkijG7EDvdmdjoWJJYk7kmqviHPeDhFzKH7fV9S38vEJEd/wAVU+G9mGdg+Oxk+JfffKPkXzsPwZKJuHct4bDkGKFA4Fg7XkkA/rJCXt8669+xycvcoV5sxmJH8jwbZTs8t1X43fIpH6pf4U48r4vEqRjMYVVt48PpodwXIVT84z8aLSaVGnyDl4RkfPvI8eCijaBnKMWV/EYMc2hUgKAqjKGFgANKb9B+nctRsWKy4J2CnQhjG5RUa5tlMcq69rX86MvahDm4eT3WWIj55l/g1ZtyvzfBBhsRg8XG7xSTB8yOUcHLEbqbWBUxq24+dYrbI15RtfImyFyq2bCC/ZmGvkMtv3Wq95F4sF4soIdgiykhFZ2JcMNAup0sdOwNUfK0geF2S+VppGUMRmCXAUNYAXsBsBQzxvGsuJmSMENc52DsARpa9iAoAuPUsb72rlww/Gl99zsyS/CX32IHNMTLjZmcq3iTSv0sj3DSt7wUnKf0TY+lTcbjFfCSZlBYsrBraqfFlFh5AjtVNJhV01ykm3mt/joR+VE/NHhfRh4UQjuy9Qv1KM1xtYdRBt8a7J5KlFeTiUNSb8B97A8ImIwGLinRJYhOhCSKrqC0dibMDa+VdfSrzmP2dYXDfXwu2GhW/iLmLQoT7smVrlVzdJyn7QIFgaxDgmInwsqy4SZo3XW4IFgbXz7qybaNYHyNbTyNxGPjTtJjZBNLh2UrhwpSBNLeN4ZJMjFri7+7oLC4FXLTLbqEbjzXQAwwmd5VVgpeNDcrmB6rgMp3B0/jUrKyLDCzCwLucoKrctewW+ii9gO3pepuNiVOMY+NQFVXFgAAAHCvoOwuxqHxzE+HIpteyE/m3fy1tXlycoy4aO5RjJcQscVEGcXCkFR53G+1tR8jVXiuVYHbMoQtuN4mv+slgT6laF+LcwO2I6JZFVWCEKMtgO6jv33qVFzBMoBMgcHbxky3HpItuwO4reOPIqaZjKePpW47ivBpCjKJAVH+8ysVGa+VZVDaXHcLe1RcNhERA2JjnYCxzFs6A+hjFxp61JwPHFOcnPGGzBrhnQFrkG66adjlG1FfC4cNMgZWBfXqicKw8r23PxFXOfDVP5ERi5N18wW4hzLF4A8CMZiwyselk8LKwsNS2/n50TYvnR2xsLYm0y4Vs0K2yFsxR7swU3ayoL22Db3NRuK8hq92QKSwtcgRN59ui/a9lvc1ScVw0oUJIjX3zGym4BC5Ts2y6g30oxzg/UYsiklzI2ZuKYninRh1OHw+0kjHrPmoyn+ypHqyiwYm4NwOLCJljGptmdrF3ttmIAAA7KAFF9AKA+SOI42XDJFFiMJnRAPDYqJFAAv0pHqtz72u+pveiP6HxT/fYb5Ej/8Anroj5q352+pi99k6QR4vDCWN422dSp32It2Iqn5OxZaFka+aJypvcHW/mB3DHYb7VHPDOIsuuKjRtdVsw9NDCD++hrljg2LeWdUxXhPG+WZ1jbLM5ZyLIcmW3WT+uNxrSbbnF158AktLVmmAX089KyzlXEKuLw5U6eI8Y31VkdBv+llPyFE8vKmMe1+IE9QNvDmVSO4OTEq35EUE8owkT4ZW95Z1Bte3TLr3N9u5PxNGT1othDo0R+bYvB4piu2ZhMvrmiV9PxA1sOExIlRJFNw6q4trowB/xrNfa5w/JPBiAOl1ML/rIS6fMqzj8FV/IvDcVjkki+myQ4eBggjS+ZlcF1IIyjL7w6s+oOlqUVpnL2jlzQialj+OQQG0sqKfu3u/7C3b91Dz+0VJWKYOGXEsO6qcoPrlDZfxZak4D2fYOL3ozMd/rznUnz8IARf2KIo0CqFUBVGwAAA+AGgrSpPvRncV2sEzheKYk9UkeDQnYWaS3wjJ/vh8KiY7kPB4eOTEY+WfE5VuxkkYA3sAqBTmuxsoBY6kUc3oBxH/AM7xgQa4DDNd7HSeXUBfVSL6fcuf6VbFJFJuXsRn3HOFvHwxJfBkRZM4WQuuV1eM5QEzXAyoDmyi4QEXzV35c5EjwGM+jcVW/wBIUCKaN2Cq9+kBtAVZjkOZdGydmvR/7Y4c3CyPKZP7uUafnRBzLy8mPw2RsocdcTEXCvbuO6MOlh3B8wCJjBRTSKc7psol5MxWE/2DFsVH9FMTb4Xysn/LX4143OmLwv8At2DbKN5I/d+JYF4x83T4VJ5J5ieTNhcTdcRDcdRuzKtgQx+06XW7faVkf7RsV5qainutiZSp1JWUfD+d8JMBaUITt4vQD6Bz0N8mNXoa4BGx28j8POqfiPKeFxBJeFQx3eO8Tn4tGQW/FeqB/Z/NAc3D8bJF3ySAZD8cgyH4tEx9afMupPK+hK9qMtuH2+9NEPyzP/6azmdRHyxipGVS0uNyxkqCVsYkJUnY2ikFx5munNfGMazGHiBjvDcjJlsc6g5myGxstraKbE3FS/adw76Jy9gcPazGeNmHfO0c0jA+oaS3yrOG+R+41aqCRXrwlcIkcSZtYYXOYG+d4Y2fTyz5rfxoC5gnb6TKgsD4rE9tfNj3sNvL5m+h8X4qZsRMWsPClfDqNBdID4an1NhQdJiYosZPPMucLMAq2BzNbQkHdVAJt3OUd654vTkk6v8As6ZLVjSZzwnCIIQjYplBYAjxfEJIOzLBFZsttQzsoPa9W/GDh47F5Q63K38Blv5tDaYlgPM2Hx2qpPCFLPiLvPnJeNX1dyTcu2b3hfzGp7HY+cJxDYqUq6F0UXbP4bEAaWF49PguUgA+VEkpc+p7dfvsNXHlrd9CdxHlgvhVlgN4W90ox8N3F1sSyqySXBAWRbE3CnsYPInF/o3EcNJ4jKFlRX1KM0RYKyv2YAa2vqFt5Vb8zc1PlhbCMgw8IMLwgHwmuLESITqjKMtiTYgkMSwNC/M8ASZZI7hJkWVLm7WbzPdgbqT3KMe9bYNVc3e6/n3GGSrNH4i4PHeI2IIPg6g3H80l7WoP9octnjXe6k7/AKRt/jU3lrib4jG4iWVi7ukRZjqSQqjX8qfx7C4WWWQ4qYxlILxgXuT9aQQMpzdSquW49+99NMF/yb++hv8A9H35BrBuss8MpOoK+IAbNmQXDD0NhqNjceV5fGeHxswCMqgAHKxtuTrc2Wx+PaqXAuA41tfe/Yb2Fu5tVpYOv1mQG2n1kZ+WQtmHyYD0rrm6OWEXKVlhyxhzC7qxGV1FrMpNwddj5E1b8w41uIzsY4YITEOqZF8BYxsZsRPozG4NgLC+gznShaGOKGRWEiK6nS0bsfLbPl/M1r/JHs3ixUEWKxcksqyfXLE1kW/uh2VdLlQPWxGtYxT1trv7jaTSjT7AVhnxUMJnWQthjKsMZnVi0xYEkpbK4UqrMAdbAX3F7nmDBYvAlfpMJIkXeF/GUZWGYZH6wbuqkEEbWJor5lgGK4xgMGgAhwo+kSKBpm94C36qKP8Aj+tEfP8Awb6VgJlAJdB4yW3LR9RUerKGX8Q8q04MetbmTyvaN7Gbcpw4h5jPgEBbDBvFXJkzNJ0iPIzAFwoclRkOo1JsDpnLnOkWLsjAxT3IMb3GZl94IWAJI7oQHHde9d+U+MfS8HDKSGZlyufOROhj87Zh6MK843yvDijnZQsoFhIFBJA2Dj7YHbUMv2WU61ajS5TNyTdSLTG4xYY2kYgKiljfTYVR8iYIphc7ABpXaQ2y9zp7oA3vsANdqBeK8w4mMthMbNG0KSwqZo/GeR1e1l0A8TQ3KnM1wAS1w1alw6aN4kMDK0WUBCpuLDS1/MWse/nST1T/AE/f+Aa0x/UfxDF+DFJIfsIzfMC4H52FZryLhy+Nj/QEkh/Zy3/bdaI/aJxYJCsIOshDN6Ip0/acD9hq5ezbhmWOScjVyI1/VS5Y/ttl/wCHRJ6siXgIqoNl3zTwIY3CyQm2YjNGT2kXVCT2F9D6MayLlDjzYDFZ3BVLmKdSOpVB1JH3o2F/hcVuQNZ17S+UtTjIVvoPpCjyGni2+As3yP3qMkX6y6oMbT5X3NCRwQCCCCAQRqCDqCD3Fq9vWWcj89DDWgxLfUE/VyH+gv8AYf8A+1fY/Z2OmxtzVzTHgcN4t1d30hUG/iOdj06lBcEkegGrC9QmpKyZY3GWkq+d+LySuvDsIR404+tbW0UJFzmttddT3y2A1kWiTgnB48HAkMQ6UG5tdmOrO1vtE6/uGgFU/JXLjYZGmxHVisQc8pNiVBNxHppe+rW0vYDRFolvVRXdik/yoEPawt+GN/Wx/vDj/GirCteND5oh/NRQz7Uhfhkn9ZD/AHgH+NEPC2vh4T5wxH/lrSXrP3f5G/UXvB3nXl9my4vDXGIhsTlF2dFvYqPtOgLWX7as6H3ha15b48mNgEi2DCyyKDcK1gdD3RgQynurDuCBa3tQFxrDNwrFjFwAnDyHLLGvYu1yo7C7EtH2Dlk0EosPZ2CepV8A9rjjcakMbSSGyIpZj6DsPMnYepryLiEbxCZXUxFQ4e9lynXNc7fP4b1l/OvNpxjrDAGKZrIoBvK+wNvK+gX/AD0jLk0L29h48bmwe4rjp8TiHxCReIVfxpEyuwWO4Chsn2bAKTv/ABFbzf7RpuKCFJookEMviDwyxzNoCGDMdPge9bRyfwEYDD2YgzPZpWGozAaIp+6tyPUlj3oD9sKBZMLOEGTM6T5FW7aoyhjbViokAv6gb0scHFe0qc05bdDO347IheWyv4rySEEMLNIxYka6C/nVPjn8SR3e4zMWNj0qT2FxqdKs8PNeENYEm17JHpp5afaBqIsimSWOXojlPS1jlR1919N1FyrW1sxOpAFTHaTdbmnVJWeNiJY8QAhu9gljlyFQAAPhYVbI59zxikkqsrjNfLtYj4g9raX3NzXsMbQhTKqeIVy2ZlHiKNmjk2BIA81YEHvVG3BpWa5V9TckgAfmWtUXGd9F7fP8G1ONdWTcIZsAZrgax2UkBlJEigMAd7XO/wB6veYMZLikwhe7yeC9yAB0/SJQt7aDQfkRUuOIujmV0KBVV3brK2vlRSNM2+l8xNzYAE1VTcSlZR4alUy5QbZiVAy6n0Hl5U4XKWqlfn3EzpKr28FpytH4MkoLXPhre3Y5jpfz/wA6ZzQWyCUDpdvCvc6NGoc+molH7Jqm4PjhGXubZgB/GiPBSNicI0By+E2IEgYjVZBGAxDdl8MEkW7edqFjrK5y8Cc/w6QPcK4ZLO48MA63zN7o+J1vvr5URQ8oRBvrMRYntGmYAehFwfzFTLgWhhGVBYa/xbzbvl2F/mWvg101LfFvXsNLVnPPvQ4YZNWPl5RikRRHOJGBFgwMTEaXCltCbbfBewrdOXeYsNMixwnwiiqvgyWR41UKoBB3AzKtwSCbgE2NYEi/cJB2sbsp+R1Go7Wq3w/EfEikSSPNKiEwksQySDULmGrIwuB3vYAi/TWPI06JyY//AF8UaR7OZkxkuLx6hrySyRhiTYrmBUKLkWESYcX0JObyo6rPuXOTcVBh4xDjDAGRXMQS6xu4LMAWJzHM29hqo3AAq5PAsc3vcQsDf3IlBsb7G2+v7h3F63UnHbS/l9TCUVJ3aKjlDGJgMdjcBIwRFP0qHMbDwSBe19wqFB/wnNWWI5lkxrNDw4EjUPiCLRpsPqz9s2zWK+QIPahbnTlgYSTDYrESPioziFjxBlGqxsSwyEHpGj7dytalBCsahUVVUbBQAvyAp1JqugNpb9Su4by3DBE0eUSeIPrS4DeLe98+a+YanQ33O5JNBvM/CH4OhxeBmKRZlV4H6wSTZRGGP1mv2SQ4F8rgDLRxxnjkODhMuIcIg0Hcs3ZUUaux8h/rWRcd5im4lMrFXVA1sPANWubjM4HvSkXFtl28zQ2oKkKOqTs6RPPxHFKGN5ZWv3yxoNTp2RFv39NzrsuCwawxrGgsqKFHnYdz6nc+pNUHJfKv0OMtJYzyAZyNQi7iJT3A3J7n0AolvTxw0q31FOV7Locr15mp5NNIrQzMx5y9nZQmbBJmQ3LwLe6ebQge8P0Nx2BGgCODOcPioMQE8aOFjaJmYZTcnNHfRSCSwX7wBNzt9BlaH+P8lw4vM2sUp3dLdX9Yp0f46N61zzxtPVj6nRDJF8uT4nbgvNeHxg+pkGfvG/RKvoUOp+Vx61cqayPjPJU2HF2WOZFvZlIDD4KSHB9FJFQsJzXNCAI8XIO2R2Eqr8pAWHwrP/UuO2SLRf8Ap1LeEkw/9qOnC5T5PB/foP8AGrvgrfyXD/8A68H90tZBx/mrFY2AwSypkLITliUE5HDDUN5jtXfAc+YqGJYvGUrGiIp8GK4VFCDUsbmw3INaceHUh4Z1VGyg3of5l5lwkcUkUpE2ZGRokOYkEWysRpH8SQRuLmswxPMuJxZCCSaXN9hczD/y4lVT81NWnCPZ7iprGW0Cetnk+Cxg5E+Z/DS4speoviHCjHecgawfi5Vw4eSTM7OkSkt1MLFgBbWw1cgC+Y2FzWh8q8rDCHxprPiCLC2qwqd1TzY92+Q0uWvODcrRYRSIlsW992OaR/128v0RZR2Aqc2HFVDFT1S3ZE8trTHZEZ5yaH+dUtw7FE6/Ut2vvYA28wSDfta/aiZlAqFxMExPbe2m3Yg960m9MWzKCuSR82uCBdA2Vbk3sNCQO3bXb1rR+RuBJicC30tUMTyFogTZlsSruraEXIFt/dPbSofE8PMzfyR0icNqQUFlIIIOUEd6iwYfE3+uxSNpc5mNgO/kNq5lnhp1M65YZXpXxJ2M5HMahIcXhpY9/CxKgAHuUIzZfw5fjXDAcqyrmCJwtM4ysTLPILXB91nbuPu9q8XBxMpvPAp8yqm35ix/1qEOFou+KQ62BEYa/kBYWPy/0qONjlez+ZTxZI/mXy+oSQcgxMUfF4lcRkvlijVYsOtxsqqRpfU2C3treu/FeBiRGSOyFlKqVA6biwsBQ6+HVQLTa+qOo+dv8qgNw9i3TjZYzvs6Af8AN0/1rWGaNdK9xjLFK+qKHGculPd6rjQbn93r2OtEfBOFywYANKrJ4k8gCspUgKsdzY66lSPkalYbFiNEGe5jUEEgi7KvTcnWxYDbXsKi4nmHHY8OZrsFGZUWMZE+83Tc+7f3j330ohNzi0yprTVHKN1Vbk2JGbc3JYXrhBxLPqjHpze6VW1vtSORpdtlFtPOq08NJFzc2sDm3FxoQo0AOoBJbapa4ABl69u26i+mgFgO/wCQrJRjBtt7s6JSlkilFdCdC4zhd7KPIEbghsulwVOo3033LlktIupuVIv30syn4g3/ADrzDQBDtmJ0ub3NtAFt29B510GHzyKLG4uNNeo7gedgPzJ8qzT15LRUlw8VS6n0FwvEGaCJzqXjjY5fvMgY6a21NSTcakED4GvnA4ecEkwtqb6RgH81AJp64SVvehc/FHP8Sa7nOS/Kzz1CL/MjX/aBxzCNgcRDJPCJGjJjTMGYyr1x9K3I61XUi1CvDfa1LHgooxCPGVAmeUtaynKhKDUtky3uRcg0K4Xl6ViPqsg+Cra/ew1NGvAuR8GLNiXmkOnTkaKP5lSzH9ofCj8SXahvRHvYL4bDYviuIv1zybZ2sEiU9hboiX0AufWta5T5MjwKhmPiz2sXI0UHdYgfdHrufQaVacOkgRAkOREGyqAoHy8/WpysOxqljp2+onktUh1Kvb0q0IIpc0xnNPNc3pCOEkjedQ5Y3b7RHwqYaUVMRXDgl9zb1tc1yxHKEMv84A/66q37rVdmkKdipAu/s1wjbonyQD+BrifZxhF2RPmgNF1cnpDYOR8oon82EH6qhf4VITAzJ7rm3xNW6041Vk0irGLmX3tad/4ke4qRLUV6QDvp4PanGcGoT14n+VJoLHNh0XMUVVLm7FQAWOpuxHvHU7+Z86H+KQE3ogqsxW9VETBs4I1y/wDCuokDU2He2m1hsPlV+u9dR/jVNILBeThRPauacMKn/SiZ6Z2o0oVsojgurNa5tb5Xvttv3p3X5kfDtVvJXJaWlBbBzFcBbNnh3tqunzy30y7dJ0/cBVT4aQXzQ2P6sik/xB+VaBBvVng9qweBM2jnlEzTBcKxMxssbL2vlZQPi7/+nWjjlzl4YUXYB3Ite3So8kH8T39Kth7wqVFVY8MYiyZ5T6nSN/0F/IVJjN90X8hXkNSY+1amSHQ4eM/YX8qkfQYz9kD4VzSu4pFHBuHL2rrDGV711FeigdHVGNdkauArslSxo//Z"/>
          <p:cNvSpPr>
            <a:spLocks noChangeAspect="1" noChangeArrowheads="1"/>
          </p:cNvSpPr>
          <p:nvPr/>
        </p:nvSpPr>
        <p:spPr bwMode="auto">
          <a:xfrm>
            <a:off x="63500" y="-1571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s-CZ"/>
          </a:p>
        </p:txBody>
      </p:sp>
      <p:sp>
        <p:nvSpPr>
          <p:cNvPr id="5" name="AutoShape 4" descr="data:image/jpeg;base64,/9j/4AAQSkZJRgABAQAAAQABAAD/2wCEAAkGBhQQEBQUERQUFBQVFBQVFhgVFxQVFhUVFxQXFxgWFRcYHCYeFxojGRcXHy8gIycpLS0tFh4xNTAqNiYrLCkBCQoKDgwOGg8PGiwkHyQsKSwsKiksLSkvLCwpKS8sLCwsLCwsLCwsLCwsKSwpLCwsLCwsLCwsLCwsLCwsLCwsLP/AABEIALkBEAMBIgACEQEDEQH/xAAcAAABBQEBAQAAAAAAAAAAAAAGAAIEBQcDAQj/xABMEAACAQIEBAMEBgUJBgQHAAABAgMAEQQSITEFBiJBE1FhBzJxgRQjQlKCkWJykqGxJDNDc6KzwdHhNFODo7LwFZPC8RYlNWNkdMT/xAAZAQADAQEBAAAAAAAAAAAAAAAAAQIDBAX/xAAzEQACAgECBQAIBgEFAAAAAAAAAQIRAxIhEyIxQVEEMmGBkaHR8CNCcbHh8cEUMzRDUv/aAAwDAQACEQMRAD8A1+1eZadSqTIZkpBKfSoENyUstOpXoAblrwrT6VAHIrXoSnilQBzyVD4xxFcNh5Zm2jQt/gB+ZFdeKcVjw0RkmYIg7nubXsPM6H5Ak2AJAhjUk4iY/HAhi8WB4sPIOuZC4vI4uCdMxykaAba3MzlpRcY2y35Nxc82G8TENmLMchKeGco0uVAFgWBt6W110vSK6mvMlOKpUTJ6nZztXtqfalamIZlpZa6ZaWWgDnallrpalagRzC0stdQKRFFjo45a9tXWlamI5AU4Cn2pUANtSy06lQAzLSy06lQA0ivLU+vDQBztXlqfXlqBHa1KnUrUixtK1OtSoA8rynWpEUANr21K1KgDyonFeKR4aJpZTZVHpdjYmwvpewJ10ABJsASJUjhQWYgKASSdAABcknsANaGOFwHiE/0qUHwImIwyN9plOsrD0YafpKP92rMDSPeFcFkxUgxWOGo1ggN8sK3uGdTvJoDYjSwJGYKsZPTqVqBMbavLU+1e2oAZallp1KgBtqVqfalagBoFLLTqVADSK8tT7UrUAMtStT7UrUAMtStTq9oEMtXlq6U0igBtq8tT6bQB5Xhp1KgQ21eWp9K1MVD6VI0qRYqVKvRQB5StXtKgDy1K1AHP3NOPwkgEKBIWkhQS+D4o6yqm7E2U3J0yn3QO96icq89Y+eSSMQfSspTqC+BkzRo/W+UR36/duG6T50rHQVc0sZmhwaMVM7ZpCN1hTU28r2Nj5pbvV50QxdkjjT4KiIv8Ao/dVTwHgkiSPiMUyviJBlOW+SKMG4jS++wufQerNa43CCWJ4ztIjxn4OpX/ABpjGcM4pFiYllgcPG17MLjUEggggEEEEWNSqB/ZFOWwLhtGXEMCPJvBhLf2y1HFqESxUqVKmAqrOPcZOFjDLE8rMSqqpCi4UnrY+6O17HfarOgv2pY4w4WNgAbyMpuSP6NmtpuOnWoyPTFtF446pUc158xZNhw8EHYjFKSR52EJIHqbV2/+N8WRccNdh5jExW+XRrWaYHmuaNQA5HcDS3ytYfIVNfm53OZzlYnVk0Y/rj3W/wCr1FcL9KaO1eivwH452xX2uGyKPM4iHKPxZbV6eeZ7f/Tp2/VkQg/PKKz2XnTEJs+h2bz+Z1v6GpCc9yMDmsW061Fm+ZB1+d6a9LE/RJeA6j5+mO/DMYPh4R/xvUiLnk3HiYLFov3gIZAPU5JL/LU+lZ8Of8QmubMo3LDUf5fEVLwntGYspkGbUXtobfrHb4nSrXpNmUvR5LejW4Jg6qy3swDC4sbEXFxTnIGpIA9dKqOXeKo+EVywRVLJdiqgZGyi5vba1O4ni/GVUw7qxbMxZGDWCDYFToSxX5XrfiVj1vwZPHz6S1tStXqgAWGgG2+g7VAhwxDnI2VM7MQANTexG33gdf8AsE8jjppXfjsSoXduidXhp1KtiBleGnWpWpCG15XtqVAHlKvSK8oAfXtKvaBnlIV7StQAqqeZeY48BCJZfczhSey3BNzYEnUWsBuewuatqBfbOgPCmJ2EsRP5mlLoVFW6BXmX2kfTWihWMeCMRhpTIuZiQkgY3Hla/a9V/CPaE/D5cQsaxlJJUfNMsw2hRDY3Gl170KYPVAbgkjU5e/w0HyqcLZQUzXzKLLqbdRLbi9gB+dcDytZPkdqxLRYcn24+GA0sMbKdmjd7fA6NarLh/twwcgJKSDKL9JVhfsOrKbk+hrOZYgfeUNfe4W/re24/Kq+blmFjdc0fe6dQB9Yzc2+Batcee+plPDStBXy37UBgppuhWhxGIeYizI0ZkNzlYk3AFtx2vpfTXuGcyQYn+ZkVuhX3X3WHexOU7ghrHQ2va9fM3F8O4QsuaVbZXYZbBrdLBRqmt9P86OPZtzpiMJhEBIkizOfDfTpze8kgF01zbhl/V1NdCltZgovua5OxPEILHpGGxBNj3MkAGl/j+VXBoFgxC8Sxyy4aaWLJhCCpRGyv4w6XR7qwIa91NjlUhtKt3bHQbwQYpfPDyNhZfj4chMbfJxVpk0EdZ37bRfBwD/8AIJ9dIn2/P+NES84QLpO02Eba2Lj8Nb+ktjG3yeq3n2MTw4ezJIjTLYpqDmeNBYgsPtbioyvkZtg/3EYesbjptp8b/v8A8qk/Rmtofjfe3nRZi44DPIAECiQgldCAGK5lXQEbeQ320qHNOuYXS4Ug5T0i/me5P/eu9eRKz3oSsH8re6LsO+9jSGFY7XHob6+g/wAqK3w4eMyRRhwLBwdHjvsSVtmU9mt+R39xGLjVfDjFy3S7KLkliOhC3uj9L3j2C71Fs1tAxiomTS+pANlN7Ajue3wqP4DWtqvfT3RvuO1FkWEVlGRVzDdDuw7sjDc+hue4uL2s+CYZCAQt2YA5T9m7WvJ377evbetYLscmWW1lLxLi5jwGBgZA6yYqd2VlzKwWKNQP+axuNRYGtM4VyVFh4mgjMsJmj8R2jezRkFLpG9rhc2o+dUPAOY8DHD9ExKF2Miuq+HmXrESowJIs12G2uvxos5c4l9M+kSBjbxWhBtqFRmIAHbpdT3uSTXTw9UY99l+z/o83JJKb/Vi5dwE6Z1mnE8QA8NiHSe9z/OOGswt6D4Dar2OPL3J9TvTMLhvDW1yfjXaurBj0QSl1OacrbroeUqVKtzMVe15SoA8K15kp1KkIblpZadSooBWpUqVAxUqVNdwBckADcnQD4mgB1c8RhkkUpIiuh3V1DKfirAg1Q47nrDoSsZM7C+kQzKLebnpH51SY3nvEm4ihjS33mLH8gpX99Yyzwjs2axxTlukD/tZkwGAfCIMKgZpDLJ4KJGTCFZMpItu5B/AfSons84Bh+JibOrxrrJCVceIIs5jtIpDL7ytY76Nc7Vx5mk+ktHLjjI0hvGvgyLEqorrsCR4jZpdlBY22IBqs5Q4picHj8WMLlkRX8E+IMxKROwX7SkHUm9+9Z3jk9TRrzpUg1x/skkXXDzxv+jMjIT/xELD+xQ7jOEyYRrYqJormwc2aJj2yyqSt79msfSjPCe1DKbYrDsm3VGcw+att+0aLOH8XgxaHw3SRSOpSNcp+8jC9viLUnixZPVdDWacNpIyI4IHUizfeXpYehNiGHowI9Kg43BvBr0lTbW1l+YJ+rN9Nyp812rQ+N8g5DnwJEfnC5Pgk3+wdTATtpdQbdOtwMzORmR1ZJE0eN/fGYHsLgqwBswJU9iaxlCWN79C04zVxA2HmJ8Nlkhdo5kkbMuobKQvn0sptsbjcEDStJ4X7acO+FeSZWWaMLeNdpSSAWjJvlAvdgdVH3t6z7i/L2cFo7LbsT0/IgaD09NLbGi4OiwSytiGSIiGUBXWRvELxMqWCKQRmKm5NrD1rVZaTr4CjjUup9A8C5yjxgKvE8N2VMkwtmLglRlYA2a1hdbE2F9apueOW4cLC2IwsMcUmZc5iGQHqDqSq2W+dFF7X6t9aH+F89x8QXLO6NJhcpSdM8aSN40UqdDgFWzQW1FrE7a1qs0UeJhINnilX5Mjagg/kQe2labzjKFmarHKMzAH4sy/zIyKjZlBVW8S3STN94EFhbbU2FdJUSYiSJiqi3jRMf5pRqWUn3k3trcWt5UbDkRuH4kyh88LZlHZgzAnVLW2B90202G1A/MXEFbGzFWF0LNc+KlvDFixKr1lRfz8u9eXrlxnhce1nrrRo1pnZ+LqEyxWQCxDHUtY3APlr3Ouw0Fwehw4lHj4YKrqbywXtlOvXCO8Z/NTptY1VwwnEJmhVMu75BLl0+0Pq+n4fw2rseHSqsN2C+N0xHJJeQ5suVTl+9YfOqddO5Wqt+xLjxQhCsl2ly7nZGv2t3G2nrtVnw/iOWO6NlkVVzb2lzW6h5OGC37G3xu7l2RIcU8MhRZwGDpZgQRlYmxGmmth51Z4HlibH4iZ43VYhM6FyTdWWxJVN2YXBGy3N7m1jhCc5ZniUXdXY8mhQ1yewR+zfDxjDSYjIudpJEL21aOCyKL+XSxt6nvRRwmDJBGDvlUt6tbUnzNckwCYfCiGIWRU8NfPXQknuTcsT3NzU9dAPQfwFe5FVJR8L9/6PCk7t+We0qH+Jc6wRHKh8Vv0fdH4u/wAtPUUO4vn6ZvcVF/M/6/vpvLFbEaWaFalWbpj8fNqFnYdssenyJU/xpy4HHd48R6aga37ilxH4DQaNalWdS4/FYexZ5Yhf+lQBL/rWA+V6tIOcpE/nFSVbXzIcht8GJB+Ob5U+Iu4tDDClVfwzj8OI0jfrtco3S4/CdbetWFaJ30JFSpUqYCrylVHzVzKuDjAWzTPfw1Owtu7/AKI0+JIHmRDaStjSs68wcyx4QAHrlYXSMGxIvbMx+wl+5+V6C8UMVxCXJIc/fwk6YkF93v73xa/oK68A5ekxjPLI7gM13lNi7sNCE7Cw0vay7AG1h79GbgmOMhZ3weJJDXLM0bC7DN95kGYjuyZhqyDNhvk3eyNqUHXVl1w7kaw+uk/DGAAPxMNfkoq4g5ZwybQox83HiH+3f91WKOGAKkEEAggggg6ggjcEU6tY44x6Ih5JPqwH5kgiXFLGAiDQgKqr1HUkAbnXfeh32X8Pin4jxXOiOBJGVuNsxe+UjUXt2q25w4Ws2PDG90MfZDfL4b21BI6lX3SD2va9VXsUYnGcUJ7yRf8AVLWOOnOX33NZtqKDbiXI8Ug+rd4z5H6xD8Qxzfk1BnE+XJ8EwcdAB0kjJKFu17WKE7dj5GtWvQpz/wAcMcP0aEFsRiQEVVtmCu2UkXBAZtVUnQWZtozVyww7bExyS6PcruXvaFmPg4wWJ0Djvfztv8rEeTe9RFxrgEeOQZjllQXimSxZQdQdNHja3Ul7Gx2IBAbjPZtNFhlIkE8gW8qBT1MSSwiJ1YDQAN1HLuSctQOVeeGwjrFOS0V9GOpS+4Podz6gHe+eVNxemY9O2qBA4nE8cjxToEkS2YC5Vgb5ZI2OrRtY67izKdQarMfwaLFw5WZUkRbxm6jX7hJ2B/IHXS5vrvNXLq46ANEVEyKWhfSxDAEox+44A+BCt2sc0weABXrQZhmBDDqUgkEHyIIIPkRXLmjwpXe3Y6sUta2W4McncuXxHgZ3WSRJw94wyKVVsgyki7Wu2+6kW0NSuC8047hqrllUh1WRYsyOhRifeW+VX0JsuU+ZvVvjuHRTqrFxFNmy3zZQWF1FiDcN8PvWoN4p7OMSpJRVI+6XiBt2I6hfTztWmOSctTfUznDaqCPDc+Y/EYyITyFoGnXSyIihrouVlUsoBcjc6DW9DPPEojxWKQkFmlJNmZrEObqSddCoPrpVTgMI8E6rKgja5AaQMADYi9wRfXvelzNLmn6irOep2GYZmY3JIY3ve/5/CtViTza/ZXzszc+TR7TXOQsKBw7TvCc221z+/SoPM+CfERcIhhbJI7kI1yMpaVuq410tfTyFcuB82LDw4xqhY+GRcXsM2vVppqcvraqrhuOGJbBPii0WFw5KySFxEHYMSUiIkWQnq1yare9q8n0fFPjOctlq+p6eacVBJeP8EHhvC5OG8WaB2EjwvCCygm4mlhByhxuVmI17k1vPKarFDMzHKPpEjMXKC3RGCWK2UbV89YnEQ4bHCbD4j6T9eJWW0yplSQSKjSy9TkhRc2tcDU1pHLHP8AZDjImRZjJPGwcuiBXZGLA2scyHqABOulrX9TS+PxUttNfO/geZqWjQ/Nmh4/jcUcZnmOSBNiwsXbYBVOpJ1sN9ybds/wCK84S498oukJPTEpOZ/LOQCWY9lAtt+saDifMEvFsWhytlLZMNALdKnYsNs5AzE7ADyGmr8q8oJg1DNZ5yOp+y33WO+w8zufQWAtxlO1f6slNR3ZQ8G9nzyANiWMS7+GuUv+JtQp/aPnamYLha4DjSIeqGeH6nP1FJAFDC57hkWx3/AJSB5VoVAntTmjCYciZI8TFMHiDEXIt1D01CPY7+GLXrTTHHGyU3N0HVKhTB89ma5TCygDuxVQdL3UNYkWv27VObmNxe8D6b+ls19SbfZb8vUVL9Jx33+DHwZfbRF9ouKy4FoxctO6RgD7QB8Rh63VCv4xXbAcjYeKFI8v1ioA0iEozPuzG2jXYn3gdLChzinHEnxUE2IzQx4SQ54ypkJfMCGzR3UdSwmx1AB860GGZXF1II8xVxnGb6kuLigJ4vym8IzLeRF6sygiVPWy/xX5gCpnL/ADWRZMSwIOiy6aeQltp+Maedt6LaEOc+FJCjYkEItwJRcAEMbZ1B0zXOoHvC5tfccdO6JuwwryhTlPjliuHkN9LRMddhfwie+gJU+QI7LcrrRO1ZLVEbiGPSCJ5ZDZEUsbb6dgO5JsAPMis14TBJxLG55D73W9tRFGpsqL8L5QfMs3nVp7U+LZVhw6n32MrjzVDZB83JPxjFdfZjxCBoXCyJ47OSyZvrAi9KdJ1I943Fx1VzT55qPbubwqEdXfsGsECxqqoAqqAFA2AGwFceJcOTERNFILqw1toQQbqynsykAg9iBXe9e3roMLAnlbiT4HEf+H4o6X/k77Kc17IPJXs2UfZYOn3LnFUHOHLIx2HKiyyqCYmJI1NroxGoVrDUaqVVhqtV/IXN7YpXw+JuuMw/TIGABkUHL4lvvA9LgbNrswqVtsXLfdFJzU0w4jmT+bDKG92+3Ve+v3bZe976VW+wofX8SPm8J/MzGrbmLTETN2Dsfy/9qp/YObHHsSAAYLkmwAAlJJJ2Fq5sUrm/vudGSPIafxvjKYSBpZNhoFuAXc+6gvsT57AAk6A0OclcGeR2x+K1lmBMQIIEcbADMAdVzLZVG4QC+rvUCFDxrGZ2H8hw5soINpXNjY/rDKzDsmRd5Hsf3roW7swfKq7jqzv2kcmZwcTAovvMtwo/rNbWPn8QfOtCproGBUgMCCCDqCCLEH0IoyQ1qhQnpdmc+yrm698DNfMoLQk/aW/UnoRe4/F5CrDnfhPhyfSEHTJZZAO0gGjfiUWPqg+9Wb8wRHh+PZ4Tn8Ca4IIOZdGykg7lDY/Ota5q41EOFzSu6BWiUxljYOXAaIqNyTobDybyrmceJjcX1X7nQnw8ikujMqmw7uLxymM5nDDIkgZT2s3unXf92gq5wcv1T33vbX/vyFVXDZR4ZO4ztr5g2q14FgWxEphUgF5G1OwUXJb1sBew9K8+DlKoeDvnGMefyVH0g5JFAU6sVDDS+bUagixFxqDqb+dR8TyXh5lDMgR7At4LWW/lltYfILttUXnni6YXiLYfCN0QrkkZwhzzgMzkbW1stvMNUCDmkrbxkyk91JUjVhqH07H7VegoZIHFJwn33Oc/KkkZtFKShIzA6HLcbaWJ0v8AKqrj80jzlnVoUSyQrYlY41PQob+0W3LMWOpoug5jjYD6y19s+mo9WFj8ialuM2W+uo7Dz7HypcXS7kgeOUlVmZRynOb9RuzFrklj5+vc39anycTyoqm5sNbm9hfMEXyXMWY27n1onxfKqSu5hUdJ6gOlhmvYi2hBsdwdtap8Vymc32g33WFrgaaML3+JAFdCywkjneNxluS+T+YcRDiknw4DOtwVIBGVrA5rjuNCVIIvodSK1Gf2qPM5SJ4YWA1VbyyaWuc7qI7XNtATWRcQkeFREUeFGzFyozMyi4NmGjEjUnT3gLAXzc+A8aP0qNFAjjZgtrAk3FlLudWN7enkBWU1NxdOl7Pv9jojoT8/r9Pqa1LzhMzAR4mexBzGQQwkHyQLG4+dxvXvA8DhxIzFjjS4ZWy38eI5WEge4sTZ8wuR/Ngqd7jnD+a5eHzMsPhMJbMY5UBEliw6GBBLa2te+o0I2veH+0nCSPdUbA4pe1s8EnmpygFb7XygeZO9YrG3zp3+v8lcStmq+QUey/GEQPhnJLwFdSCCUa4vr2zrIR5CRaMppwis7myqpZj5KouT8gKzzCc0xJj8PMoUQ4uN0uP6OcFWeNvRlMUi/itvpb+0zjHg4EoNWxEiQADcqbvKB8Y0ZfxiuyEuXc5ZxuW3c58lcMjn8bFuM7TtrmBGUkmSRF72DOsZtv4AqyxPBnw/1mFJPdkOtxbsO5JB21JbyFWPAeHfRsNFEfeRQGt3kPVIfm5Y/Oq7inM4D+BhrSTkNYgF1UjfQaMwvrchV+0w0BicI6Vq6/O/YNSk5cpxm5/w8cLu+bOmW6KNSWBIsx6cvSeomwsarcPwLE8TZZscWghGscCEq1iLXJIzKSptmNn1NhH3jYjlmfCqk8k/iSmdJJMwVkU5hkXUC4JuMwFwzJlAVaPcPOHRWGzAEf5H1G3ypwbb0z/sJUlcQE5k5eGFZPBusbGyWOsLrYgKfLQFfLKfIUYcC4p9JgWTQNqrgdnXRreh0YejCufMuC8XCyAC7Kudf1k6rfMAr+KhvkPH2mkjvpIniL5Zo2Ct+aun/l1XqzryTVxsD+fcSZuJzKN0EUC+hyg/9cpo7k9muCCBURoyoAzI51IABYo+aMsbXJyXJ1rPuIi/Fpie2OP96v8ApW1tv86nHTchzuKQGjgHEML/ALLiROg/o5rg28gWzD8ig+FI89yYcgY7CyRds40T82JjPykJ9KMq8P8AHf1+NXo8Oidd9UVPD+asLOQI5lzHZHvG5+CvYt+G9DftA5bkR14jgujEwdUgtpJGBYlh3snSw7p6otXnE+RcHiAc0KoTuYvq7nzZB9W5/WU0J8Y5cxHC0z4XiLKhZVWKd7XLEABM2aM6nXoUAXJIAo3S3BVexT8S460qSyFApeORyPeylkLZc3e217a2oV9njYnEeLg8OMn0mRGmffJDEDe4+7dxcfa6V2c2mcQxGbCkhdTCwOXYvkuQoAsPeGg20qq5Ax+IixTQ4bFJhzOoGeTw12NwhLoxVw2YWA1I+Fcvo8Xu2dWZrZI+h+H4CPBwLGlkijG7EDvdmdjoWJJYk7kmqviHPeDhFzKH7fV9S38vEJEd/wAVU+G9mGdg+Oxk+JfffKPkXzsPwZKJuHct4bDkGKFA4Fg7XkkA/rJCXt8669+xycvcoV5sxmJH8jwbZTs8t1X43fIpH6pf4U48r4vEqRjMYVVt48PpodwXIVT84z8aLSaVGnyDl4RkfPvI8eCijaBnKMWV/EYMc2hUgKAqjKGFgANKb9B+nctRsWKy4J2CnQhjG5RUa5tlMcq69rX86MvahDm4eT3WWIj55l/g1ZtyvzfBBhsRg8XG7xSTB8yOUcHLEbqbWBUxq24+dYrbI15RtfImyFyq2bCC/ZmGvkMtv3Wq95F4sF4soIdgiykhFZ2JcMNAup0sdOwNUfK0geF2S+VppGUMRmCXAUNYAXsBsBQzxvGsuJmSMENc52DsARpa9iAoAuPUsb72rlww/Gl99zsyS/CX32IHNMTLjZmcq3iTSv0sj3DSt7wUnKf0TY+lTcbjFfCSZlBYsrBraqfFlFh5AjtVNJhV01ykm3mt/joR+VE/NHhfRh4UQjuy9Qv1KM1xtYdRBt8a7J5KlFeTiUNSb8B97A8ImIwGLinRJYhOhCSKrqC0dibMDa+VdfSrzmP2dYXDfXwu2GhW/iLmLQoT7smVrlVzdJyn7QIFgaxDgmInwsqy4SZo3XW4IFgbXz7qybaNYHyNbTyNxGPjTtJjZBNLh2UrhwpSBNLeN4ZJMjFri7+7oLC4FXLTLbqEbjzXQAwwmd5VVgpeNDcrmB6rgMp3B0/jUrKyLDCzCwLucoKrctewW+ii9gO3pepuNiVOMY+NQFVXFgAAAHCvoOwuxqHxzE+HIpteyE/m3fy1tXlycoy4aO5RjJcQscVEGcXCkFR53G+1tR8jVXiuVYHbMoQtuN4mv+slgT6laF+LcwO2I6JZFVWCEKMtgO6jv33qVFzBMoBMgcHbxky3HpItuwO4reOPIqaZjKePpW47ivBpCjKJAVH+8ysVGa+VZVDaXHcLe1RcNhERA2JjnYCxzFs6A+hjFxp61JwPHFOcnPGGzBrhnQFrkG66adjlG1FfC4cNMgZWBfXqicKw8r23PxFXOfDVP5ERi5N18wW4hzLF4A8CMZiwyselk8LKwsNS2/n50TYvnR2xsLYm0y4Vs0K2yFsxR7swU3ayoL22Db3NRuK8hq92QKSwtcgRN59ui/a9lvc1ScVw0oUJIjX3zGym4BC5Ts2y6g30oxzg/UYsiklzI2ZuKYninRh1OHw+0kjHrPmoyn+ypHqyiwYm4NwOLCJljGptmdrF3ttmIAAA7KAFF9AKA+SOI42XDJFFiMJnRAPDYqJFAAv0pHqtz72u+pveiP6HxT/fYb5Ej/8Anroj5q352+pi99k6QR4vDCWN422dSp32It2Iqn5OxZaFka+aJypvcHW/mB3DHYb7VHPDOIsuuKjRtdVsw9NDCD++hrljg2LeWdUxXhPG+WZ1jbLM5ZyLIcmW3WT+uNxrSbbnF158AktLVmmAX089KyzlXEKuLw5U6eI8Y31VkdBv+llPyFE8vKmMe1+IE9QNvDmVSO4OTEq35EUE8owkT4ZW95Z1Bte3TLr3N9u5PxNGT1othDo0R+bYvB4piu2ZhMvrmiV9PxA1sOExIlRJFNw6q4trowB/xrNfa5w/JPBiAOl1ML/rIS6fMqzj8FV/IvDcVjkki+myQ4eBggjS+ZlcF1IIyjL7w6s+oOlqUVpnL2jlzQialj+OQQG0sqKfu3u/7C3b91Dz+0VJWKYOGXEsO6qcoPrlDZfxZak4D2fYOL3ozMd/rznUnz8IARf2KIo0CqFUBVGwAAA+AGgrSpPvRncV2sEzheKYk9UkeDQnYWaS3wjJ/vh8KiY7kPB4eOTEY+WfE5VuxkkYA3sAqBTmuxsoBY6kUc3oBxH/AM7xgQa4DDNd7HSeXUBfVSL6fcuf6VbFJFJuXsRn3HOFvHwxJfBkRZM4WQuuV1eM5QEzXAyoDmyi4QEXzV35c5EjwGM+jcVW/wBIUCKaN2Cq9+kBtAVZjkOZdGydmvR/7Y4c3CyPKZP7uUafnRBzLy8mPw2RsocdcTEXCvbuO6MOlh3B8wCJjBRTSKc7psol5MxWE/2DFsVH9FMTb4Xysn/LX4143OmLwv8At2DbKN5I/d+JYF4x83T4VJ5J5ieTNhcTdcRDcdRuzKtgQx+06XW7faVkf7RsV5qainutiZSp1JWUfD+d8JMBaUITt4vQD6Bz0N8mNXoa4BGx28j8POqfiPKeFxBJeFQx3eO8Tn4tGQW/FeqB/Z/NAc3D8bJF3ySAZD8cgyH4tEx9afMupPK+hK9qMtuH2+9NEPyzP/6azmdRHyxipGVS0uNyxkqCVsYkJUnY2ikFx5munNfGMazGHiBjvDcjJlsc6g5myGxstraKbE3FS/adw76Jy9gcPazGeNmHfO0c0jA+oaS3yrOG+R+41aqCRXrwlcIkcSZtYYXOYG+d4Y2fTyz5rfxoC5gnb6TKgsD4rE9tfNj3sNvL5m+h8X4qZsRMWsPClfDqNBdID4an1NhQdJiYosZPPMucLMAq2BzNbQkHdVAJt3OUd654vTkk6v8As6ZLVjSZzwnCIIQjYplBYAjxfEJIOzLBFZsttQzsoPa9W/GDh47F5Q63K38Blv5tDaYlgPM2Hx2qpPCFLPiLvPnJeNX1dyTcu2b3hfzGp7HY+cJxDYqUq6F0UXbP4bEAaWF49PguUgA+VEkpc+p7dfvsNXHlrd9CdxHlgvhVlgN4W90ox8N3F1sSyqySXBAWRbE3CnsYPInF/o3EcNJ4jKFlRX1KM0RYKyv2YAa2vqFt5Vb8zc1PlhbCMgw8IMLwgHwmuLESITqjKMtiTYgkMSwNC/M8ASZZI7hJkWVLm7WbzPdgbqT3KMe9bYNVc3e6/n3GGSrNH4i4PHeI2IIPg6g3H80l7WoP9octnjXe6k7/AKRt/jU3lrib4jG4iWVi7ukRZjqSQqjX8qfx7C4WWWQ4qYxlILxgXuT9aQQMpzdSquW49+99NMF/yb++hv8A9H35BrBuss8MpOoK+IAbNmQXDD0NhqNjceV5fGeHxswCMqgAHKxtuTrc2Wx+PaqXAuA41tfe/Yb2Fu5tVpYOv1mQG2n1kZ+WQtmHyYD0rrm6OWEXKVlhyxhzC7qxGV1FrMpNwddj5E1b8w41uIzsY4YITEOqZF8BYxsZsRPozG4NgLC+gznShaGOKGRWEiK6nS0bsfLbPl/M1r/JHs3ixUEWKxcksqyfXLE1kW/uh2VdLlQPWxGtYxT1trv7jaTSjT7AVhnxUMJnWQthjKsMZnVi0xYEkpbK4UqrMAdbAX3F7nmDBYvAlfpMJIkXeF/GUZWGYZH6wbuqkEEbWJor5lgGK4xgMGgAhwo+kSKBpm94C36qKP8Aj+tEfP8Awb6VgJlAJdB4yW3LR9RUerKGX8Q8q04MetbmTyvaN7Gbcpw4h5jPgEBbDBvFXJkzNJ0iPIzAFwoclRkOo1JsDpnLnOkWLsjAxT3IMb3GZl94IWAJI7oQHHde9d+U+MfS8HDKSGZlyufOROhj87Zh6MK843yvDijnZQsoFhIFBJA2Dj7YHbUMv2WU61ajS5TNyTdSLTG4xYY2kYgKiljfTYVR8iYIphc7ABpXaQ2y9zp7oA3vsANdqBeK8w4mMthMbNG0KSwqZo/GeR1e1l0A8TQ3KnM1wAS1w1alw6aN4kMDK0WUBCpuLDS1/MWse/nST1T/AE/f+Aa0x/UfxDF+DFJIfsIzfMC4H52FZryLhy+Nj/QEkh/Zy3/bdaI/aJxYJCsIOshDN6Ip0/acD9hq5ezbhmWOScjVyI1/VS5Y/ttl/wCHRJ6siXgIqoNl3zTwIY3CyQm2YjNGT2kXVCT2F9D6MayLlDjzYDFZ3BVLmKdSOpVB1JH3o2F/hcVuQNZ17S+UtTjIVvoPpCjyGni2+As3yP3qMkX6y6oMbT5X3NCRwQCCCCAQRqCDqCD3Fq9vWWcj89DDWgxLfUE/VyH+gv8AYf8A+1fY/Z2OmxtzVzTHgcN4t1d30hUG/iOdj06lBcEkegGrC9QmpKyZY3GWkq+d+LySuvDsIR404+tbW0UJFzmttddT3y2A1kWiTgnB48HAkMQ6UG5tdmOrO1vtE6/uGgFU/JXLjYZGmxHVisQc8pNiVBNxHppe+rW0vYDRFolvVRXdik/yoEPawt+GN/Wx/vDj/GirCteND5oh/NRQz7Uhfhkn9ZD/AHgH+NEPC2vh4T5wxH/lrSXrP3f5G/UXvB3nXl9my4vDXGIhsTlF2dFvYqPtOgLWX7as6H3ha15b48mNgEi2DCyyKDcK1gdD3RgQynurDuCBa3tQFxrDNwrFjFwAnDyHLLGvYu1yo7C7EtH2Dlk0EosPZ2CepV8A9rjjcakMbSSGyIpZj6DsPMnYepryLiEbxCZXUxFQ4e9lynXNc7fP4b1l/OvNpxjrDAGKZrIoBvK+wNvK+gX/AD0jLk0L29h48bmwe4rjp8TiHxCReIVfxpEyuwWO4Chsn2bAKTv/ABFbzf7RpuKCFJookEMviDwyxzNoCGDMdPge9bRyfwEYDD2YgzPZpWGozAaIp+6tyPUlj3oD9sKBZMLOEGTM6T5FW7aoyhjbViokAv6gb0scHFe0qc05bdDO347IheWyv4rySEEMLNIxYka6C/nVPjn8SR3e4zMWNj0qT2FxqdKs8PNeENYEm17JHpp5afaBqIsimSWOXojlPS1jlR1919N1FyrW1sxOpAFTHaTdbmnVJWeNiJY8QAhu9gljlyFQAAPhYVbI59zxikkqsrjNfLtYj4g9raX3NzXsMbQhTKqeIVy2ZlHiKNmjk2BIA81YEHvVG3BpWa5V9TckgAfmWtUXGd9F7fP8G1ONdWTcIZsAZrgax2UkBlJEigMAd7XO/wB6veYMZLikwhe7yeC9yAB0/SJQt7aDQfkRUuOIujmV0KBVV3brK2vlRSNM2+l8xNzYAE1VTcSlZR4alUy5QbZiVAy6n0Hl5U4XKWqlfn3EzpKr28FpytH4MkoLXPhre3Y5jpfz/wA6ZzQWyCUDpdvCvc6NGoc+molH7Jqm4PjhGXubZgB/GiPBSNicI0By+E2IEgYjVZBGAxDdl8MEkW7edqFjrK5y8Cc/w6QPcK4ZLO48MA63zN7o+J1vvr5URQ8oRBvrMRYntGmYAehFwfzFTLgWhhGVBYa/xbzbvl2F/mWvg101LfFvXsNLVnPPvQ4YZNWPl5RikRRHOJGBFgwMTEaXCltCbbfBewrdOXeYsNMixwnwiiqvgyWR41UKoBB3AzKtwSCbgE2NYEi/cJB2sbsp+R1Go7Wq3w/EfEikSSPNKiEwksQySDULmGrIwuB3vYAi/TWPI06JyY//AF8UaR7OZkxkuLx6hrySyRhiTYrmBUKLkWESYcX0JObyo6rPuXOTcVBh4xDjDAGRXMQS6xu4LMAWJzHM29hqo3AAq5PAsc3vcQsDf3IlBsb7G2+v7h3F63UnHbS/l9TCUVJ3aKjlDGJgMdjcBIwRFP0qHMbDwSBe19wqFB/wnNWWI5lkxrNDw4EjUPiCLRpsPqz9s2zWK+QIPahbnTlgYSTDYrESPioziFjxBlGqxsSwyEHpGj7dytalBCsahUVVUbBQAvyAp1JqugNpb9Su4by3DBE0eUSeIPrS4DeLe98+a+YanQ33O5JNBvM/CH4OhxeBmKRZlV4H6wSTZRGGP1mv2SQ4F8rgDLRxxnjkODhMuIcIg0Hcs3ZUUaux8h/rWRcd5im4lMrFXVA1sPANWubjM4HvSkXFtl28zQ2oKkKOqTs6RPPxHFKGN5ZWv3yxoNTp2RFv39NzrsuCwawxrGgsqKFHnYdz6nc+pNUHJfKv0OMtJYzyAZyNQi7iJT3A3J7n0AolvTxw0q31FOV7Locr15mp5NNIrQzMx5y9nZQmbBJmQ3LwLe6ebQge8P0Nx2BGgCODOcPioMQE8aOFjaJmYZTcnNHfRSCSwX7wBNzt9BlaH+P8lw4vM2sUp3dLdX9Yp0f46N61zzxtPVj6nRDJF8uT4nbgvNeHxg+pkGfvG/RKvoUOp+Vx61cqayPjPJU2HF2WOZFvZlIDD4KSHB9FJFQsJzXNCAI8XIO2R2Eqr8pAWHwrP/UuO2SLRf8Ap1LeEkw/9qOnC5T5PB/foP8AGrvgrfyXD/8A68H90tZBx/mrFY2AwSypkLITliUE5HDDUN5jtXfAc+YqGJYvGUrGiIp8GK4VFCDUsbmw3INaceHUh4Z1VGyg3of5l5lwkcUkUpE2ZGRokOYkEWysRpH8SQRuLmswxPMuJxZCCSaXN9hczD/y4lVT81NWnCPZ7iprGW0Cetnk+Cxg5E+Z/DS4speoviHCjHecgawfi5Vw4eSTM7OkSkt1MLFgBbWw1cgC+Y2FzWh8q8rDCHxprPiCLC2qwqd1TzY92+Q0uWvODcrRYRSIlsW992OaR/128v0RZR2Aqc2HFVDFT1S3ZE8trTHZEZ5yaH+dUtw7FE6/Ut2vvYA28wSDfta/aiZlAqFxMExPbe2m3Yg960m9MWzKCuSR82uCBdA2Vbk3sNCQO3bXb1rR+RuBJicC30tUMTyFogTZlsSruraEXIFt/dPbSofE8PMzfyR0icNqQUFlIIIOUEd6iwYfE3+uxSNpc5mNgO/kNq5lnhp1M65YZXpXxJ2M5HMahIcXhpY9/CxKgAHuUIzZfw5fjXDAcqyrmCJwtM4ysTLPILXB91nbuPu9q8XBxMpvPAp8yqm35ix/1qEOFou+KQ62BEYa/kBYWPy/0qONjlez+ZTxZI/mXy+oSQcgxMUfF4lcRkvlijVYsOtxsqqRpfU2C3treu/FeBiRGSOyFlKqVA6biwsBQ6+HVQLTa+qOo+dv8qgNw9i3TjZYzvs6Af8AN0/1rWGaNdK9xjLFK+qKHGculPd6rjQbn93r2OtEfBOFywYANKrJ4k8gCspUgKsdzY66lSPkalYbFiNEGe5jUEEgi7KvTcnWxYDbXsKi4nmHHY8OZrsFGZUWMZE+83Tc+7f3j330ohNzi0yprTVHKN1Vbk2JGbc3JYXrhBxLPqjHpze6VW1vtSORpdtlFtPOq08NJFzc2sDm3FxoQo0AOoBJbapa4ABl69u26i+mgFgO/wCQrJRjBtt7s6JSlkilFdCdC4zhd7KPIEbghsulwVOo3033LlktIupuVIv30syn4g3/ADrzDQBDtmJ0ub3NtAFt29B510GHzyKLG4uNNeo7gedgPzJ8qzT15LRUlw8VS6n0FwvEGaCJzqXjjY5fvMgY6a21NSTcakED4GvnA4ecEkwtqb6RgH81AJp64SVvehc/FHP8Sa7nOS/Kzz1CL/MjX/aBxzCNgcRDJPCJGjJjTMGYyr1x9K3I61XUi1CvDfa1LHgooxCPGVAmeUtaynKhKDUtky3uRcg0K4Xl6ViPqsg+Cra/ew1NGvAuR8GLNiXmkOnTkaKP5lSzH9ofCj8SXahvRHvYL4bDYviuIv1zybZ2sEiU9hboiX0AufWta5T5MjwKhmPiz2sXI0UHdYgfdHrufQaVacOkgRAkOREGyqAoHy8/WpysOxqljp2+onktUh1Kvb0q0IIpc0xnNPNc3pCOEkjedQ5Y3b7RHwqYaUVMRXDgl9zb1tc1yxHKEMv84A/66q37rVdmkKdipAu/s1wjbonyQD+BrifZxhF2RPmgNF1cnpDYOR8oon82EH6qhf4VITAzJ7rm3xNW6041Vk0irGLmX3tad/4ke4qRLUV6QDvp4PanGcGoT14n+VJoLHNh0XMUVVLm7FQAWOpuxHvHU7+Z86H+KQE3ogqsxW9VETBs4I1y/wDCuokDU2He2m1hsPlV+u9dR/jVNILBeThRPauacMKn/SiZ6Z2o0oVsojgurNa5tb5Xvttv3p3X5kfDtVvJXJaWlBbBzFcBbNnh3tqunzy30y7dJ0/cBVT4aQXzQ2P6sik/xB+VaBBvVng9qweBM2jnlEzTBcKxMxssbL2vlZQPi7/+nWjjlzl4YUXYB3Ite3So8kH8T39Kth7wqVFVY8MYiyZ5T6nSN/0F/IVJjN90X8hXkNSY+1amSHQ4eM/YX8qkfQYz9kD4VzSu4pFHBuHL2rrDGV711FeigdHVGNdkauArslSxo//Z"/>
          <p:cNvSpPr>
            <a:spLocks noChangeAspect="1" noChangeArrowheads="1"/>
          </p:cNvSpPr>
          <p:nvPr/>
        </p:nvSpPr>
        <p:spPr bwMode="auto">
          <a:xfrm>
            <a:off x="215900" y="-47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s-CZ"/>
          </a:p>
        </p:txBody>
      </p:sp>
      <p:sp>
        <p:nvSpPr>
          <p:cNvPr id="6" name="AutoShape 6" descr="data:image/jpeg;base64,/9j/4AAQSkZJRgABAQAAAQABAAD/2wCEAAkGBhQQEBQUERQUFBQVFBQVFhgVFxQVFhUVFxQXFxgWFRcYHCYeFxojGRcXHy8gIycpLS0tFh4xNTAqNiYrLCkBCQoKDgwOGg8PGiwkHyQsKSwsKiksLSkvLCwpKS8sLCwsLCwsLCwsLCwsKSwpLCwsLCwsLCwsLCwsLCwsLCwsLP/AABEIALkBEAMBIgACEQEDEQH/xAAcAAABBQEBAQAAAAAAAAAAAAAGAAIEBQcDAQj/xABMEAACAQIEBAMEBgUJBgQHAAABAgMAEQQSITEFBiJBE1FhBzJxgRQjQlKCkWJykqGxJDNDc6KzwdHhNFODo7LwFZPC8RYlNWNkdMT/xAAZAQADAQEBAAAAAAAAAAAAAAAAAQIDBAX/xAAzEQACAgECBQAIBgEFAAAAAAAAAQIRAxIhEyIxQVEEMmGBkaHR8CNCcbHh8cEUMzRDUv/aAAwDAQACEQMRAD8A1+1eZadSqTIZkpBKfSoENyUstOpXoAblrwrT6VAHIrXoSnilQBzyVD4xxFcNh5Zm2jQt/gB+ZFdeKcVjw0RkmYIg7nubXsPM6H5Ak2AJAhjUk4iY/HAhi8WB4sPIOuZC4vI4uCdMxykaAba3MzlpRcY2y35Nxc82G8TENmLMchKeGco0uVAFgWBt6W110vSK6mvMlOKpUTJ6nZztXtqfalamIZlpZa6ZaWWgDnallrpalagRzC0stdQKRFFjo45a9tXWlamI5AU4Cn2pUANtSy06lQAzLSy06lQA0ivLU+vDQBztXlqfXlqBHa1KnUrUixtK1OtSoA8rynWpEUANr21K1KgDyonFeKR4aJpZTZVHpdjYmwvpewJ10ABJsASJUjhQWYgKASSdAABcknsANaGOFwHiE/0qUHwImIwyN9plOsrD0YafpKP92rMDSPeFcFkxUgxWOGo1ggN8sK3uGdTvJoDYjSwJGYKsZPTqVqBMbavLU+1e2oAZallp1KgBtqVqfalagBoFLLTqVADSK8tT7UrUAMtStT7UrUAMtStTq9oEMtXlq6U0igBtq8tT6bQB5Xhp1KgQ21eWp9K1MVD6VI0qRYqVKvRQB5StXtKgDy1K1AHP3NOPwkgEKBIWkhQS+D4o6yqm7E2U3J0yn3QO96icq89Y+eSSMQfSspTqC+BkzRo/W+UR36/duG6T50rHQVc0sZmhwaMVM7ZpCN1hTU28r2Nj5pbvV50QxdkjjT4KiIv8Ao/dVTwHgkiSPiMUyviJBlOW+SKMG4jS++wufQerNa43CCWJ4ztIjxn4OpX/ABpjGcM4pFiYllgcPG17MLjUEggggEEEEWNSqB/ZFOWwLhtGXEMCPJvBhLf2y1HFqESxUqVKmAqrOPcZOFjDLE8rMSqqpCi4UnrY+6O17HfarOgv2pY4w4WNgAbyMpuSP6NmtpuOnWoyPTFtF446pUc158xZNhw8EHYjFKSR52EJIHqbV2/+N8WRccNdh5jExW+XRrWaYHmuaNQA5HcDS3ytYfIVNfm53OZzlYnVk0Y/rj3W/wCr1FcL9KaO1eivwH452xX2uGyKPM4iHKPxZbV6eeZ7f/Tp2/VkQg/PKKz2XnTEJs+h2bz+Z1v6GpCc9yMDmsW061Fm+ZB1+d6a9LE/RJeA6j5+mO/DMYPh4R/xvUiLnk3HiYLFov3gIZAPU5JL/LU+lZ8Of8QmubMo3LDUf5fEVLwntGYspkGbUXtobfrHb4nSrXpNmUvR5LejW4Jg6qy3swDC4sbEXFxTnIGpIA9dKqOXeKo+EVywRVLJdiqgZGyi5vba1O4ni/GVUw7qxbMxZGDWCDYFToSxX5XrfiVj1vwZPHz6S1tStXqgAWGgG2+g7VAhwxDnI2VM7MQANTexG33gdf8AsE8jjppXfjsSoXduidXhp1KtiBleGnWpWpCG15XtqVAHlKvSK8oAfXtKvaBnlIV7StQAqqeZeY48BCJZfczhSey3BNzYEnUWsBuewuatqBfbOgPCmJ2EsRP5mlLoVFW6BXmX2kfTWihWMeCMRhpTIuZiQkgY3Hla/a9V/CPaE/D5cQsaxlJJUfNMsw2hRDY3Gl170KYPVAbgkjU5e/w0HyqcLZQUzXzKLLqbdRLbi9gB+dcDytZPkdqxLRYcn24+GA0sMbKdmjd7fA6NarLh/twwcgJKSDKL9JVhfsOrKbk+hrOZYgfeUNfe4W/re24/Kq+blmFjdc0fe6dQB9Yzc2+Batcee+plPDStBXy37UBgppuhWhxGIeYizI0ZkNzlYk3AFtx2vpfTXuGcyQYn+ZkVuhX3X3WHexOU7ghrHQ2va9fM3F8O4QsuaVbZXYZbBrdLBRqmt9P86OPZtzpiMJhEBIkizOfDfTpze8kgF01zbhl/V1NdCltZgovua5OxPEILHpGGxBNj3MkAGl/j+VXBoFgxC8Sxyy4aaWLJhCCpRGyv4w6XR7qwIa91NjlUhtKt3bHQbwQYpfPDyNhZfj4chMbfJxVpk0EdZ37bRfBwD/8AIJ9dIn2/P+NES84QLpO02Eba2Lj8Nb+ktjG3yeq3n2MTw4ezJIjTLYpqDmeNBYgsPtbioyvkZtg/3EYesbjptp8b/v8A8qk/Rmtofjfe3nRZi44DPIAECiQgldCAGK5lXQEbeQ320qHNOuYXS4Ug5T0i/me5P/eu9eRKz3oSsH8re6LsO+9jSGFY7XHob6+g/wAqK3w4eMyRRhwLBwdHjvsSVtmU9mt+R39xGLjVfDjFy3S7KLkliOhC3uj9L3j2C71Fs1tAxiomTS+pANlN7Ajue3wqP4DWtqvfT3RvuO1FkWEVlGRVzDdDuw7sjDc+hue4uL2s+CYZCAQt2YA5T9m7WvJ377evbetYLscmWW1lLxLi5jwGBgZA6yYqd2VlzKwWKNQP+axuNRYGtM4VyVFh4mgjMsJmj8R2jezRkFLpG9rhc2o+dUPAOY8DHD9ExKF2Miuq+HmXrESowJIs12G2uvxos5c4l9M+kSBjbxWhBtqFRmIAHbpdT3uSTXTw9UY99l+z/o83JJKb/Vi5dwE6Z1mnE8QA8NiHSe9z/OOGswt6D4Dar2OPL3J9TvTMLhvDW1yfjXaurBj0QSl1OacrbroeUqVKtzMVe15SoA8K15kp1KkIblpZadSooBWpUqVAxUqVNdwBckADcnQD4mgB1c8RhkkUpIiuh3V1DKfirAg1Q47nrDoSsZM7C+kQzKLebnpH51SY3nvEm4ihjS33mLH8gpX99Yyzwjs2axxTlukD/tZkwGAfCIMKgZpDLJ4KJGTCFZMpItu5B/AfSons84Bh+JibOrxrrJCVceIIs5jtIpDL7ytY76Nc7Vx5mk+ktHLjjI0hvGvgyLEqorrsCR4jZpdlBY22IBqs5Q4picHj8WMLlkRX8E+IMxKROwX7SkHUm9+9Z3jk9TRrzpUg1x/skkXXDzxv+jMjIT/xELD+xQ7jOEyYRrYqJormwc2aJj2yyqSt79msfSjPCe1DKbYrDsm3VGcw+att+0aLOH8XgxaHw3SRSOpSNcp+8jC9viLUnixZPVdDWacNpIyI4IHUizfeXpYehNiGHowI9Kg43BvBr0lTbW1l+YJ+rN9Nyp812rQ+N8g5DnwJEfnC5Pgk3+wdTATtpdQbdOtwMzORmR1ZJE0eN/fGYHsLgqwBswJU9iaxlCWN79C04zVxA2HmJ8Nlkhdo5kkbMuobKQvn0sptsbjcEDStJ4X7acO+FeSZWWaMLeNdpSSAWjJvlAvdgdVH3t6z7i/L2cFo7LbsT0/IgaD09NLbGi4OiwSytiGSIiGUBXWRvELxMqWCKQRmKm5NrD1rVZaTr4CjjUup9A8C5yjxgKvE8N2VMkwtmLglRlYA2a1hdbE2F9apueOW4cLC2IwsMcUmZc5iGQHqDqSq2W+dFF7X6t9aH+F89x8QXLO6NJhcpSdM8aSN40UqdDgFWzQW1FrE7a1qs0UeJhINnilX5Mjagg/kQe2labzjKFmarHKMzAH4sy/zIyKjZlBVW8S3STN94EFhbbU2FdJUSYiSJiqi3jRMf5pRqWUn3k3trcWt5UbDkRuH4kyh88LZlHZgzAnVLW2B90202G1A/MXEFbGzFWF0LNc+KlvDFixKr1lRfz8u9eXrlxnhce1nrrRo1pnZ+LqEyxWQCxDHUtY3APlr3Ouw0Fwehw4lHj4YKrqbywXtlOvXCO8Z/NTptY1VwwnEJmhVMu75BLl0+0Pq+n4fw2rseHSqsN2C+N0xHJJeQ5suVTl+9YfOqddO5Wqt+xLjxQhCsl2ly7nZGv2t3G2nrtVnw/iOWO6NlkVVzb2lzW6h5OGC37G3xu7l2RIcU8MhRZwGDpZgQRlYmxGmmth51Z4HlibH4iZ43VYhM6FyTdWWxJVN2YXBGy3N7m1jhCc5ZniUXdXY8mhQ1yewR+zfDxjDSYjIudpJEL21aOCyKL+XSxt6nvRRwmDJBGDvlUt6tbUnzNckwCYfCiGIWRU8NfPXQknuTcsT3NzU9dAPQfwFe5FVJR8L9/6PCk7t+We0qH+Jc6wRHKh8Vv0fdH4u/wAtPUUO4vn6ZvcVF/M/6/vpvLFbEaWaFalWbpj8fNqFnYdssenyJU/xpy4HHd48R6aga37ilxH4DQaNalWdS4/FYexZ5Yhf+lQBL/rWA+V6tIOcpE/nFSVbXzIcht8GJB+Ob5U+Iu4tDDClVfwzj8OI0jfrtco3S4/CdbetWFaJ30JFSpUqYCrylVHzVzKuDjAWzTPfw1Owtu7/AKI0+JIHmRDaStjSs68wcyx4QAHrlYXSMGxIvbMx+wl+5+V6C8UMVxCXJIc/fwk6YkF93v73xa/oK68A5ekxjPLI7gM13lNi7sNCE7Cw0vay7AG1h79GbgmOMhZ3weJJDXLM0bC7DN95kGYjuyZhqyDNhvk3eyNqUHXVl1w7kaw+uk/DGAAPxMNfkoq4g5ZwybQox83HiH+3f91WKOGAKkEEAggggg6ggjcEU6tY44x6Ih5JPqwH5kgiXFLGAiDQgKqr1HUkAbnXfeh32X8Pin4jxXOiOBJGVuNsxe+UjUXt2q25w4Ws2PDG90MfZDfL4b21BI6lX3SD2va9VXsUYnGcUJ7yRf8AVLWOOnOX33NZtqKDbiXI8Ug+rd4z5H6xD8Qxzfk1BnE+XJ8EwcdAB0kjJKFu17WKE7dj5GtWvQpz/wAcMcP0aEFsRiQEVVtmCu2UkXBAZtVUnQWZtozVyww7bExyS6PcruXvaFmPg4wWJ0Djvfztv8rEeTe9RFxrgEeOQZjllQXimSxZQdQdNHja3Ul7Gx2IBAbjPZtNFhlIkE8gW8qBT1MSSwiJ1YDQAN1HLuSctQOVeeGwjrFOS0V9GOpS+4Podz6gHe+eVNxemY9O2qBA4nE8cjxToEkS2YC5Vgb5ZI2OrRtY67izKdQarMfwaLFw5WZUkRbxm6jX7hJ2B/IHXS5vrvNXLq46ANEVEyKWhfSxDAEox+44A+BCt2sc0weABXrQZhmBDDqUgkEHyIIIPkRXLmjwpXe3Y6sUta2W4McncuXxHgZ3WSRJw94wyKVVsgyki7Wu2+6kW0NSuC8047hqrllUh1WRYsyOhRifeW+VX0JsuU+ZvVvjuHRTqrFxFNmy3zZQWF1FiDcN8PvWoN4p7OMSpJRVI+6XiBt2I6hfTztWmOSctTfUznDaqCPDc+Y/EYyITyFoGnXSyIihrouVlUsoBcjc6DW9DPPEojxWKQkFmlJNmZrEObqSddCoPrpVTgMI8E6rKgja5AaQMADYi9wRfXvelzNLmn6irOep2GYZmY3JIY3ve/5/CtViTza/ZXzszc+TR7TXOQsKBw7TvCc221z+/SoPM+CfERcIhhbJI7kI1yMpaVuq410tfTyFcuB82LDw4xqhY+GRcXsM2vVppqcvraqrhuOGJbBPii0WFw5KySFxEHYMSUiIkWQnq1yare9q8n0fFPjOctlq+p6eacVBJeP8EHhvC5OG8WaB2EjwvCCygm4mlhByhxuVmI17k1vPKarFDMzHKPpEjMXKC3RGCWK2UbV89YnEQ4bHCbD4j6T9eJWW0yplSQSKjSy9TkhRc2tcDU1pHLHP8AZDjImRZjJPGwcuiBXZGLA2scyHqABOulrX9TS+PxUttNfO/geZqWjQ/Nmh4/jcUcZnmOSBNiwsXbYBVOpJ1sN9ybds/wCK84S498oukJPTEpOZ/LOQCWY9lAtt+saDifMEvFsWhytlLZMNALdKnYsNs5AzE7ADyGmr8q8oJg1DNZ5yOp+y33WO+w8zufQWAtxlO1f6slNR3ZQ8G9nzyANiWMS7+GuUv+JtQp/aPnamYLha4DjSIeqGeH6nP1FJAFDC57hkWx3/AJSB5VoVAntTmjCYciZI8TFMHiDEXIt1D01CPY7+GLXrTTHHGyU3N0HVKhTB89ma5TCygDuxVQdL3UNYkWv27VObmNxe8D6b+ls19SbfZb8vUVL9Jx33+DHwZfbRF9ouKy4FoxctO6RgD7QB8Rh63VCv4xXbAcjYeKFI8v1ioA0iEozPuzG2jXYn3gdLChzinHEnxUE2IzQx4SQ54ypkJfMCGzR3UdSwmx1AB860GGZXF1II8xVxnGb6kuLigJ4vym8IzLeRF6sygiVPWy/xX5gCpnL/ADWRZMSwIOiy6aeQltp+Maedt6LaEOc+FJCjYkEItwJRcAEMbZ1B0zXOoHvC5tfccdO6JuwwryhTlPjliuHkN9LRMddhfwie+gJU+QI7LcrrRO1ZLVEbiGPSCJ5ZDZEUsbb6dgO5JsAPMis14TBJxLG55D73W9tRFGpsqL8L5QfMs3nVp7U+LZVhw6n32MrjzVDZB83JPxjFdfZjxCBoXCyJ47OSyZvrAi9KdJ1I943Fx1VzT55qPbubwqEdXfsGsECxqqoAqqAFA2AGwFceJcOTERNFILqw1toQQbqynsykAg9iBXe9e3roMLAnlbiT4HEf+H4o6X/k77Kc17IPJXs2UfZYOn3LnFUHOHLIx2HKiyyqCYmJI1NroxGoVrDUaqVVhqtV/IXN7YpXw+JuuMw/TIGABkUHL4lvvA9LgbNrswqVtsXLfdFJzU0w4jmT+bDKG92+3Ve+v3bZe976VW+wofX8SPm8J/MzGrbmLTETN2Dsfy/9qp/YObHHsSAAYLkmwAAlJJJ2Fq5sUrm/vudGSPIafxvjKYSBpZNhoFuAXc+6gvsT57AAk6A0OclcGeR2x+K1lmBMQIIEcbADMAdVzLZVG4QC+rvUCFDxrGZ2H8hw5soINpXNjY/rDKzDsmRd5Hsf3roW7swfKq7jqzv2kcmZwcTAovvMtwo/rNbWPn8QfOtCproGBUgMCCCDqCCLEH0IoyQ1qhQnpdmc+yrm698DNfMoLQk/aW/UnoRe4/F5CrDnfhPhyfSEHTJZZAO0gGjfiUWPqg+9Wb8wRHh+PZ4Tn8Ca4IIOZdGykg7lDY/Ota5q41EOFzSu6BWiUxljYOXAaIqNyTobDybyrmceJjcX1X7nQnw8ikujMqmw7uLxymM5nDDIkgZT2s3unXf92gq5wcv1T33vbX/vyFVXDZR4ZO4ztr5g2q14FgWxEphUgF5G1OwUXJb1sBew9K8+DlKoeDvnGMefyVH0g5JFAU6sVDDS+bUagixFxqDqb+dR8TyXh5lDMgR7At4LWW/lltYfILttUXnni6YXiLYfCN0QrkkZwhzzgMzkbW1stvMNUCDmkrbxkyk91JUjVhqH07H7VegoZIHFJwn33Oc/KkkZtFKShIzA6HLcbaWJ0v8AKqrj80jzlnVoUSyQrYlY41PQob+0W3LMWOpoug5jjYD6y19s+mo9WFj8ialuM2W+uo7Dz7HypcXS7kgeOUlVmZRynOb9RuzFrklj5+vc39anycTyoqm5sNbm9hfMEXyXMWY27n1onxfKqSu5hUdJ6gOlhmvYi2hBsdwdtap8Vymc32g33WFrgaaML3+JAFdCywkjneNxluS+T+YcRDiknw4DOtwVIBGVrA5rjuNCVIIvodSK1Gf2qPM5SJ4YWA1VbyyaWuc7qI7XNtATWRcQkeFREUeFGzFyozMyi4NmGjEjUnT3gLAXzc+A8aP0qNFAjjZgtrAk3FlLudWN7enkBWU1NxdOl7Pv9jojoT8/r9Pqa1LzhMzAR4mexBzGQQwkHyQLG4+dxvXvA8DhxIzFjjS4ZWy38eI5WEge4sTZ8wuR/Ngqd7jnD+a5eHzMsPhMJbMY5UBEliw6GBBLa2te+o0I2veH+0nCSPdUbA4pe1s8EnmpygFb7XygeZO9YrG3zp3+v8lcStmq+QUey/GEQPhnJLwFdSCCUa4vr2zrIR5CRaMppwis7myqpZj5KouT8gKzzCc0xJj8PMoUQ4uN0uP6OcFWeNvRlMUi/itvpb+0zjHg4EoNWxEiQADcqbvKB8Y0ZfxiuyEuXc5ZxuW3c58lcMjn8bFuM7TtrmBGUkmSRF72DOsZtv4AqyxPBnw/1mFJPdkOtxbsO5JB21JbyFWPAeHfRsNFEfeRQGt3kPVIfm5Y/Oq7inM4D+BhrSTkNYgF1UjfQaMwvrchV+0w0BicI6Vq6/O/YNSk5cpxm5/w8cLu+bOmW6KNSWBIsx6cvSeomwsarcPwLE8TZZscWghGscCEq1iLXJIzKSptmNn1NhH3jYjlmfCqk8k/iSmdJJMwVkU5hkXUC4JuMwFwzJlAVaPcPOHRWGzAEf5H1G3ypwbb0z/sJUlcQE5k5eGFZPBusbGyWOsLrYgKfLQFfLKfIUYcC4p9JgWTQNqrgdnXRreh0YejCufMuC8XCyAC7Kudf1k6rfMAr+KhvkPH2mkjvpIniL5Zo2Ct+aun/l1XqzryTVxsD+fcSZuJzKN0EUC+hyg/9cpo7k9muCCBURoyoAzI51IABYo+aMsbXJyXJ1rPuIi/Fpie2OP96v8ApW1tv86nHTchzuKQGjgHEML/ALLiROg/o5rg28gWzD8ig+FI89yYcgY7CyRds40T82JjPykJ9KMq8P8AHf1+NXo8Oidd9UVPD+asLOQI5lzHZHvG5+CvYt+G9DftA5bkR14jgujEwdUgtpJGBYlh3snSw7p6otXnE+RcHiAc0KoTuYvq7nzZB9W5/WU0J8Y5cxHC0z4XiLKhZVWKd7XLEABM2aM6nXoUAXJIAo3S3BVexT8S460qSyFApeORyPeylkLZc3e217a2oV9njYnEeLg8OMn0mRGmffJDEDe4+7dxcfa6V2c2mcQxGbCkhdTCwOXYvkuQoAsPeGg20qq5Ax+IixTQ4bFJhzOoGeTw12NwhLoxVw2YWA1I+Fcvo8Xu2dWZrZI+h+H4CPBwLGlkijG7EDvdmdjoWJJYk7kmqviHPeDhFzKH7fV9S38vEJEd/wAVU+G9mGdg+Oxk+JfffKPkXzsPwZKJuHct4bDkGKFA4Fg7XkkA/rJCXt8669+xycvcoV5sxmJH8jwbZTs8t1X43fIpH6pf4U48r4vEqRjMYVVt48PpodwXIVT84z8aLSaVGnyDl4RkfPvI8eCijaBnKMWV/EYMc2hUgKAqjKGFgANKb9B+nctRsWKy4J2CnQhjG5RUa5tlMcq69rX86MvahDm4eT3WWIj55l/g1ZtyvzfBBhsRg8XG7xSTB8yOUcHLEbqbWBUxq24+dYrbI15RtfImyFyq2bCC/ZmGvkMtv3Wq95F4sF4soIdgiykhFZ2JcMNAup0sdOwNUfK0geF2S+VppGUMRmCXAUNYAXsBsBQzxvGsuJmSMENc52DsARpa9iAoAuPUsb72rlww/Gl99zsyS/CX32IHNMTLjZmcq3iTSv0sj3DSt7wUnKf0TY+lTcbjFfCSZlBYsrBraqfFlFh5AjtVNJhV01ykm3mt/joR+VE/NHhfRh4UQjuy9Qv1KM1xtYdRBt8a7J5KlFeTiUNSb8B97A8ImIwGLinRJYhOhCSKrqC0dibMDa+VdfSrzmP2dYXDfXwu2GhW/iLmLQoT7smVrlVzdJyn7QIFgaxDgmInwsqy4SZo3XW4IFgbXz7qybaNYHyNbTyNxGPjTtJjZBNLh2UrhwpSBNLeN4ZJMjFri7+7oLC4FXLTLbqEbjzXQAwwmd5VVgpeNDcrmB6rgMp3B0/jUrKyLDCzCwLucoKrctewW+ii9gO3pepuNiVOMY+NQFVXFgAAAHCvoOwuxqHxzE+HIpteyE/m3fy1tXlycoy4aO5RjJcQscVEGcXCkFR53G+1tR8jVXiuVYHbMoQtuN4mv+slgT6laF+LcwO2I6JZFVWCEKMtgO6jv33qVFzBMoBMgcHbxky3HpItuwO4reOPIqaZjKePpW47ivBpCjKJAVH+8ysVGa+VZVDaXHcLe1RcNhERA2JjnYCxzFs6A+hjFxp61JwPHFOcnPGGzBrhnQFrkG66adjlG1FfC4cNMgZWBfXqicKw8r23PxFXOfDVP5ERi5N18wW4hzLF4A8CMZiwyselk8LKwsNS2/n50TYvnR2xsLYm0y4Vs0K2yFsxR7swU3ayoL22Db3NRuK8hq92QKSwtcgRN59ui/a9lvc1ScVw0oUJIjX3zGym4BC5Ts2y6g30oxzg/UYsiklzI2ZuKYninRh1OHw+0kjHrPmoyn+ypHqyiwYm4NwOLCJljGptmdrF3ttmIAAA7KAFF9AKA+SOI42XDJFFiMJnRAPDYqJFAAv0pHqtz72u+pveiP6HxT/fYb5Ej/8Anroj5q352+pi99k6QR4vDCWN422dSp32It2Iqn5OxZaFka+aJypvcHW/mB3DHYb7VHPDOIsuuKjRtdVsw9NDCD++hrljg2LeWdUxXhPG+WZ1jbLM5ZyLIcmW3WT+uNxrSbbnF158AktLVmmAX089KyzlXEKuLw5U6eI8Y31VkdBv+llPyFE8vKmMe1+IE9QNvDmVSO4OTEq35EUE8owkT4ZW95Z1Bte3TLr3N9u5PxNGT1othDo0R+bYvB4piu2ZhMvrmiV9PxA1sOExIlRJFNw6q4trowB/xrNfa5w/JPBiAOl1ML/rIS6fMqzj8FV/IvDcVjkki+myQ4eBggjS+ZlcF1IIyjL7w6s+oOlqUVpnL2jlzQialj+OQQG0sqKfu3u/7C3b91Dz+0VJWKYOGXEsO6qcoPrlDZfxZak4D2fYOL3ozMd/rznUnz8IARf2KIo0CqFUBVGwAAA+AGgrSpPvRncV2sEzheKYk9UkeDQnYWaS3wjJ/vh8KiY7kPB4eOTEY+WfE5VuxkkYA3sAqBTmuxsoBY6kUc3oBxH/AM7xgQa4DDNd7HSeXUBfVSL6fcuf6VbFJFJuXsRn3HOFvHwxJfBkRZM4WQuuV1eM5QEzXAyoDmyi4QEXzV35c5EjwGM+jcVW/wBIUCKaN2Cq9+kBtAVZjkOZdGydmvR/7Y4c3CyPKZP7uUafnRBzLy8mPw2RsocdcTEXCvbuO6MOlh3B8wCJjBRTSKc7psol5MxWE/2DFsVH9FMTb4Xysn/LX4143OmLwv8At2DbKN5I/d+JYF4x83T4VJ5J5ieTNhcTdcRDcdRuzKtgQx+06XW7faVkf7RsV5qainutiZSp1JWUfD+d8JMBaUITt4vQD6Bz0N8mNXoa4BGx28j8POqfiPKeFxBJeFQx3eO8Tn4tGQW/FeqB/Z/NAc3D8bJF3ySAZD8cgyH4tEx9afMupPK+hK9qMtuH2+9NEPyzP/6azmdRHyxipGVS0uNyxkqCVsYkJUnY2ikFx5munNfGMazGHiBjvDcjJlsc6g5myGxstraKbE3FS/adw76Jy9gcPazGeNmHfO0c0jA+oaS3yrOG+R+41aqCRXrwlcIkcSZtYYXOYG+d4Y2fTyz5rfxoC5gnb6TKgsD4rE9tfNj3sNvL5m+h8X4qZsRMWsPClfDqNBdID4an1NhQdJiYosZPPMucLMAq2BzNbQkHdVAJt3OUd654vTkk6v8As6ZLVjSZzwnCIIQjYplBYAjxfEJIOzLBFZsttQzsoPa9W/GDh47F5Q63K38Blv5tDaYlgPM2Hx2qpPCFLPiLvPnJeNX1dyTcu2b3hfzGp7HY+cJxDYqUq6F0UXbP4bEAaWF49PguUgA+VEkpc+p7dfvsNXHlrd9CdxHlgvhVlgN4W90ox8N3F1sSyqySXBAWRbE3CnsYPInF/o3EcNJ4jKFlRX1KM0RYKyv2YAa2vqFt5Vb8zc1PlhbCMgw8IMLwgHwmuLESITqjKMtiTYgkMSwNC/M8ASZZI7hJkWVLm7WbzPdgbqT3KMe9bYNVc3e6/n3GGSrNH4i4PHeI2IIPg6g3H80l7WoP9octnjXe6k7/AKRt/jU3lrib4jG4iWVi7ukRZjqSQqjX8qfx7C4WWWQ4qYxlILxgXuT9aQQMpzdSquW49+99NMF/yb++hv8A9H35BrBuss8MpOoK+IAbNmQXDD0NhqNjceV5fGeHxswCMqgAHKxtuTrc2Wx+PaqXAuA41tfe/Yb2Fu5tVpYOv1mQG2n1kZ+WQtmHyYD0rrm6OWEXKVlhyxhzC7qxGV1FrMpNwddj5E1b8w41uIzsY4YITEOqZF8BYxsZsRPozG4NgLC+gznShaGOKGRWEiK6nS0bsfLbPl/M1r/JHs3ixUEWKxcksqyfXLE1kW/uh2VdLlQPWxGtYxT1trv7jaTSjT7AVhnxUMJnWQthjKsMZnVi0xYEkpbK4UqrMAdbAX3F7nmDBYvAlfpMJIkXeF/GUZWGYZH6wbuqkEEbWJor5lgGK4xgMGgAhwo+kSKBpm94C36qKP8Aj+tEfP8Awb6VgJlAJdB4yW3LR9RUerKGX8Q8q04MetbmTyvaN7Gbcpw4h5jPgEBbDBvFXJkzNJ0iPIzAFwoclRkOo1JsDpnLnOkWLsjAxT3IMb3GZl94IWAJI7oQHHde9d+U+MfS8HDKSGZlyufOROhj87Zh6MK843yvDijnZQsoFhIFBJA2Dj7YHbUMv2WU61ajS5TNyTdSLTG4xYY2kYgKiljfTYVR8iYIphc7ABpXaQ2y9zp7oA3vsANdqBeK8w4mMthMbNG0KSwqZo/GeR1e1l0A8TQ3KnM1wAS1w1alw6aN4kMDK0WUBCpuLDS1/MWse/nST1T/AE/f+Aa0x/UfxDF+DFJIfsIzfMC4H52FZryLhy+Nj/QEkh/Zy3/bdaI/aJxYJCsIOshDN6Ip0/acD9hq5ezbhmWOScjVyI1/VS5Y/ttl/wCHRJ6siXgIqoNl3zTwIY3CyQm2YjNGT2kXVCT2F9D6MayLlDjzYDFZ3BVLmKdSOpVB1JH3o2F/hcVuQNZ17S+UtTjIVvoPpCjyGni2+As3yP3qMkX6y6oMbT5X3NCRwQCCCCAQRqCDqCD3Fq9vWWcj89DDWgxLfUE/VyH+gv8AYf8A+1fY/Z2OmxtzVzTHgcN4t1d30hUG/iOdj06lBcEkegGrC9QmpKyZY3GWkq+d+LySuvDsIR404+tbW0UJFzmttddT3y2A1kWiTgnB48HAkMQ6UG5tdmOrO1vtE6/uGgFU/JXLjYZGmxHVisQc8pNiVBNxHppe+rW0vYDRFolvVRXdik/yoEPawt+GN/Wx/vDj/GirCteND5oh/NRQz7Uhfhkn9ZD/AHgH+NEPC2vh4T5wxH/lrSXrP3f5G/UXvB3nXl9my4vDXGIhsTlF2dFvYqPtOgLWX7as6H3ha15b48mNgEi2DCyyKDcK1gdD3RgQynurDuCBa3tQFxrDNwrFjFwAnDyHLLGvYu1yo7C7EtH2Dlk0EosPZ2CepV8A9rjjcakMbSSGyIpZj6DsPMnYepryLiEbxCZXUxFQ4e9lynXNc7fP4b1l/OvNpxjrDAGKZrIoBvK+wNvK+gX/AD0jLk0L29h48bmwe4rjp8TiHxCReIVfxpEyuwWO4Chsn2bAKTv/ABFbzf7RpuKCFJookEMviDwyxzNoCGDMdPge9bRyfwEYDD2YgzPZpWGozAaIp+6tyPUlj3oD9sKBZMLOEGTM6T5FW7aoyhjbViokAv6gb0scHFe0qc05bdDO347IheWyv4rySEEMLNIxYka6C/nVPjn8SR3e4zMWNj0qT2FxqdKs8PNeENYEm17JHpp5afaBqIsimSWOXojlPS1jlR1919N1FyrW1sxOpAFTHaTdbmnVJWeNiJY8QAhu9gljlyFQAAPhYVbI59zxikkqsrjNfLtYj4g9raX3NzXsMbQhTKqeIVy2ZlHiKNmjk2BIA81YEHvVG3BpWa5V9TckgAfmWtUXGd9F7fP8G1ONdWTcIZsAZrgax2UkBlJEigMAd7XO/wB6veYMZLikwhe7yeC9yAB0/SJQt7aDQfkRUuOIujmV0KBVV3brK2vlRSNM2+l8xNzYAE1VTcSlZR4alUy5QbZiVAy6n0Hl5U4XKWqlfn3EzpKr28FpytH4MkoLXPhre3Y5jpfz/wA6ZzQWyCUDpdvCvc6NGoc+molH7Jqm4PjhGXubZgB/GiPBSNicI0By+E2IEgYjVZBGAxDdl8MEkW7edqFjrK5y8Cc/w6QPcK4ZLO48MA63zN7o+J1vvr5URQ8oRBvrMRYntGmYAehFwfzFTLgWhhGVBYa/xbzbvl2F/mWvg101LfFvXsNLVnPPvQ4YZNWPl5RikRRHOJGBFgwMTEaXCltCbbfBewrdOXeYsNMixwnwiiqvgyWR41UKoBB3AzKtwSCbgE2NYEi/cJB2sbsp+R1Go7Wq3w/EfEikSSPNKiEwksQySDULmGrIwuB3vYAi/TWPI06JyY//AF8UaR7OZkxkuLx6hrySyRhiTYrmBUKLkWESYcX0JObyo6rPuXOTcVBh4xDjDAGRXMQS6xu4LMAWJzHM29hqo3AAq5PAsc3vcQsDf3IlBsb7G2+v7h3F63UnHbS/l9TCUVJ3aKjlDGJgMdjcBIwRFP0qHMbDwSBe19wqFB/wnNWWI5lkxrNDw4EjUPiCLRpsPqz9s2zWK+QIPahbnTlgYSTDYrESPioziFjxBlGqxsSwyEHpGj7dytalBCsahUVVUbBQAvyAp1JqugNpb9Su4by3DBE0eUSeIPrS4DeLe98+a+YanQ33O5JNBvM/CH4OhxeBmKRZlV4H6wSTZRGGP1mv2SQ4F8rgDLRxxnjkODhMuIcIg0Hcs3ZUUaux8h/rWRcd5im4lMrFXVA1sPANWubjM4HvSkXFtl28zQ2oKkKOqTs6RPPxHFKGN5ZWv3yxoNTp2RFv39NzrsuCwawxrGgsqKFHnYdz6nc+pNUHJfKv0OMtJYzyAZyNQi7iJT3A3J7n0AolvTxw0q31FOV7Locr15mp5NNIrQzMx5y9nZQmbBJmQ3LwLe6ebQge8P0Nx2BGgCODOcPioMQE8aOFjaJmYZTcnNHfRSCSwX7wBNzt9BlaH+P8lw4vM2sUp3dLdX9Yp0f46N61zzxtPVj6nRDJF8uT4nbgvNeHxg+pkGfvG/RKvoUOp+Vx61cqayPjPJU2HF2WOZFvZlIDD4KSHB9FJFQsJzXNCAI8XIO2R2Eqr8pAWHwrP/UuO2SLRf8Ap1LeEkw/9qOnC5T5PB/foP8AGrvgrfyXD/8A68H90tZBx/mrFY2AwSypkLITliUE5HDDUN5jtXfAc+YqGJYvGUrGiIp8GK4VFCDUsbmw3INaceHUh4Z1VGyg3of5l5lwkcUkUpE2ZGRokOYkEWysRpH8SQRuLmswxPMuJxZCCSaXN9hczD/y4lVT81NWnCPZ7iprGW0Cetnk+Cxg5E+Z/DS4speoviHCjHecgawfi5Vw4eSTM7OkSkt1MLFgBbWw1cgC+Y2FzWh8q8rDCHxprPiCLC2qwqd1TzY92+Q0uWvODcrRYRSIlsW992OaR/128v0RZR2Aqc2HFVDFT1S3ZE8trTHZEZ5yaH+dUtw7FE6/Ut2vvYA28wSDfta/aiZlAqFxMExPbe2m3Yg960m9MWzKCuSR82uCBdA2Vbk3sNCQO3bXb1rR+RuBJicC30tUMTyFogTZlsSruraEXIFt/dPbSofE8PMzfyR0icNqQUFlIIIOUEd6iwYfE3+uxSNpc5mNgO/kNq5lnhp1M65YZXpXxJ2M5HMahIcXhpY9/CxKgAHuUIzZfw5fjXDAcqyrmCJwtM4ysTLPILXB91nbuPu9q8XBxMpvPAp8yqm35ix/1qEOFou+KQ62BEYa/kBYWPy/0qONjlez+ZTxZI/mXy+oSQcgxMUfF4lcRkvlijVYsOtxsqqRpfU2C3treu/FeBiRGSOyFlKqVA6biwsBQ6+HVQLTa+qOo+dv8qgNw9i3TjZYzvs6Af8AN0/1rWGaNdK9xjLFK+qKHGculPd6rjQbn93r2OtEfBOFywYANKrJ4k8gCspUgKsdzY66lSPkalYbFiNEGe5jUEEgi7KvTcnWxYDbXsKi4nmHHY8OZrsFGZUWMZE+83Tc+7f3j330ohNzi0yprTVHKN1Vbk2JGbc3JYXrhBxLPqjHpze6VW1vtSORpdtlFtPOq08NJFzc2sDm3FxoQo0AOoBJbapa4ABl69u26i+mgFgO/wCQrJRjBtt7s6JSlkilFdCdC4zhd7KPIEbghsulwVOo3033LlktIupuVIv30syn4g3/ADrzDQBDtmJ0ub3NtAFt29B510GHzyKLG4uNNeo7gedgPzJ8qzT15LRUlw8VS6n0FwvEGaCJzqXjjY5fvMgY6a21NSTcakED4GvnA4ecEkwtqb6RgH81AJp64SVvehc/FHP8Sa7nOS/Kzz1CL/MjX/aBxzCNgcRDJPCJGjJjTMGYyr1x9K3I61XUi1CvDfa1LHgooxCPGVAmeUtaynKhKDUtky3uRcg0K4Xl6ViPqsg+Cra/ew1NGvAuR8GLNiXmkOnTkaKP5lSzH9ofCj8SXahvRHvYL4bDYviuIv1zybZ2sEiU9hboiX0AufWta5T5MjwKhmPiz2sXI0UHdYgfdHrufQaVacOkgRAkOREGyqAoHy8/WpysOxqljp2+onktUh1Kvb0q0IIpc0xnNPNc3pCOEkjedQ5Y3b7RHwqYaUVMRXDgl9zb1tc1yxHKEMv84A/66q37rVdmkKdipAu/s1wjbonyQD+BrifZxhF2RPmgNF1cnpDYOR8oon82EH6qhf4VITAzJ7rm3xNW6041Vk0irGLmX3tad/4ke4qRLUV6QDvp4PanGcGoT14n+VJoLHNh0XMUVVLm7FQAWOpuxHvHU7+Z86H+KQE3ogqsxW9VETBs4I1y/wDCuokDU2He2m1hsPlV+u9dR/jVNILBeThRPauacMKn/SiZ6Z2o0oVsojgurNa5tb5Xvttv3p3X5kfDtVvJXJaWlBbBzFcBbNnh3tqunzy30y7dJ0/cBVT4aQXzQ2P6sik/xB+VaBBvVng9qweBM2jnlEzTBcKxMxssbL2vlZQPi7/+nWjjlzl4YUXYB3Ite3So8kH8T39Kth7wqVFVY8MYiyZ5T6nSN/0F/IVJjN90X8hXkNSY+1amSHQ4eM/YX8qkfQYz9kD4VzSu4pFHBuHL2rrDGV711FeigdHVGNdkauArslSxo//Z"/>
          <p:cNvSpPr>
            <a:spLocks noChangeAspect="1" noChangeArrowheads="1"/>
          </p:cNvSpPr>
          <p:nvPr/>
        </p:nvSpPr>
        <p:spPr bwMode="auto">
          <a:xfrm>
            <a:off x="368300" y="1476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s-CZ"/>
          </a:p>
        </p:txBody>
      </p:sp>
      <p:sp>
        <p:nvSpPr>
          <p:cNvPr id="7" name="AutoShape 8" descr="data:image/jpeg;base64,/9j/4AAQSkZJRgABAQAAAQABAAD/2wCEAAkGBhQQEBQUERQUFBQVFBQVFhgVFxQVFhUVFxQXFxgWFRcYHCYeFxojGRcXHy8gIycpLS0tFh4xNTAqNiYrLCkBCQoKDgwOGg8PGiwkHyQsKSwsKiksLSkvLCwpKS8sLCwsLCwsLCwsLCwsKSwpLCwsLCwsLCwsLCwsLCwsLCwsLP/AABEIALkBEAMBIgACEQEDEQH/xAAcAAABBQEBAQAAAAAAAAAAAAAGAAIEBQcDAQj/xABMEAACAQIEBAMEBgUJBgQHAAABAgMAEQQSITEFBiJBE1FhBzJxgRQjQlKCkWJykqGxJDNDc6KzwdHhNFODo7LwFZPC8RYlNWNkdMT/xAAZAQADAQEBAAAAAAAAAAAAAAAAAQIDBAX/xAAzEQACAgECBQAIBgEFAAAAAAAAAQIRAxIhEyIxQVEEMmGBkaHR8CNCcbHh8cEUMzRDUv/aAAwDAQACEQMRAD8A1+1eZadSqTIZkpBKfSoENyUstOpXoAblrwrT6VAHIrXoSnilQBzyVD4xxFcNh5Zm2jQt/gB+ZFdeKcVjw0RkmYIg7nubXsPM6H5Ak2AJAhjUk4iY/HAhi8WB4sPIOuZC4vI4uCdMxykaAba3MzlpRcY2y35Nxc82G8TENmLMchKeGco0uVAFgWBt6W110vSK6mvMlOKpUTJ6nZztXtqfalamIZlpZa6ZaWWgDnallrpalagRzC0stdQKRFFjo45a9tXWlamI5AU4Cn2pUANtSy06lQAzLSy06lQA0ivLU+vDQBztXlqfXlqBHa1KnUrUixtK1OtSoA8rynWpEUANr21K1KgDyonFeKR4aJpZTZVHpdjYmwvpewJ10ABJsASJUjhQWYgKASSdAABcknsANaGOFwHiE/0qUHwImIwyN9plOsrD0YafpKP92rMDSPeFcFkxUgxWOGo1ggN8sK3uGdTvJoDYjSwJGYKsZPTqVqBMbavLU+1e2oAZallp1KgBtqVqfalagBoFLLTqVADSK8tT7UrUAMtStT7UrUAMtStTq9oEMtXlq6U0igBtq8tT6bQB5Xhp1KgQ21eWp9K1MVD6VI0qRYqVKvRQB5StXtKgDy1K1AHP3NOPwkgEKBIWkhQS+D4o6yqm7E2U3J0yn3QO96icq89Y+eSSMQfSspTqC+BkzRo/W+UR36/duG6T50rHQVc0sZmhwaMVM7ZpCN1hTU28r2Nj5pbvV50QxdkjjT4KiIv8Ao/dVTwHgkiSPiMUyviJBlOW+SKMG4jS++wufQerNa43CCWJ4ztIjxn4OpX/ABpjGcM4pFiYllgcPG17MLjUEggggEEEEWNSqB/ZFOWwLhtGXEMCPJvBhLf2y1HFqESxUqVKmAqrOPcZOFjDLE8rMSqqpCi4UnrY+6O17HfarOgv2pY4w4WNgAbyMpuSP6NmtpuOnWoyPTFtF446pUc158xZNhw8EHYjFKSR52EJIHqbV2/+N8WRccNdh5jExW+XRrWaYHmuaNQA5HcDS3ytYfIVNfm53OZzlYnVk0Y/rj3W/wCr1FcL9KaO1eivwH452xX2uGyKPM4iHKPxZbV6eeZ7f/Tp2/VkQg/PKKz2XnTEJs+h2bz+Z1v6GpCc9yMDmsW061Fm+ZB1+d6a9LE/RJeA6j5+mO/DMYPh4R/xvUiLnk3HiYLFov3gIZAPU5JL/LU+lZ8Of8QmubMo3LDUf5fEVLwntGYspkGbUXtobfrHb4nSrXpNmUvR5LejW4Jg6qy3swDC4sbEXFxTnIGpIA9dKqOXeKo+EVywRVLJdiqgZGyi5vba1O4ni/GVUw7qxbMxZGDWCDYFToSxX5XrfiVj1vwZPHz6S1tStXqgAWGgG2+g7VAhwxDnI2VM7MQANTexG33gdf8AsE8jjppXfjsSoXduidXhp1KtiBleGnWpWpCG15XtqVAHlKvSK8oAfXtKvaBnlIV7StQAqqeZeY48BCJZfczhSey3BNzYEnUWsBuewuatqBfbOgPCmJ2EsRP5mlLoVFW6BXmX2kfTWihWMeCMRhpTIuZiQkgY3Hla/a9V/CPaE/D5cQsaxlJJUfNMsw2hRDY3Gl170KYPVAbgkjU5e/w0HyqcLZQUzXzKLLqbdRLbi9gB+dcDytZPkdqxLRYcn24+GA0sMbKdmjd7fA6NarLh/twwcgJKSDKL9JVhfsOrKbk+hrOZYgfeUNfe4W/re24/Kq+blmFjdc0fe6dQB9Yzc2+Batcee+plPDStBXy37UBgppuhWhxGIeYizI0ZkNzlYk3AFtx2vpfTXuGcyQYn+ZkVuhX3X3WHexOU7ghrHQ2va9fM3F8O4QsuaVbZXYZbBrdLBRqmt9P86OPZtzpiMJhEBIkizOfDfTpze8kgF01zbhl/V1NdCltZgovua5OxPEILHpGGxBNj3MkAGl/j+VXBoFgxC8Sxyy4aaWLJhCCpRGyv4w6XR7qwIa91NjlUhtKt3bHQbwQYpfPDyNhZfj4chMbfJxVpk0EdZ37bRfBwD/8AIJ9dIn2/P+NES84QLpO02Eba2Lj8Nb+ktjG3yeq3n2MTw4ezJIjTLYpqDmeNBYgsPtbioyvkZtg/3EYesbjptp8b/v8A8qk/Rmtofjfe3nRZi44DPIAECiQgldCAGK5lXQEbeQ320qHNOuYXS4Ug5T0i/me5P/eu9eRKz3oSsH8re6LsO+9jSGFY7XHob6+g/wAqK3w4eMyRRhwLBwdHjvsSVtmU9mt+R39xGLjVfDjFy3S7KLkliOhC3uj9L3j2C71Fs1tAxiomTS+pANlN7Ajue3wqP4DWtqvfT3RvuO1FkWEVlGRVzDdDuw7sjDc+hue4uL2s+CYZCAQt2YA5T9m7WvJ377evbetYLscmWW1lLxLi5jwGBgZA6yYqd2VlzKwWKNQP+axuNRYGtM4VyVFh4mgjMsJmj8R2jezRkFLpG9rhc2o+dUPAOY8DHD9ExKF2Miuq+HmXrESowJIs12G2uvxos5c4l9M+kSBjbxWhBtqFRmIAHbpdT3uSTXTw9UY99l+z/o83JJKb/Vi5dwE6Z1mnE8QA8NiHSe9z/OOGswt6D4Dar2OPL3J9TvTMLhvDW1yfjXaurBj0QSl1OacrbroeUqVKtzMVe15SoA8K15kp1KkIblpZadSooBWpUqVAxUqVNdwBckADcnQD4mgB1c8RhkkUpIiuh3V1DKfirAg1Q47nrDoSsZM7C+kQzKLebnpH51SY3nvEm4ihjS33mLH8gpX99Yyzwjs2axxTlukD/tZkwGAfCIMKgZpDLJ4KJGTCFZMpItu5B/AfSons84Bh+JibOrxrrJCVceIIs5jtIpDL7ytY76Nc7Vx5mk+ktHLjjI0hvGvgyLEqorrsCR4jZpdlBY22IBqs5Q4picHj8WMLlkRX8E+IMxKROwX7SkHUm9+9Z3jk9TRrzpUg1x/skkXXDzxv+jMjIT/xELD+xQ7jOEyYRrYqJormwc2aJj2yyqSt79msfSjPCe1DKbYrDsm3VGcw+att+0aLOH8XgxaHw3SRSOpSNcp+8jC9viLUnixZPVdDWacNpIyI4IHUizfeXpYehNiGHowI9Kg43BvBr0lTbW1l+YJ+rN9Nyp812rQ+N8g5DnwJEfnC5Pgk3+wdTATtpdQbdOtwMzORmR1ZJE0eN/fGYHsLgqwBswJU9iaxlCWN79C04zVxA2HmJ8Nlkhdo5kkbMuobKQvn0sptsbjcEDStJ4X7acO+FeSZWWaMLeNdpSSAWjJvlAvdgdVH3t6z7i/L2cFo7LbsT0/IgaD09NLbGi4OiwSytiGSIiGUBXWRvELxMqWCKQRmKm5NrD1rVZaTr4CjjUup9A8C5yjxgKvE8N2VMkwtmLglRlYA2a1hdbE2F9apueOW4cLC2IwsMcUmZc5iGQHqDqSq2W+dFF7X6t9aH+F89x8QXLO6NJhcpSdM8aSN40UqdDgFWzQW1FrE7a1qs0UeJhINnilX5Mjagg/kQe2labzjKFmarHKMzAH4sy/zIyKjZlBVW8S3STN94EFhbbU2FdJUSYiSJiqi3jRMf5pRqWUn3k3trcWt5UbDkRuH4kyh88LZlHZgzAnVLW2B90202G1A/MXEFbGzFWF0LNc+KlvDFixKr1lRfz8u9eXrlxnhce1nrrRo1pnZ+LqEyxWQCxDHUtY3APlr3Ouw0Fwehw4lHj4YKrqbywXtlOvXCO8Z/NTptY1VwwnEJmhVMu75BLl0+0Pq+n4fw2rseHSqsN2C+N0xHJJeQ5suVTl+9YfOqddO5Wqt+xLjxQhCsl2ly7nZGv2t3G2nrtVnw/iOWO6NlkVVzb2lzW6h5OGC37G3xu7l2RIcU8MhRZwGDpZgQRlYmxGmmth51Z4HlibH4iZ43VYhM6FyTdWWxJVN2YXBGy3N7m1jhCc5ZniUXdXY8mhQ1yewR+zfDxjDSYjIudpJEL21aOCyKL+XSxt6nvRRwmDJBGDvlUt6tbUnzNckwCYfCiGIWRU8NfPXQknuTcsT3NzU9dAPQfwFe5FVJR8L9/6PCk7t+We0qH+Jc6wRHKh8Vv0fdH4u/wAtPUUO4vn6ZvcVF/M/6/vpvLFbEaWaFalWbpj8fNqFnYdssenyJU/xpy4HHd48R6aga37ilxH4DQaNalWdS4/FYexZ5Yhf+lQBL/rWA+V6tIOcpE/nFSVbXzIcht8GJB+Ob5U+Iu4tDDClVfwzj8OI0jfrtco3S4/CdbetWFaJ30JFSpUqYCrylVHzVzKuDjAWzTPfw1Owtu7/AKI0+JIHmRDaStjSs68wcyx4QAHrlYXSMGxIvbMx+wl+5+V6C8UMVxCXJIc/fwk6YkF93v73xa/oK68A5ekxjPLI7gM13lNi7sNCE7Cw0vay7AG1h79GbgmOMhZ3weJJDXLM0bC7DN95kGYjuyZhqyDNhvk3eyNqUHXVl1w7kaw+uk/DGAAPxMNfkoq4g5ZwybQox83HiH+3f91WKOGAKkEEAggggg6ggjcEU6tY44x6Ih5JPqwH5kgiXFLGAiDQgKqr1HUkAbnXfeh32X8Pin4jxXOiOBJGVuNsxe+UjUXt2q25w4Ws2PDG90MfZDfL4b21BI6lX3SD2va9VXsUYnGcUJ7yRf8AVLWOOnOX33NZtqKDbiXI8Ug+rd4z5H6xD8Qxzfk1BnE+XJ8EwcdAB0kjJKFu17WKE7dj5GtWvQpz/wAcMcP0aEFsRiQEVVtmCu2UkXBAZtVUnQWZtozVyww7bExyS6PcruXvaFmPg4wWJ0Djvfztv8rEeTe9RFxrgEeOQZjllQXimSxZQdQdNHja3Ul7Gx2IBAbjPZtNFhlIkE8gW8qBT1MSSwiJ1YDQAN1HLuSctQOVeeGwjrFOS0V9GOpS+4Podz6gHe+eVNxemY9O2qBA4nE8cjxToEkS2YC5Vgb5ZI2OrRtY67izKdQarMfwaLFw5WZUkRbxm6jX7hJ2B/IHXS5vrvNXLq46ANEVEyKWhfSxDAEox+44A+BCt2sc0weABXrQZhmBDDqUgkEHyIIIPkRXLmjwpXe3Y6sUta2W4McncuXxHgZ3WSRJw94wyKVVsgyki7Wu2+6kW0NSuC8047hqrllUh1WRYsyOhRifeW+VX0JsuU+ZvVvjuHRTqrFxFNmy3zZQWF1FiDcN8PvWoN4p7OMSpJRVI+6XiBt2I6hfTztWmOSctTfUznDaqCPDc+Y/EYyITyFoGnXSyIihrouVlUsoBcjc6DW9DPPEojxWKQkFmlJNmZrEObqSddCoPrpVTgMI8E6rKgja5AaQMADYi9wRfXvelzNLmn6irOep2GYZmY3JIY3ve/5/CtViTza/ZXzszc+TR7TXOQsKBw7TvCc221z+/SoPM+CfERcIhhbJI7kI1yMpaVuq410tfTyFcuB82LDw4xqhY+GRcXsM2vVppqcvraqrhuOGJbBPii0WFw5KySFxEHYMSUiIkWQnq1yare9q8n0fFPjOctlq+p6eacVBJeP8EHhvC5OG8WaB2EjwvCCygm4mlhByhxuVmI17k1vPKarFDMzHKPpEjMXKC3RGCWK2UbV89YnEQ4bHCbD4j6T9eJWW0yplSQSKjSy9TkhRc2tcDU1pHLHP8AZDjImRZjJPGwcuiBXZGLA2scyHqABOulrX9TS+PxUttNfO/geZqWjQ/Nmh4/jcUcZnmOSBNiwsXbYBVOpJ1sN9ybds/wCK84S498oukJPTEpOZ/LOQCWY9lAtt+saDifMEvFsWhytlLZMNALdKnYsNs5AzE7ADyGmr8q8oJg1DNZ5yOp+y33WO+w8zufQWAtxlO1f6slNR3ZQ8G9nzyANiWMS7+GuUv+JtQp/aPnamYLha4DjSIeqGeH6nP1FJAFDC57hkWx3/AJSB5VoVAntTmjCYciZI8TFMHiDEXIt1D01CPY7+GLXrTTHHGyU3N0HVKhTB89ma5TCygDuxVQdL3UNYkWv27VObmNxe8D6b+ls19SbfZb8vUVL9Jx33+DHwZfbRF9ouKy4FoxctO6RgD7QB8Rh63VCv4xXbAcjYeKFI8v1ioA0iEozPuzG2jXYn3gdLChzinHEnxUE2IzQx4SQ54ypkJfMCGzR3UdSwmx1AB860GGZXF1II8xVxnGb6kuLigJ4vym8IzLeRF6sygiVPWy/xX5gCpnL/ADWRZMSwIOiy6aeQltp+Maedt6LaEOc+FJCjYkEItwJRcAEMbZ1B0zXOoHvC5tfccdO6JuwwryhTlPjliuHkN9LRMddhfwie+gJU+QI7LcrrRO1ZLVEbiGPSCJ5ZDZEUsbb6dgO5JsAPMis14TBJxLG55D73W9tRFGpsqL8L5QfMs3nVp7U+LZVhw6n32MrjzVDZB83JPxjFdfZjxCBoXCyJ47OSyZvrAi9KdJ1I943Fx1VzT55qPbubwqEdXfsGsECxqqoAqqAFA2AGwFceJcOTERNFILqw1toQQbqynsykAg9iBXe9e3roMLAnlbiT4HEf+H4o6X/k77Kc17IPJXs2UfZYOn3LnFUHOHLIx2HKiyyqCYmJI1NroxGoVrDUaqVVhqtV/IXN7YpXw+JuuMw/TIGABkUHL4lvvA9LgbNrswqVtsXLfdFJzU0w4jmT+bDKG92+3Ve+v3bZe976VW+wofX8SPm8J/MzGrbmLTETN2Dsfy/9qp/YObHHsSAAYLkmwAAlJJJ2Fq5sUrm/vudGSPIafxvjKYSBpZNhoFuAXc+6gvsT57AAk6A0OclcGeR2x+K1lmBMQIIEcbADMAdVzLZVG4QC+rvUCFDxrGZ2H8hw5soINpXNjY/rDKzDsmRd5Hsf3roW7swfKq7jqzv2kcmZwcTAovvMtwo/rNbWPn8QfOtCproGBUgMCCCDqCCLEH0IoyQ1qhQnpdmc+yrm698DNfMoLQk/aW/UnoRe4/F5CrDnfhPhyfSEHTJZZAO0gGjfiUWPqg+9Wb8wRHh+PZ4Tn8Ca4IIOZdGykg7lDY/Ota5q41EOFzSu6BWiUxljYOXAaIqNyTobDybyrmceJjcX1X7nQnw8ikujMqmw7uLxymM5nDDIkgZT2s3unXf92gq5wcv1T33vbX/vyFVXDZR4ZO4ztr5g2q14FgWxEphUgF5G1OwUXJb1sBew9K8+DlKoeDvnGMefyVH0g5JFAU6sVDDS+bUagixFxqDqb+dR8TyXh5lDMgR7At4LWW/lltYfILttUXnni6YXiLYfCN0QrkkZwhzzgMzkbW1stvMNUCDmkrbxkyk91JUjVhqH07H7VegoZIHFJwn33Oc/KkkZtFKShIzA6HLcbaWJ0v8AKqrj80jzlnVoUSyQrYlY41PQob+0W3LMWOpoug5jjYD6y19s+mo9WFj8ialuM2W+uo7Dz7HypcXS7kgeOUlVmZRynOb9RuzFrklj5+vc39anycTyoqm5sNbm9hfMEXyXMWY27n1onxfKqSu5hUdJ6gOlhmvYi2hBsdwdtap8Vymc32g33WFrgaaML3+JAFdCywkjneNxluS+T+YcRDiknw4DOtwVIBGVrA5rjuNCVIIvodSK1Gf2qPM5SJ4YWA1VbyyaWuc7qI7XNtATWRcQkeFREUeFGzFyozMyi4NmGjEjUnT3gLAXzc+A8aP0qNFAjjZgtrAk3FlLudWN7enkBWU1NxdOl7Pv9jojoT8/r9Pqa1LzhMzAR4mexBzGQQwkHyQLG4+dxvXvA8DhxIzFjjS4ZWy38eI5WEge4sTZ8wuR/Ngqd7jnD+a5eHzMsPhMJbMY5UBEliw6GBBLa2te+o0I2veH+0nCSPdUbA4pe1s8EnmpygFb7XygeZO9YrG3zp3+v8lcStmq+QUey/GEQPhnJLwFdSCCUa4vr2zrIR5CRaMppwis7myqpZj5KouT8gKzzCc0xJj8PMoUQ4uN0uP6OcFWeNvRlMUi/itvpb+0zjHg4EoNWxEiQADcqbvKB8Y0ZfxiuyEuXc5ZxuW3c58lcMjn8bFuM7TtrmBGUkmSRF72DOsZtv4AqyxPBnw/1mFJPdkOtxbsO5JB21JbyFWPAeHfRsNFEfeRQGt3kPVIfm5Y/Oq7inM4D+BhrSTkNYgF1UjfQaMwvrchV+0w0BicI6Vq6/O/YNSk5cpxm5/w8cLu+bOmW6KNSWBIsx6cvSeomwsarcPwLE8TZZscWghGscCEq1iLXJIzKSptmNn1NhH3jYjlmfCqk8k/iSmdJJMwVkU5hkXUC4JuMwFwzJlAVaPcPOHRWGzAEf5H1G3ypwbb0z/sJUlcQE5k5eGFZPBusbGyWOsLrYgKfLQFfLKfIUYcC4p9JgWTQNqrgdnXRreh0YejCufMuC8XCyAC7Kudf1k6rfMAr+KhvkPH2mkjvpIniL5Zo2Ct+aun/l1XqzryTVxsD+fcSZuJzKN0EUC+hyg/9cpo7k9muCCBURoyoAzI51IABYo+aMsbXJyXJ1rPuIi/Fpie2OP96v8ApW1tv86nHTchzuKQGjgHEML/ALLiROg/o5rg28gWzD8ig+FI89yYcgY7CyRds40T82JjPykJ9KMq8P8AHf1+NXo8Oidd9UVPD+asLOQI5lzHZHvG5+CvYt+G9DftA5bkR14jgujEwdUgtpJGBYlh3snSw7p6otXnE+RcHiAc0KoTuYvq7nzZB9W5/WU0J8Y5cxHC0z4XiLKhZVWKd7XLEABM2aM6nXoUAXJIAo3S3BVexT8S460qSyFApeORyPeylkLZc3e217a2oV9njYnEeLg8OMn0mRGmffJDEDe4+7dxcfa6V2c2mcQxGbCkhdTCwOXYvkuQoAsPeGg20qq5Ax+IixTQ4bFJhzOoGeTw12NwhLoxVw2YWA1I+Fcvo8Xu2dWZrZI+h+H4CPBwLGlkijG7EDvdmdjoWJJYk7kmqviHPeDhFzKH7fV9S38vEJEd/wAVU+G9mGdg+Oxk+JfffKPkXzsPwZKJuHct4bDkGKFA4Fg7XkkA/rJCXt8669+xycvcoV5sxmJH8jwbZTs8t1X43fIpH6pf4U48r4vEqRjMYVVt48PpodwXIVT84z8aLSaVGnyDl4RkfPvI8eCijaBnKMWV/EYMc2hUgKAqjKGFgANKb9B+nctRsWKy4J2CnQhjG5RUa5tlMcq69rX86MvahDm4eT3WWIj55l/g1ZtyvzfBBhsRg8XG7xSTB8yOUcHLEbqbWBUxq24+dYrbI15RtfImyFyq2bCC/ZmGvkMtv3Wq95F4sF4soIdgiykhFZ2JcMNAup0sdOwNUfK0geF2S+VppGUMRmCXAUNYAXsBsBQzxvGsuJmSMENc52DsARpa9iAoAuPUsb72rlww/Gl99zsyS/CX32IHNMTLjZmcq3iTSv0sj3DSt7wUnKf0TY+lTcbjFfCSZlBYsrBraqfFlFh5AjtVNJhV01ykm3mt/joR+VE/NHhfRh4UQjuy9Qv1KM1xtYdRBt8a7J5KlFeTiUNSb8B97A8ImIwGLinRJYhOhCSKrqC0dibMDa+VdfSrzmP2dYXDfXwu2GhW/iLmLQoT7smVrlVzdJyn7QIFgaxDgmInwsqy4SZo3XW4IFgbXz7qybaNYHyNbTyNxGPjTtJjZBNLh2UrhwpSBNLeN4ZJMjFri7+7oLC4FXLTLbqEbjzXQAwwmd5VVgpeNDcrmB6rgMp3B0/jUrKyLDCzCwLucoKrctewW+ii9gO3pepuNiVOMY+NQFVXFgAAAHCvoOwuxqHxzE+HIpteyE/m3fy1tXlycoy4aO5RjJcQscVEGcXCkFR53G+1tR8jVXiuVYHbMoQtuN4mv+slgT6laF+LcwO2I6JZFVWCEKMtgO6jv33qVFzBMoBMgcHbxky3HpItuwO4reOPIqaZjKePpW47ivBpCjKJAVH+8ysVGa+VZVDaXHcLe1RcNhERA2JjnYCxzFs6A+hjFxp61JwPHFOcnPGGzBrhnQFrkG66adjlG1FfC4cNMgZWBfXqicKw8r23PxFXOfDVP5ERi5N18wW4hzLF4A8CMZiwyselk8LKwsNS2/n50TYvnR2xsLYm0y4Vs0K2yFsxR7swU3ayoL22Db3NRuK8hq92QKSwtcgRN59ui/a9lvc1ScVw0oUJIjX3zGym4BC5Ts2y6g30oxzg/UYsiklzI2ZuKYninRh1OHw+0kjHrPmoyn+ypHqyiwYm4NwOLCJljGptmdrF3ttmIAAA7KAFF9AKA+SOI42XDJFFiMJnRAPDYqJFAAv0pHqtz72u+pveiP6HxT/fYb5Ej/8Anroj5q352+pi99k6QR4vDCWN422dSp32It2Iqn5OxZaFka+aJypvcHW/mB3DHYb7VHPDOIsuuKjRtdVsw9NDCD++hrljg2LeWdUxXhPG+WZ1jbLM5ZyLIcmW3WT+uNxrSbbnF158AktLVmmAX089KyzlXEKuLw5U6eI8Y31VkdBv+llPyFE8vKmMe1+IE9QNvDmVSO4OTEq35EUE8owkT4ZW95Z1Bte3TLr3N9u5PxNGT1othDo0R+bYvB4piu2ZhMvrmiV9PxA1sOExIlRJFNw6q4trowB/xrNfa5w/JPBiAOl1ML/rIS6fMqzj8FV/IvDcVjkki+myQ4eBggjS+ZlcF1IIyjL7w6s+oOlqUVpnL2jlzQialj+OQQG0sqKfu3u/7C3b91Dz+0VJWKYOGXEsO6qcoPrlDZfxZak4D2fYOL3ozMd/rznUnz8IARf2KIo0CqFUBVGwAAA+AGgrSpPvRncV2sEzheKYk9UkeDQnYWaS3wjJ/vh8KiY7kPB4eOTEY+WfE5VuxkkYA3sAqBTmuxsoBY6kUc3oBxH/AM7xgQa4DDNd7HSeXUBfVSL6fcuf6VbFJFJuXsRn3HOFvHwxJfBkRZM4WQuuV1eM5QEzXAyoDmyi4QEXzV35c5EjwGM+jcVW/wBIUCKaN2Cq9+kBtAVZjkOZdGydmvR/7Y4c3CyPKZP7uUafnRBzLy8mPw2RsocdcTEXCvbuO6MOlh3B8wCJjBRTSKc7psol5MxWE/2DFsVH9FMTb4Xysn/LX4143OmLwv8At2DbKN5I/d+JYF4x83T4VJ5J5ieTNhcTdcRDcdRuzKtgQx+06XW7faVkf7RsV5qainutiZSp1JWUfD+d8JMBaUITt4vQD6Bz0N8mNXoa4BGx28j8POqfiPKeFxBJeFQx3eO8Tn4tGQW/FeqB/Z/NAc3D8bJF3ySAZD8cgyH4tEx9afMupPK+hK9qMtuH2+9NEPyzP/6azmdRHyxipGVS0uNyxkqCVsYkJUnY2ikFx5munNfGMazGHiBjvDcjJlsc6g5myGxstraKbE3FS/adw76Jy9gcPazGeNmHfO0c0jA+oaS3yrOG+R+41aqCRXrwlcIkcSZtYYXOYG+d4Y2fTyz5rfxoC5gnb6TKgsD4rE9tfNj3sNvL5m+h8X4qZsRMWsPClfDqNBdID4an1NhQdJiYosZPPMucLMAq2BzNbQkHdVAJt3OUd654vTkk6v8As6ZLVjSZzwnCIIQjYplBYAjxfEJIOzLBFZsttQzsoPa9W/GDh47F5Q63K38Blv5tDaYlgPM2Hx2qpPCFLPiLvPnJeNX1dyTcu2b3hfzGp7HY+cJxDYqUq6F0UXbP4bEAaWF49PguUgA+VEkpc+p7dfvsNXHlrd9CdxHlgvhVlgN4W90ox8N3F1sSyqySXBAWRbE3CnsYPInF/o3EcNJ4jKFlRX1KM0RYKyv2YAa2vqFt5Vb8zc1PlhbCMgw8IMLwgHwmuLESITqjKMtiTYgkMSwNC/M8ASZZI7hJkWVLm7WbzPdgbqT3KMe9bYNVc3e6/n3GGSrNH4i4PHeI2IIPg6g3H80l7WoP9octnjXe6k7/AKRt/jU3lrib4jG4iWVi7ukRZjqSQqjX8qfx7C4WWWQ4qYxlILxgXuT9aQQMpzdSquW49+99NMF/yb++hv8A9H35BrBuss8MpOoK+IAbNmQXDD0NhqNjceV5fGeHxswCMqgAHKxtuTrc2Wx+PaqXAuA41tfe/Yb2Fu5tVpYOv1mQG2n1kZ+WQtmHyYD0rrm6OWEXKVlhyxhzC7qxGV1FrMpNwddj5E1b8w41uIzsY4YITEOqZF8BYxsZsRPozG4NgLC+gznShaGOKGRWEiK6nS0bsfLbPl/M1r/JHs3ixUEWKxcksqyfXLE1kW/uh2VdLlQPWxGtYxT1trv7jaTSjT7AVhnxUMJnWQthjKsMZnVi0xYEkpbK4UqrMAdbAX3F7nmDBYvAlfpMJIkXeF/GUZWGYZH6wbuqkEEbWJor5lgGK4xgMGgAhwo+kSKBpm94C36qKP8Aj+tEfP8Awb6VgJlAJdB4yW3LR9RUerKGX8Q8q04MetbmTyvaN7Gbcpw4h5jPgEBbDBvFXJkzNJ0iPIzAFwoclRkOo1JsDpnLnOkWLsjAxT3IMb3GZl94IWAJI7oQHHde9d+U+MfS8HDKSGZlyufOROhj87Zh6MK843yvDijnZQsoFhIFBJA2Dj7YHbUMv2WU61ajS5TNyTdSLTG4xYY2kYgKiljfTYVR8iYIphc7ABpXaQ2y9zp7oA3vsANdqBeK8w4mMthMbNG0KSwqZo/GeR1e1l0A8TQ3KnM1wAS1w1alw6aN4kMDK0WUBCpuLDS1/MWse/nST1T/AE/f+Aa0x/UfxDF+DFJIfsIzfMC4H52FZryLhy+Nj/QEkh/Zy3/bdaI/aJxYJCsIOshDN6Ip0/acD9hq5ezbhmWOScjVyI1/VS5Y/ttl/wCHRJ6siXgIqoNl3zTwIY3CyQm2YjNGT2kXVCT2F9D6MayLlDjzYDFZ3BVLmKdSOpVB1JH3o2F/hcVuQNZ17S+UtTjIVvoPpCjyGni2+As3yP3qMkX6y6oMbT5X3NCRwQCCCCAQRqCDqCD3Fq9vWWcj89DDWgxLfUE/VyH+gv8AYf8A+1fY/Z2OmxtzVzTHgcN4t1d30hUG/iOdj06lBcEkegGrC9QmpKyZY3GWkq+d+LySuvDsIR404+tbW0UJFzmttddT3y2A1kWiTgnB48HAkMQ6UG5tdmOrO1vtE6/uGgFU/JXLjYZGmxHVisQc8pNiVBNxHppe+rW0vYDRFolvVRXdik/yoEPawt+GN/Wx/vDj/GirCteND5oh/NRQz7Uhfhkn9ZD/AHgH+NEPC2vh4T5wxH/lrSXrP3f5G/UXvB3nXl9my4vDXGIhsTlF2dFvYqPtOgLWX7as6H3ha15b48mNgEi2DCyyKDcK1gdD3RgQynurDuCBa3tQFxrDNwrFjFwAnDyHLLGvYu1yo7C7EtH2Dlk0EosPZ2CepV8A9rjjcakMbSSGyIpZj6DsPMnYepryLiEbxCZXUxFQ4e9lynXNc7fP4b1l/OvNpxjrDAGKZrIoBvK+wNvK+gX/AD0jLk0L29h48bmwe4rjp8TiHxCReIVfxpEyuwWO4Chsn2bAKTv/ABFbzf7RpuKCFJookEMviDwyxzNoCGDMdPge9bRyfwEYDD2YgzPZpWGozAaIp+6tyPUlj3oD9sKBZMLOEGTM6T5FW7aoyhjbViokAv6gb0scHFe0qc05bdDO347IheWyv4rySEEMLNIxYka6C/nVPjn8SR3e4zMWNj0qT2FxqdKs8PNeENYEm17JHpp5afaBqIsimSWOXojlPS1jlR1919N1FyrW1sxOpAFTHaTdbmnVJWeNiJY8QAhu9gljlyFQAAPhYVbI59zxikkqsrjNfLtYj4g9raX3NzXsMbQhTKqeIVy2ZlHiKNmjk2BIA81YEHvVG3BpWa5V9TckgAfmWtUXGd9F7fP8G1ONdWTcIZsAZrgax2UkBlJEigMAd7XO/wB6veYMZLikwhe7yeC9yAB0/SJQt7aDQfkRUuOIujmV0KBVV3brK2vlRSNM2+l8xNzYAE1VTcSlZR4alUy5QbZiVAy6n0Hl5U4XKWqlfn3EzpKr28FpytH4MkoLXPhre3Y5jpfz/wA6ZzQWyCUDpdvCvc6NGoc+molH7Jqm4PjhGXubZgB/GiPBSNicI0By+E2IEgYjVZBGAxDdl8MEkW7edqFjrK5y8Cc/w6QPcK4ZLO48MA63zN7o+J1vvr5URQ8oRBvrMRYntGmYAehFwfzFTLgWhhGVBYa/xbzbvl2F/mWvg101LfFvXsNLVnPPvQ4YZNWPl5RikRRHOJGBFgwMTEaXCltCbbfBewrdOXeYsNMixwnwiiqvgyWR41UKoBB3AzKtwSCbgE2NYEi/cJB2sbsp+R1Go7Wq3w/EfEikSSPNKiEwksQySDULmGrIwuB3vYAi/TWPI06JyY//AF8UaR7OZkxkuLx6hrySyRhiTYrmBUKLkWESYcX0JObyo6rPuXOTcVBh4xDjDAGRXMQS6xu4LMAWJzHM29hqo3AAq5PAsc3vcQsDf3IlBsb7G2+v7h3F63UnHbS/l9TCUVJ3aKjlDGJgMdjcBIwRFP0qHMbDwSBe19wqFB/wnNWWI5lkxrNDw4EjUPiCLRpsPqz9s2zWK+QIPahbnTlgYSTDYrESPioziFjxBlGqxsSwyEHpGj7dytalBCsahUVVUbBQAvyAp1JqugNpb9Su4by3DBE0eUSeIPrS4DeLe98+a+YanQ33O5JNBvM/CH4OhxeBmKRZlV4H6wSTZRGGP1mv2SQ4F8rgDLRxxnjkODhMuIcIg0Hcs3ZUUaux8h/rWRcd5im4lMrFXVA1sPANWubjM4HvSkXFtl28zQ2oKkKOqTs6RPPxHFKGN5ZWv3yxoNTp2RFv39NzrsuCwawxrGgsqKFHnYdz6nc+pNUHJfKv0OMtJYzyAZyNQi7iJT3A3J7n0AolvTxw0q31FOV7Locr15mp5NNIrQzMx5y9nZQmbBJmQ3LwLe6ebQge8P0Nx2BGgCODOcPioMQE8aOFjaJmYZTcnNHfRSCSwX7wBNzt9BlaH+P8lw4vM2sUp3dLdX9Yp0f46N61zzxtPVj6nRDJF8uT4nbgvNeHxg+pkGfvG/RKvoUOp+Vx61cqayPjPJU2HF2WOZFvZlIDD4KSHB9FJFQsJzXNCAI8XIO2R2Eqr8pAWHwrP/UuO2SLRf8Ap1LeEkw/9qOnC5T5PB/foP8AGrvgrfyXD/8A68H90tZBx/mrFY2AwSypkLITliUE5HDDUN5jtXfAc+YqGJYvGUrGiIp8GK4VFCDUsbmw3INaceHUh4Z1VGyg3of5l5lwkcUkUpE2ZGRokOYkEWysRpH8SQRuLmswxPMuJxZCCSaXN9hczD/y4lVT81NWnCPZ7iprGW0Cetnk+Cxg5E+Z/DS4speoviHCjHecgawfi5Vw4eSTM7OkSkt1MLFgBbWw1cgC+Y2FzWh8q8rDCHxprPiCLC2qwqd1TzY92+Q0uWvODcrRYRSIlsW992OaR/128v0RZR2Aqc2HFVDFT1S3ZE8trTHZEZ5yaH+dUtw7FE6/Ut2vvYA28wSDfta/aiZlAqFxMExPbe2m3Yg960m9MWzKCuSR82uCBdA2Vbk3sNCQO3bXb1rR+RuBJicC30tUMTyFogTZlsSruraEXIFt/dPbSofE8PMzfyR0icNqQUFlIIIOUEd6iwYfE3+uxSNpc5mNgO/kNq5lnhp1M65YZXpXxJ2M5HMahIcXhpY9/CxKgAHuUIzZfw5fjXDAcqyrmCJwtM4ysTLPILXB91nbuPu9q8XBxMpvPAp8yqm35ix/1qEOFou+KQ62BEYa/kBYWPy/0qONjlez+ZTxZI/mXy+oSQcgxMUfF4lcRkvlijVYsOtxsqqRpfU2C3treu/FeBiRGSOyFlKqVA6biwsBQ6+HVQLTa+qOo+dv8qgNw9i3TjZYzvs6Af8AN0/1rWGaNdK9xjLFK+qKHGculPd6rjQbn93r2OtEfBOFywYANKrJ4k8gCspUgKsdzY66lSPkalYbFiNEGe5jUEEgi7KvTcnWxYDbXsKi4nmHHY8OZrsFGZUWMZE+83Tc+7f3j330ohNzi0yprTVHKN1Vbk2JGbc3JYXrhBxLPqjHpze6VW1vtSORpdtlFtPOq08NJFzc2sDm3FxoQo0AOoBJbapa4ABl69u26i+mgFgO/wCQrJRjBtt7s6JSlkilFdCdC4zhd7KPIEbghsulwVOo3033LlktIupuVIv30syn4g3/ADrzDQBDtmJ0ub3NtAFt29B510GHzyKLG4uNNeo7gedgPzJ8qzT15LRUlw8VS6n0FwvEGaCJzqXjjY5fvMgY6a21NSTcakED4GvnA4ecEkwtqb6RgH81AJp64SVvehc/FHP8Sa7nOS/Kzz1CL/MjX/aBxzCNgcRDJPCJGjJjTMGYyr1x9K3I61XUi1CvDfa1LHgooxCPGVAmeUtaynKhKDUtky3uRcg0K4Xl6ViPqsg+Cra/ew1NGvAuR8GLNiXmkOnTkaKP5lSzH9ofCj8SXahvRHvYL4bDYviuIv1zybZ2sEiU9hboiX0AufWta5T5MjwKhmPiz2sXI0UHdYgfdHrufQaVacOkgRAkOREGyqAoHy8/WpysOxqljp2+onktUh1Kvb0q0IIpc0xnNPNc3pCOEkjedQ5Y3b7RHwqYaUVMRXDgl9zb1tc1yxHKEMv84A/66q37rVdmkKdipAu/s1wjbonyQD+BrifZxhF2RPmgNF1cnpDYOR8oon82EH6qhf4VITAzJ7rm3xNW6041Vk0irGLmX3tad/4ke4qRLUV6QDvp4PanGcGoT14n+VJoLHNh0XMUVVLm7FQAWOpuxHvHU7+Z86H+KQE3ogqsxW9VETBs4I1y/wDCuokDU2He2m1hsPlV+u9dR/jVNILBeThRPauacMKn/SiZ6Z2o0oVsojgurNa5tb5Xvttv3p3X5kfDtVvJXJaWlBbBzFcBbNnh3tqunzy30y7dJ0/cBVT4aQXzQ2P6sik/xB+VaBBvVng9qweBM2jnlEzTBcKxMxssbL2vlZQPi7/+nWjjlzl4YUXYB3Ite3So8kH8T39Kth7wqVFVY8MYiyZ5T6nSN/0F/IVJjN90X8hXkNSY+1amSHQ4eM/YX8qkfQYz9kD4VzSu4pFHBuHL2rrDGV711FeigdHVGNdkauArslSxo//Z"/>
          <p:cNvSpPr>
            <a:spLocks noChangeAspect="1" noChangeArrowheads="1"/>
          </p:cNvSpPr>
          <p:nvPr/>
        </p:nvSpPr>
        <p:spPr bwMode="auto">
          <a:xfrm>
            <a:off x="520700" y="3000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s-CZ"/>
          </a:p>
        </p:txBody>
      </p:sp>
      <p:sp>
        <p:nvSpPr>
          <p:cNvPr id="8" name="AutoShape 10" descr="data:image/jpeg;base64,/9j/4AAQSkZJRgABAQAAAQABAAD/2wCEAAkGBhQQEBQUERQUFBQVFBQVFhgVFxQVFhUVFxQXFxgWFRcYHCYeFxojGRcXHy8gIycpLS0tFh4xNTAqNiYrLCkBCQoKDgwOGg8PGiwkHyQsKSwsKiksLSkvLCwpKS8sLCwsLCwsLCwsLCwsKSwpLCwsLCwsLCwsLCwsLCwsLCwsLP/AABEIALkBEAMBIgACEQEDEQH/xAAcAAABBQEBAQAAAAAAAAAAAAAGAAIEBQcDAQj/xABMEAACAQIEBAMEBgUJBgQHAAABAgMAEQQSITEFBiJBE1FhBzJxgRQjQlKCkWJykqGxJDNDc6KzwdHhNFODo7LwFZPC8RYlNWNkdMT/xAAZAQADAQEBAAAAAAAAAAAAAAAAAQIDBAX/xAAzEQACAgECBQAIBgEFAAAAAAAAAQIRAxIhEyIxQVEEMmGBkaHR8CNCcbHh8cEUMzRDUv/aAAwDAQACEQMRAD8A1+1eZadSqTIZkpBKfSoENyUstOpXoAblrwrT6VAHIrXoSnilQBzyVD4xxFcNh5Zm2jQt/gB+ZFdeKcVjw0RkmYIg7nubXsPM6H5Ak2AJAhjUk4iY/HAhi8WB4sPIOuZC4vI4uCdMxykaAba3MzlpRcY2y35Nxc82G8TENmLMchKeGco0uVAFgWBt6W110vSK6mvMlOKpUTJ6nZztXtqfalamIZlpZa6ZaWWgDnallrpalagRzC0stdQKRFFjo45a9tXWlamI5AU4Cn2pUANtSy06lQAzLSy06lQA0ivLU+vDQBztXlqfXlqBHa1KnUrUixtK1OtSoA8rynWpEUANr21K1KgDyonFeKR4aJpZTZVHpdjYmwvpewJ10ABJsASJUjhQWYgKASSdAABcknsANaGOFwHiE/0qUHwImIwyN9plOsrD0YafpKP92rMDSPeFcFkxUgxWOGo1ggN8sK3uGdTvJoDYjSwJGYKsZPTqVqBMbavLU+1e2oAZallp1KgBtqVqfalagBoFLLTqVADSK8tT7UrUAMtStT7UrUAMtStTq9oEMtXlq6U0igBtq8tT6bQB5Xhp1KgQ21eWp9K1MVD6VI0qRYqVKvRQB5StXtKgDy1K1AHP3NOPwkgEKBIWkhQS+D4o6yqm7E2U3J0yn3QO96icq89Y+eSSMQfSspTqC+BkzRo/W+UR36/duG6T50rHQVc0sZmhwaMVM7ZpCN1hTU28r2Nj5pbvV50QxdkjjT4KiIv8Ao/dVTwHgkiSPiMUyviJBlOW+SKMG4jS++wufQerNa43CCWJ4ztIjxn4OpX/ABpjGcM4pFiYllgcPG17MLjUEggggEEEEWNSqB/ZFOWwLhtGXEMCPJvBhLf2y1HFqESxUqVKmAqrOPcZOFjDLE8rMSqqpCi4UnrY+6O17HfarOgv2pY4w4WNgAbyMpuSP6NmtpuOnWoyPTFtF446pUc158xZNhw8EHYjFKSR52EJIHqbV2/+N8WRccNdh5jExW+XRrWaYHmuaNQA5HcDS3ytYfIVNfm53OZzlYnVk0Y/rj3W/wCr1FcL9KaO1eivwH452xX2uGyKPM4iHKPxZbV6eeZ7f/Tp2/VkQg/PKKz2XnTEJs+h2bz+Z1v6GpCc9yMDmsW061Fm+ZB1+d6a9LE/RJeA6j5+mO/DMYPh4R/xvUiLnk3HiYLFov3gIZAPU5JL/LU+lZ8Of8QmubMo3LDUf5fEVLwntGYspkGbUXtobfrHb4nSrXpNmUvR5LejW4Jg6qy3swDC4sbEXFxTnIGpIA9dKqOXeKo+EVywRVLJdiqgZGyi5vba1O4ni/GVUw7qxbMxZGDWCDYFToSxX5XrfiVj1vwZPHz6S1tStXqgAWGgG2+g7VAhwxDnI2VM7MQANTexG33gdf8AsE8jjppXfjsSoXduidXhp1KtiBleGnWpWpCG15XtqVAHlKvSK8oAfXtKvaBnlIV7StQAqqeZeY48BCJZfczhSey3BNzYEnUWsBuewuatqBfbOgPCmJ2EsRP5mlLoVFW6BXmX2kfTWihWMeCMRhpTIuZiQkgY3Hla/a9V/CPaE/D5cQsaxlJJUfNMsw2hRDY3Gl170KYPVAbgkjU5e/w0HyqcLZQUzXzKLLqbdRLbi9gB+dcDytZPkdqxLRYcn24+GA0sMbKdmjd7fA6NarLh/twwcgJKSDKL9JVhfsOrKbk+hrOZYgfeUNfe4W/re24/Kq+blmFjdc0fe6dQB9Yzc2+Batcee+plPDStBXy37UBgppuhWhxGIeYizI0ZkNzlYk3AFtx2vpfTXuGcyQYn+ZkVuhX3X3WHexOU7ghrHQ2va9fM3F8O4QsuaVbZXYZbBrdLBRqmt9P86OPZtzpiMJhEBIkizOfDfTpze8kgF01zbhl/V1NdCltZgovua5OxPEILHpGGxBNj3MkAGl/j+VXBoFgxC8Sxyy4aaWLJhCCpRGyv4w6XR7qwIa91NjlUhtKt3bHQbwQYpfPDyNhZfj4chMbfJxVpk0EdZ37bRfBwD/8AIJ9dIn2/P+NES84QLpO02Eba2Lj8Nb+ktjG3yeq3n2MTw4ezJIjTLYpqDmeNBYgsPtbioyvkZtg/3EYesbjptp8b/v8A8qk/Rmtofjfe3nRZi44DPIAECiQgldCAGK5lXQEbeQ320qHNOuYXS4Ug5T0i/me5P/eu9eRKz3oSsH8re6LsO+9jSGFY7XHob6+g/wAqK3w4eMyRRhwLBwdHjvsSVtmU9mt+R39xGLjVfDjFy3S7KLkliOhC3uj9L3j2C71Fs1tAxiomTS+pANlN7Ajue3wqP4DWtqvfT3RvuO1FkWEVlGRVzDdDuw7sjDc+hue4uL2s+CYZCAQt2YA5T9m7WvJ377evbetYLscmWW1lLxLi5jwGBgZA6yYqd2VlzKwWKNQP+axuNRYGtM4VyVFh4mgjMsJmj8R2jezRkFLpG9rhc2o+dUPAOY8DHD9ExKF2Miuq+HmXrESowJIs12G2uvxos5c4l9M+kSBjbxWhBtqFRmIAHbpdT3uSTXTw9UY99l+z/o83JJKb/Vi5dwE6Z1mnE8QA8NiHSe9z/OOGswt6D4Dar2OPL3J9TvTMLhvDW1yfjXaurBj0QSl1OacrbroeUqVKtzMVe15SoA8K15kp1KkIblpZadSooBWpUqVAxUqVNdwBckADcnQD4mgB1c8RhkkUpIiuh3V1DKfirAg1Q47nrDoSsZM7C+kQzKLebnpH51SY3nvEm4ihjS33mLH8gpX99Yyzwjs2axxTlukD/tZkwGAfCIMKgZpDLJ4KJGTCFZMpItu5B/AfSons84Bh+JibOrxrrJCVceIIs5jtIpDL7ytY76Nc7Vx5mk+ktHLjjI0hvGvgyLEqorrsCR4jZpdlBY22IBqs5Q4picHj8WMLlkRX8E+IMxKROwX7SkHUm9+9Z3jk9TRrzpUg1x/skkXXDzxv+jMjIT/xELD+xQ7jOEyYRrYqJormwc2aJj2yyqSt79msfSjPCe1DKbYrDsm3VGcw+att+0aLOH8XgxaHw3SRSOpSNcp+8jC9viLUnixZPVdDWacNpIyI4IHUizfeXpYehNiGHowI9Kg43BvBr0lTbW1l+YJ+rN9Nyp812rQ+N8g5DnwJEfnC5Pgk3+wdTATtpdQbdOtwMzORmR1ZJE0eN/fGYHsLgqwBswJU9iaxlCWN79C04zVxA2HmJ8Nlkhdo5kkbMuobKQvn0sptsbjcEDStJ4X7acO+FeSZWWaMLeNdpSSAWjJvlAvdgdVH3t6z7i/L2cFo7LbsT0/IgaD09NLbGi4OiwSytiGSIiGUBXWRvELxMqWCKQRmKm5NrD1rVZaTr4CjjUup9A8C5yjxgKvE8N2VMkwtmLglRlYA2a1hdbE2F9apueOW4cLC2IwsMcUmZc5iGQHqDqSq2W+dFF7X6t9aH+F89x8QXLO6NJhcpSdM8aSN40UqdDgFWzQW1FrE7a1qs0UeJhINnilX5Mjagg/kQe2labzjKFmarHKMzAH4sy/zIyKjZlBVW8S3STN94EFhbbU2FdJUSYiSJiqi3jRMf5pRqWUn3k3trcWt5UbDkRuH4kyh88LZlHZgzAnVLW2B90202G1A/MXEFbGzFWF0LNc+KlvDFixKr1lRfz8u9eXrlxnhce1nrrRo1pnZ+LqEyxWQCxDHUtY3APlr3Ouw0Fwehw4lHj4YKrqbywXtlOvXCO8Z/NTptY1VwwnEJmhVMu75BLl0+0Pq+n4fw2rseHSqsN2C+N0xHJJeQ5suVTl+9YfOqddO5Wqt+xLjxQhCsl2ly7nZGv2t3G2nrtVnw/iOWO6NlkVVzb2lzW6h5OGC37G3xu7l2RIcU8MhRZwGDpZgQRlYmxGmmth51Z4HlibH4iZ43VYhM6FyTdWWxJVN2YXBGy3N7m1jhCc5ZniUXdXY8mhQ1yewR+zfDxjDSYjIudpJEL21aOCyKL+XSxt6nvRRwmDJBGDvlUt6tbUnzNckwCYfCiGIWRU8NfPXQknuTcsT3NzU9dAPQfwFe5FVJR8L9/6PCk7t+We0qH+Jc6wRHKh8Vv0fdH4u/wAtPUUO4vn6ZvcVF/M/6/vpvLFbEaWaFalWbpj8fNqFnYdssenyJU/xpy4HHd48R6aga37ilxH4DQaNalWdS4/FYexZ5Yhf+lQBL/rWA+V6tIOcpE/nFSVbXzIcht8GJB+Ob5U+Iu4tDDClVfwzj8OI0jfrtco3S4/CdbetWFaJ30JFSpUqYCrylVHzVzKuDjAWzTPfw1Owtu7/AKI0+JIHmRDaStjSs68wcyx4QAHrlYXSMGxIvbMx+wl+5+V6C8UMVxCXJIc/fwk6YkF93v73xa/oK68A5ekxjPLI7gM13lNi7sNCE7Cw0vay7AG1h79GbgmOMhZ3weJJDXLM0bC7DN95kGYjuyZhqyDNhvk3eyNqUHXVl1w7kaw+uk/DGAAPxMNfkoq4g5ZwybQox83HiH+3f91WKOGAKkEEAggggg6ggjcEU6tY44x6Ih5JPqwH5kgiXFLGAiDQgKqr1HUkAbnXfeh32X8Pin4jxXOiOBJGVuNsxe+UjUXt2q25w4Ws2PDG90MfZDfL4b21BI6lX3SD2va9VXsUYnGcUJ7yRf8AVLWOOnOX33NZtqKDbiXI8Ug+rd4z5H6xD8Qxzfk1BnE+XJ8EwcdAB0kjJKFu17WKE7dj5GtWvQpz/wAcMcP0aEFsRiQEVVtmCu2UkXBAZtVUnQWZtozVyww7bExyS6PcruXvaFmPg4wWJ0Djvfztv8rEeTe9RFxrgEeOQZjllQXimSxZQdQdNHja3Ul7Gx2IBAbjPZtNFhlIkE8gW8qBT1MSSwiJ1YDQAN1HLuSctQOVeeGwjrFOS0V9GOpS+4Podz6gHe+eVNxemY9O2qBA4nE8cjxToEkS2YC5Vgb5ZI2OrRtY67izKdQarMfwaLFw5WZUkRbxm6jX7hJ2B/IHXS5vrvNXLq46ANEVEyKWhfSxDAEox+44A+BCt2sc0weABXrQZhmBDDqUgkEHyIIIPkRXLmjwpXe3Y6sUta2W4McncuXxHgZ3WSRJw94wyKVVsgyki7Wu2+6kW0NSuC8047hqrllUh1WRYsyOhRifeW+VX0JsuU+ZvVvjuHRTqrFxFNmy3zZQWF1FiDcN8PvWoN4p7OMSpJRVI+6XiBt2I6hfTztWmOSctTfUznDaqCPDc+Y/EYyITyFoGnXSyIihrouVlUsoBcjc6DW9DPPEojxWKQkFmlJNmZrEObqSddCoPrpVTgMI8E6rKgja5AaQMADYi9wRfXvelzNLmn6irOep2GYZmY3JIY3ve/5/CtViTza/ZXzszc+TR7TXOQsKBw7TvCc221z+/SoPM+CfERcIhhbJI7kI1yMpaVuq410tfTyFcuB82LDw4xqhY+GRcXsM2vVppqcvraqrhuOGJbBPii0WFw5KySFxEHYMSUiIkWQnq1yare9q8n0fFPjOctlq+p6eacVBJeP8EHhvC5OG8WaB2EjwvCCygm4mlhByhxuVmI17k1vPKarFDMzHKPpEjMXKC3RGCWK2UbV89YnEQ4bHCbD4j6T9eJWW0yplSQSKjSy9TkhRc2tcDU1pHLHP8AZDjImRZjJPGwcuiBXZGLA2scyHqABOulrX9TS+PxUttNfO/geZqWjQ/Nmh4/jcUcZnmOSBNiwsXbYBVOpJ1sN9ybds/wCK84S498oukJPTEpOZ/LOQCWY9lAtt+saDifMEvFsWhytlLZMNALdKnYsNs5AzE7ADyGmr8q8oJg1DNZ5yOp+y33WO+w8zufQWAtxlO1f6slNR3ZQ8G9nzyANiWMS7+GuUv+JtQp/aPnamYLha4DjSIeqGeH6nP1FJAFDC57hkWx3/AJSB5VoVAntTmjCYciZI8TFMHiDEXIt1D01CPY7+GLXrTTHHGyU3N0HVKhTB89ma5TCygDuxVQdL3UNYkWv27VObmNxe8D6b+ls19SbfZb8vUVL9Jx33+DHwZfbRF9ouKy4FoxctO6RgD7QB8Rh63VCv4xXbAcjYeKFI8v1ioA0iEozPuzG2jXYn3gdLChzinHEnxUE2IzQx4SQ54ypkJfMCGzR3UdSwmx1AB860GGZXF1II8xVxnGb6kuLigJ4vym8IzLeRF6sygiVPWy/xX5gCpnL/ADWRZMSwIOiy6aeQltp+Maedt6LaEOc+FJCjYkEItwJRcAEMbZ1B0zXOoHvC5tfccdO6JuwwryhTlPjliuHkN9LRMddhfwie+gJU+QI7LcrrRO1ZLVEbiGPSCJ5ZDZEUsbb6dgO5JsAPMis14TBJxLG55D73W9tRFGpsqL8L5QfMs3nVp7U+LZVhw6n32MrjzVDZB83JPxjFdfZjxCBoXCyJ47OSyZvrAi9KdJ1I943Fx1VzT55qPbubwqEdXfsGsECxqqoAqqAFA2AGwFceJcOTERNFILqw1toQQbqynsykAg9iBXe9e3roMLAnlbiT4HEf+H4o6X/k77Kc17IPJXs2UfZYOn3LnFUHOHLIx2HKiyyqCYmJI1NroxGoVrDUaqVVhqtV/IXN7YpXw+JuuMw/TIGABkUHL4lvvA9LgbNrswqVtsXLfdFJzU0w4jmT+bDKG92+3Ve+v3bZe976VW+wofX8SPm8J/MzGrbmLTETN2Dsfy/9qp/YObHHsSAAYLkmwAAlJJJ2Fq5sUrm/vudGSPIafxvjKYSBpZNhoFuAXc+6gvsT57AAk6A0OclcGeR2x+K1lmBMQIIEcbADMAdVzLZVG4QC+rvUCFDxrGZ2H8hw5soINpXNjY/rDKzDsmRd5Hsf3roW7swfKq7jqzv2kcmZwcTAovvMtwo/rNbWPn8QfOtCproGBUgMCCCDqCCLEH0IoyQ1qhQnpdmc+yrm698DNfMoLQk/aW/UnoRe4/F5CrDnfhPhyfSEHTJZZAO0gGjfiUWPqg+9Wb8wRHh+PZ4Tn8Ca4IIOZdGykg7lDY/Ota5q41EOFzSu6BWiUxljYOXAaIqNyTobDybyrmceJjcX1X7nQnw8ikujMqmw7uLxymM5nDDIkgZT2s3unXf92gq5wcv1T33vbX/vyFVXDZR4ZO4ztr5g2q14FgWxEphUgF5G1OwUXJb1sBew9K8+DlKoeDvnGMefyVH0g5JFAU6sVDDS+bUagixFxqDqb+dR8TyXh5lDMgR7At4LWW/lltYfILttUXnni6YXiLYfCN0QrkkZwhzzgMzkbW1stvMNUCDmkrbxkyk91JUjVhqH07H7VegoZIHFJwn33Oc/KkkZtFKShIzA6HLcbaWJ0v8AKqrj80jzlnVoUSyQrYlY41PQob+0W3LMWOpoug5jjYD6y19s+mo9WFj8ialuM2W+uo7Dz7HypcXS7kgeOUlVmZRynOb9RuzFrklj5+vc39anycTyoqm5sNbm9hfMEXyXMWY27n1onxfKqSu5hUdJ6gOlhmvYi2hBsdwdtap8Vymc32g33WFrgaaML3+JAFdCywkjneNxluS+T+YcRDiknw4DOtwVIBGVrA5rjuNCVIIvodSK1Gf2qPM5SJ4YWA1VbyyaWuc7qI7XNtATWRcQkeFREUeFGzFyozMyi4NmGjEjUnT3gLAXzc+A8aP0qNFAjjZgtrAk3FlLudWN7enkBWU1NxdOl7Pv9jojoT8/r9Pqa1LzhMzAR4mexBzGQQwkHyQLG4+dxvXvA8DhxIzFjjS4ZWy38eI5WEge4sTZ8wuR/Ngqd7jnD+a5eHzMsPhMJbMY5UBEliw6GBBLa2te+o0I2veH+0nCSPdUbA4pe1s8EnmpygFb7XygeZO9YrG3zp3+v8lcStmq+QUey/GEQPhnJLwFdSCCUa4vr2zrIR5CRaMppwis7myqpZj5KouT8gKzzCc0xJj8PMoUQ4uN0uP6OcFWeNvRlMUi/itvpb+0zjHg4EoNWxEiQADcqbvKB8Y0ZfxiuyEuXc5ZxuW3c58lcMjn8bFuM7TtrmBGUkmSRF72DOsZtv4AqyxPBnw/1mFJPdkOtxbsO5JB21JbyFWPAeHfRsNFEfeRQGt3kPVIfm5Y/Oq7inM4D+BhrSTkNYgF1UjfQaMwvrchV+0w0BicI6Vq6/O/YNSk5cpxm5/w8cLu+bOmW6KNSWBIsx6cvSeomwsarcPwLE8TZZscWghGscCEq1iLXJIzKSptmNn1NhH3jYjlmfCqk8k/iSmdJJMwVkU5hkXUC4JuMwFwzJlAVaPcPOHRWGzAEf5H1G3ypwbb0z/sJUlcQE5k5eGFZPBusbGyWOsLrYgKfLQFfLKfIUYcC4p9JgWTQNqrgdnXRreh0YejCufMuC8XCyAC7Kudf1k6rfMAr+KhvkPH2mkjvpIniL5Zo2Ct+aun/l1XqzryTVxsD+fcSZuJzKN0EUC+hyg/9cpo7k9muCCBURoyoAzI51IABYo+aMsbXJyXJ1rPuIi/Fpie2OP96v8ApW1tv86nHTchzuKQGjgHEML/ALLiROg/o5rg28gWzD8ig+FI89yYcgY7CyRds40T82JjPykJ9KMq8P8AHf1+NXo8Oidd9UVPD+asLOQI5lzHZHvG5+CvYt+G9DftA5bkR14jgujEwdUgtpJGBYlh3snSw7p6otXnE+RcHiAc0KoTuYvq7nzZB9W5/WU0J8Y5cxHC0z4XiLKhZVWKd7XLEABM2aM6nXoUAXJIAo3S3BVexT8S460qSyFApeORyPeylkLZc3e217a2oV9njYnEeLg8OMn0mRGmffJDEDe4+7dxcfa6V2c2mcQxGbCkhdTCwOXYvkuQoAsPeGg20qq5Ax+IixTQ4bFJhzOoGeTw12NwhLoxVw2YWA1I+Fcvo8Xu2dWZrZI+h+H4CPBwLGlkijG7EDvdmdjoWJJYk7kmqviHPeDhFzKH7fV9S38vEJEd/wAVU+G9mGdg+Oxk+JfffKPkXzsPwZKJuHct4bDkGKFA4Fg7XkkA/rJCXt8669+xycvcoV5sxmJH8jwbZTs8t1X43fIpH6pf4U48r4vEqRjMYVVt48PpodwXIVT84z8aLSaVGnyDl4RkfPvI8eCijaBnKMWV/EYMc2hUgKAqjKGFgANKb9B+nctRsWKy4J2CnQhjG5RUa5tlMcq69rX86MvahDm4eT3WWIj55l/g1ZtyvzfBBhsRg8XG7xSTB8yOUcHLEbqbWBUxq24+dYrbI15RtfImyFyq2bCC/ZmGvkMtv3Wq95F4sF4soIdgiykhFZ2JcMNAup0sdOwNUfK0geF2S+VppGUMRmCXAUNYAXsBsBQzxvGsuJmSMENc52DsARpa9iAoAuPUsb72rlww/Gl99zsyS/CX32IHNMTLjZmcq3iTSv0sj3DSt7wUnKf0TY+lTcbjFfCSZlBYsrBraqfFlFh5AjtVNJhV01ykm3mt/joR+VE/NHhfRh4UQjuy9Qv1KM1xtYdRBt8a7J5KlFeTiUNSb8B97A8ImIwGLinRJYhOhCSKrqC0dibMDa+VdfSrzmP2dYXDfXwu2GhW/iLmLQoT7smVrlVzdJyn7QIFgaxDgmInwsqy4SZo3XW4IFgbXz7qybaNYHyNbTyNxGPjTtJjZBNLh2UrhwpSBNLeN4ZJMjFri7+7oLC4FXLTLbqEbjzXQAwwmd5VVgpeNDcrmB6rgMp3B0/jUrKyLDCzCwLucoKrctewW+ii9gO3pepuNiVOMY+NQFVXFgAAAHCvoOwuxqHxzE+HIpteyE/m3fy1tXlycoy4aO5RjJcQscVEGcXCkFR53G+1tR8jVXiuVYHbMoQtuN4mv+slgT6laF+LcwO2I6JZFVWCEKMtgO6jv33qVFzBMoBMgcHbxky3HpItuwO4reOPIqaZjKePpW47ivBpCjKJAVH+8ysVGa+VZVDaXHcLe1RcNhERA2JjnYCxzFs6A+hjFxp61JwPHFOcnPGGzBrhnQFrkG66adjlG1FfC4cNMgZWBfXqicKw8r23PxFXOfDVP5ERi5N18wW4hzLF4A8CMZiwyselk8LKwsNS2/n50TYvnR2xsLYm0y4Vs0K2yFsxR7swU3ayoL22Db3NRuK8hq92QKSwtcgRN59ui/a9lvc1ScVw0oUJIjX3zGym4BC5Ts2y6g30oxzg/UYsiklzI2ZuKYninRh1OHw+0kjHrPmoyn+ypHqyiwYm4NwOLCJljGptmdrF3ttmIAAA7KAFF9AKA+SOI42XDJFFiMJnRAPDYqJFAAv0pHqtz72u+pveiP6HxT/fYb5Ej/8Anroj5q352+pi99k6QR4vDCWN422dSp32It2Iqn5OxZaFka+aJypvcHW/mB3DHYb7VHPDOIsuuKjRtdVsw9NDCD++hrljg2LeWdUxXhPG+WZ1jbLM5ZyLIcmW3WT+uNxrSbbnF158AktLVmmAX089KyzlXEKuLw5U6eI8Y31VkdBv+llPyFE8vKmMe1+IE9QNvDmVSO4OTEq35EUE8owkT4ZW95Z1Bte3TLr3N9u5PxNGT1othDo0R+bYvB4piu2ZhMvrmiV9PxA1sOExIlRJFNw6q4trowB/xrNfa5w/JPBiAOl1ML/rIS6fMqzj8FV/IvDcVjkki+myQ4eBggjS+ZlcF1IIyjL7w6s+oOlqUVpnL2jlzQialj+OQQG0sqKfu3u/7C3b91Dz+0VJWKYOGXEsO6qcoPrlDZfxZak4D2fYOL3ozMd/rznUnz8IARf2KIo0CqFUBVGwAAA+AGgrSpPvRncV2sEzheKYk9UkeDQnYWaS3wjJ/vh8KiY7kPB4eOTEY+WfE5VuxkkYA3sAqBTmuxsoBY6kUc3oBxH/AM7xgQa4DDNd7HSeXUBfVSL6fcuf6VbFJFJuXsRn3HOFvHwxJfBkRZM4WQuuV1eM5QEzXAyoDmyi4QEXzV35c5EjwGM+jcVW/wBIUCKaN2Cq9+kBtAVZjkOZdGydmvR/7Y4c3CyPKZP7uUafnRBzLy8mPw2RsocdcTEXCvbuO6MOlh3B8wCJjBRTSKc7psol5MxWE/2DFsVH9FMTb4Xysn/LX4143OmLwv8At2DbKN5I/d+JYF4x83T4VJ5J5ieTNhcTdcRDcdRuzKtgQx+06XW7faVkf7RsV5qainutiZSp1JWUfD+d8JMBaUITt4vQD6Bz0N8mNXoa4BGx28j8POqfiPKeFxBJeFQx3eO8Tn4tGQW/FeqB/Z/NAc3D8bJF3ySAZD8cgyH4tEx9afMupPK+hK9qMtuH2+9NEPyzP/6azmdRHyxipGVS0uNyxkqCVsYkJUnY2ikFx5munNfGMazGHiBjvDcjJlsc6g5myGxstraKbE3FS/adw76Jy9gcPazGeNmHfO0c0jA+oaS3yrOG+R+41aqCRXrwlcIkcSZtYYXOYG+d4Y2fTyz5rfxoC5gnb6TKgsD4rE9tfNj3sNvL5m+h8X4qZsRMWsPClfDqNBdID4an1NhQdJiYosZPPMucLMAq2BzNbQkHdVAJt3OUd654vTkk6v8As6ZLVjSZzwnCIIQjYplBYAjxfEJIOzLBFZsttQzsoPa9W/GDh47F5Q63K38Blv5tDaYlgPM2Hx2qpPCFLPiLvPnJeNX1dyTcu2b3hfzGp7HY+cJxDYqUq6F0UXbP4bEAaWF49PguUgA+VEkpc+p7dfvsNXHlrd9CdxHlgvhVlgN4W90ox8N3F1sSyqySXBAWRbE3CnsYPInF/o3EcNJ4jKFlRX1KM0RYKyv2YAa2vqFt5Vb8zc1PlhbCMgw8IMLwgHwmuLESITqjKMtiTYgkMSwNC/M8ASZZI7hJkWVLm7WbzPdgbqT3KMe9bYNVc3e6/n3GGSrNH4i4PHeI2IIPg6g3H80l7WoP9octnjXe6k7/AKRt/jU3lrib4jG4iWVi7ukRZjqSQqjX8qfx7C4WWWQ4qYxlILxgXuT9aQQMpzdSquW49+99NMF/yb++hv8A9H35BrBuss8MpOoK+IAbNmQXDD0NhqNjceV5fGeHxswCMqgAHKxtuTrc2Wx+PaqXAuA41tfe/Yb2Fu5tVpYOv1mQG2n1kZ+WQtmHyYD0rrm6OWEXKVlhyxhzC7qxGV1FrMpNwddj5E1b8w41uIzsY4YITEOqZF8BYxsZsRPozG4NgLC+gznShaGOKGRWEiK6nS0bsfLbPl/M1r/JHs3ixUEWKxcksqyfXLE1kW/uh2VdLlQPWxGtYxT1trv7jaTSjT7AVhnxUMJnWQthjKsMZnVi0xYEkpbK4UqrMAdbAX3F7nmDBYvAlfpMJIkXeF/GUZWGYZH6wbuqkEEbWJor5lgGK4xgMGgAhwo+kSKBpm94C36qKP8Aj+tEfP8Awb6VgJlAJdB4yW3LR9RUerKGX8Q8q04MetbmTyvaN7Gbcpw4h5jPgEBbDBvFXJkzNJ0iPIzAFwoclRkOo1JsDpnLnOkWLsjAxT3IMb3GZl94IWAJI7oQHHde9d+U+MfS8HDKSGZlyufOROhj87Zh6MK843yvDijnZQsoFhIFBJA2Dj7YHbUMv2WU61ajS5TNyTdSLTG4xYY2kYgKiljfTYVR8iYIphc7ABpXaQ2y9zp7oA3vsANdqBeK8w4mMthMbNG0KSwqZo/GeR1e1l0A8TQ3KnM1wAS1w1alw6aN4kMDK0WUBCpuLDS1/MWse/nST1T/AE/f+Aa0x/UfxDF+DFJIfsIzfMC4H52FZryLhy+Nj/QEkh/Zy3/bdaI/aJxYJCsIOshDN6Ip0/acD9hq5ezbhmWOScjVyI1/VS5Y/ttl/wCHRJ6siXgIqoNl3zTwIY3CyQm2YjNGT2kXVCT2F9D6MayLlDjzYDFZ3BVLmKdSOpVB1JH3o2F/hcVuQNZ17S+UtTjIVvoPpCjyGni2+As3yP3qMkX6y6oMbT5X3NCRwQCCCCAQRqCDqCD3Fq9vWWcj89DDWgxLfUE/VyH+gv8AYf8A+1fY/Z2OmxtzVzTHgcN4t1d30hUG/iOdj06lBcEkegGrC9QmpKyZY3GWkq+d+LySuvDsIR404+tbW0UJFzmttddT3y2A1kWiTgnB48HAkMQ6UG5tdmOrO1vtE6/uGgFU/JXLjYZGmxHVisQc8pNiVBNxHppe+rW0vYDRFolvVRXdik/yoEPawt+GN/Wx/vDj/GirCteND5oh/NRQz7Uhfhkn9ZD/AHgH+NEPC2vh4T5wxH/lrSXrP3f5G/UXvB3nXl9my4vDXGIhsTlF2dFvYqPtOgLWX7as6H3ha15b48mNgEi2DCyyKDcK1gdD3RgQynurDuCBa3tQFxrDNwrFjFwAnDyHLLGvYu1yo7C7EtH2Dlk0EosPZ2CepV8A9rjjcakMbSSGyIpZj6DsPMnYepryLiEbxCZXUxFQ4e9lynXNc7fP4b1l/OvNpxjrDAGKZrIoBvK+wNvK+gX/AD0jLk0L29h48bmwe4rjp8TiHxCReIVfxpEyuwWO4Chsn2bAKTv/ABFbzf7RpuKCFJookEMviDwyxzNoCGDMdPge9bRyfwEYDD2YgzPZpWGozAaIp+6tyPUlj3oD9sKBZMLOEGTM6T5FW7aoyhjbViokAv6gb0scHFe0qc05bdDO347IheWyv4rySEEMLNIxYka6C/nVPjn8SR3e4zMWNj0qT2FxqdKs8PNeENYEm17JHpp5afaBqIsimSWOXojlPS1jlR1919N1FyrW1sxOpAFTHaTdbmnVJWeNiJY8QAhu9gljlyFQAAPhYVbI59zxikkqsrjNfLtYj4g9raX3NzXsMbQhTKqeIVy2ZlHiKNmjk2BIA81YEHvVG3BpWa5V9TckgAfmWtUXGd9F7fP8G1ONdWTcIZsAZrgax2UkBlJEigMAd7XO/wB6veYMZLikwhe7yeC9yAB0/SJQt7aDQfkRUuOIujmV0KBVV3brK2vlRSNM2+l8xNzYAE1VTcSlZR4alUy5QbZiVAy6n0Hl5U4XKWqlfn3EzpKr28FpytH4MkoLXPhre3Y5jpfz/wA6ZzQWyCUDpdvCvc6NGoc+molH7Jqm4PjhGXubZgB/GiPBSNicI0By+E2IEgYjVZBGAxDdl8MEkW7edqFjrK5y8Cc/w6QPcK4ZLO48MA63zN7o+J1vvr5URQ8oRBvrMRYntGmYAehFwfzFTLgWhhGVBYa/xbzbvl2F/mWvg101LfFvXsNLVnPPvQ4YZNWPl5RikRRHOJGBFgwMTEaXCltCbbfBewrdOXeYsNMixwnwiiqvgyWR41UKoBB3AzKtwSCbgE2NYEi/cJB2sbsp+R1Go7Wq3w/EfEikSSPNKiEwksQySDULmGrIwuB3vYAi/TWPI06JyY//AF8UaR7OZkxkuLx6hrySyRhiTYrmBUKLkWESYcX0JObyo6rPuXOTcVBh4xDjDAGRXMQS6xu4LMAWJzHM29hqo3AAq5PAsc3vcQsDf3IlBsb7G2+v7h3F63UnHbS/l9TCUVJ3aKjlDGJgMdjcBIwRFP0qHMbDwSBe19wqFB/wnNWWI5lkxrNDw4EjUPiCLRpsPqz9s2zWK+QIPahbnTlgYSTDYrESPioziFjxBlGqxsSwyEHpGj7dytalBCsahUVVUbBQAvyAp1JqugNpb9Su4by3DBE0eUSeIPrS4DeLe98+a+YanQ33O5JNBvM/CH4OhxeBmKRZlV4H6wSTZRGGP1mv2SQ4F8rgDLRxxnjkODhMuIcIg0Hcs3ZUUaux8h/rWRcd5im4lMrFXVA1sPANWubjM4HvSkXFtl28zQ2oKkKOqTs6RPPxHFKGN5ZWv3yxoNTp2RFv39NzrsuCwawxrGgsqKFHnYdz6nc+pNUHJfKv0OMtJYzyAZyNQi7iJT3A3J7n0AolvTxw0q31FOV7Locr15mp5NNIrQzMx5y9nZQmbBJmQ3LwLe6ebQge8P0Nx2BGgCODOcPioMQE8aOFjaJmYZTcnNHfRSCSwX7wBNzt9BlaH+P8lw4vM2sUp3dLdX9Yp0f46N61zzxtPVj6nRDJF8uT4nbgvNeHxg+pkGfvG/RKvoUOp+Vx61cqayPjPJU2HF2WOZFvZlIDD4KSHB9FJFQsJzXNCAI8XIO2R2Eqr8pAWHwrP/UuO2SLRf8Ap1LeEkw/9qOnC5T5PB/foP8AGrvgrfyXD/8A68H90tZBx/mrFY2AwSypkLITliUE5HDDUN5jtXfAc+YqGJYvGUrGiIp8GK4VFCDUsbmw3INaceHUh4Z1VGyg3of5l5lwkcUkUpE2ZGRokOYkEWysRpH8SQRuLmswxPMuJxZCCSaXN9hczD/y4lVT81NWnCPZ7iprGW0Cetnk+Cxg5E+Z/DS4speoviHCjHecgawfi5Vw4eSTM7OkSkt1MLFgBbWw1cgC+Y2FzWh8q8rDCHxprPiCLC2qwqd1TzY92+Q0uWvODcrRYRSIlsW992OaR/128v0RZR2Aqc2HFVDFT1S3ZE8trTHZEZ5yaH+dUtw7FE6/Ut2vvYA28wSDfta/aiZlAqFxMExPbe2m3Yg960m9MWzKCuSR82uCBdA2Vbk3sNCQO3bXb1rR+RuBJicC30tUMTyFogTZlsSruraEXIFt/dPbSofE8PMzfyR0icNqQUFlIIIOUEd6iwYfE3+uxSNpc5mNgO/kNq5lnhp1M65YZXpXxJ2M5HMahIcXhpY9/CxKgAHuUIzZfw5fjXDAcqyrmCJwtM4ysTLPILXB91nbuPu9q8XBxMpvPAp8yqm35ix/1qEOFou+KQ62BEYa/kBYWPy/0qONjlez+ZTxZI/mXy+oSQcgxMUfF4lcRkvlijVYsOtxsqqRpfU2C3treu/FeBiRGSOyFlKqVA6biwsBQ6+HVQLTa+qOo+dv8qgNw9i3TjZYzvs6Af8AN0/1rWGaNdK9xjLFK+qKHGculPd6rjQbn93r2OtEfBOFywYANKrJ4k8gCspUgKsdzY66lSPkalYbFiNEGe5jUEEgi7KvTcnWxYDbXsKi4nmHHY8OZrsFGZUWMZE+83Tc+7f3j330ohNzi0yprTVHKN1Vbk2JGbc3JYXrhBxLPqjHpze6VW1vtSORpdtlFtPOq08NJFzc2sDm3FxoQo0AOoBJbapa4ABl69u26i+mgFgO/wCQrJRjBtt7s6JSlkilFdCdC4zhd7KPIEbghsulwVOo3033LlktIupuVIv30syn4g3/ADrzDQBDtmJ0ub3NtAFt29B510GHzyKLG4uNNeo7gedgPzJ8qzT15LRUlw8VS6n0FwvEGaCJzqXjjY5fvMgY6a21NSTcakED4GvnA4ecEkwtqb6RgH81AJp64SVvehc/FHP8Sa7nOS/Kzz1CL/MjX/aBxzCNgcRDJPCJGjJjTMGYyr1x9K3I61XUi1CvDfa1LHgooxCPGVAmeUtaynKhKDUtky3uRcg0K4Xl6ViPqsg+Cra/ew1NGvAuR8GLNiXmkOnTkaKP5lSzH9ofCj8SXahvRHvYL4bDYviuIv1zybZ2sEiU9hboiX0AufWta5T5MjwKhmPiz2sXI0UHdYgfdHrufQaVacOkgRAkOREGyqAoHy8/WpysOxqljp2+onktUh1Kvb0q0IIpc0xnNPNc3pCOEkjedQ5Y3b7RHwqYaUVMRXDgl9zb1tc1yxHKEMv84A/66q37rVdmkKdipAu/s1wjbonyQD+BrifZxhF2RPmgNF1cnpDYOR8oon82EH6qhf4VITAzJ7rm3xNW6041Vk0irGLmX3tad/4ke4qRLUV6QDvp4PanGcGoT14n+VJoLHNh0XMUVVLm7FQAWOpuxHvHU7+Z86H+KQE3ogqsxW9VETBs4I1y/wDCuokDU2He2m1hsPlV+u9dR/jVNILBeThRPauacMKn/SiZ6Z2o0oVsojgurNa5tb5Xvttv3p3X5kfDtVvJXJaWlBbBzFcBbNnh3tqunzy30y7dJ0/cBVT4aQXzQ2P6sik/xB+VaBBvVng9qweBM2jnlEzTBcKxMxssbL2vlZQPi7/+nWjjlzl4YUXYB3Ite3So8kH8T39Kth7wqVFVY8MYiyZ5T6nSN/0F/IVJjN90X8hXkNSY+1amSHQ4eM/YX8qkfQYz9kD4VzSu4pFHBuHL2rrDGV711FeigdHVGNdkauArslSxo//Z"/>
          <p:cNvSpPr>
            <a:spLocks noChangeAspect="1" noChangeArrowheads="1"/>
          </p:cNvSpPr>
          <p:nvPr/>
        </p:nvSpPr>
        <p:spPr bwMode="auto">
          <a:xfrm>
            <a:off x="673100" y="4524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s-CZ"/>
          </a:p>
        </p:txBody>
      </p:sp>
      <p:sp>
        <p:nvSpPr>
          <p:cNvPr id="10" name="TextovéPole 9"/>
          <p:cNvSpPr txBox="1"/>
          <p:nvPr/>
        </p:nvSpPr>
        <p:spPr>
          <a:xfrm>
            <a:off x="520700" y="4430433"/>
            <a:ext cx="748154" cy="369332"/>
          </a:xfrm>
          <a:prstGeom prst="rect">
            <a:avLst/>
          </a:prstGeom>
          <a:noFill/>
        </p:spPr>
        <p:txBody>
          <a:bodyPr wrap="none" rtlCol="0">
            <a:spAutoFit/>
          </a:bodyPr>
          <a:lstStyle/>
          <a:p>
            <a:r>
              <a:rPr lang="cs-CZ" dirty="0" smtClean="0"/>
              <a:t>Obr.1.</a:t>
            </a:r>
            <a:endParaRPr lang="cs-CZ" dirty="0"/>
          </a:p>
        </p:txBody>
      </p:sp>
      <p:pic>
        <p:nvPicPr>
          <p:cNvPr id="1035"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711" y="1144680"/>
            <a:ext cx="4552463" cy="3096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TextovéPole 10"/>
          <p:cNvSpPr txBox="1"/>
          <p:nvPr/>
        </p:nvSpPr>
        <p:spPr>
          <a:xfrm>
            <a:off x="6631612" y="6372036"/>
            <a:ext cx="748154" cy="369332"/>
          </a:xfrm>
          <a:prstGeom prst="rect">
            <a:avLst/>
          </a:prstGeom>
          <a:noFill/>
        </p:spPr>
        <p:txBody>
          <a:bodyPr wrap="none" rtlCol="0">
            <a:spAutoFit/>
          </a:bodyPr>
          <a:lstStyle/>
          <a:p>
            <a:r>
              <a:rPr lang="cs-CZ" dirty="0" smtClean="0"/>
              <a:t>Obr.2.</a:t>
            </a:r>
            <a:endParaRPr lang="cs-CZ" dirty="0"/>
          </a:p>
        </p:txBody>
      </p:sp>
      <p:sp>
        <p:nvSpPr>
          <p:cNvPr id="12" name="TextovéPole 11"/>
          <p:cNvSpPr txBox="1"/>
          <p:nvPr/>
        </p:nvSpPr>
        <p:spPr>
          <a:xfrm>
            <a:off x="5099339" y="1607352"/>
            <a:ext cx="1426865" cy="707886"/>
          </a:xfrm>
          <a:prstGeom prst="rect">
            <a:avLst/>
          </a:prstGeom>
          <a:noFill/>
        </p:spPr>
        <p:txBody>
          <a:bodyPr wrap="none" rtlCol="0">
            <a:spAutoFit/>
          </a:bodyPr>
          <a:lstStyle/>
          <a:p>
            <a:r>
              <a:rPr lang="cs-CZ" sz="3600" b="1" dirty="0" smtClean="0"/>
              <a:t>Rok</a:t>
            </a:r>
            <a:r>
              <a:rPr lang="cs-CZ" dirty="0" smtClean="0"/>
              <a:t> </a:t>
            </a:r>
            <a:r>
              <a:rPr lang="cs-CZ" sz="4000" b="1" dirty="0" smtClean="0"/>
              <a:t> ? </a:t>
            </a:r>
            <a:endParaRPr lang="cs-CZ" sz="4000" b="1" dirty="0"/>
          </a:p>
        </p:txBody>
      </p:sp>
      <p:sp>
        <p:nvSpPr>
          <p:cNvPr id="13" name="TextovéPole 12"/>
          <p:cNvSpPr txBox="1"/>
          <p:nvPr/>
        </p:nvSpPr>
        <p:spPr>
          <a:xfrm>
            <a:off x="6507062" y="3087569"/>
            <a:ext cx="2096408" cy="584775"/>
          </a:xfrm>
          <a:prstGeom prst="rect">
            <a:avLst/>
          </a:prstGeom>
          <a:noFill/>
        </p:spPr>
        <p:txBody>
          <a:bodyPr wrap="none" rtlCol="0">
            <a:spAutoFit/>
          </a:bodyPr>
          <a:lstStyle/>
          <a:p>
            <a:r>
              <a:rPr lang="cs-CZ" sz="3200" b="1" dirty="0" smtClean="0"/>
              <a:t>Současnost</a:t>
            </a:r>
            <a:endParaRPr lang="cs-CZ" sz="3200" b="1" dirty="0"/>
          </a:p>
        </p:txBody>
      </p:sp>
      <p:sp>
        <p:nvSpPr>
          <p:cNvPr id="14" name="Ohnutá šipka 13"/>
          <p:cNvSpPr/>
          <p:nvPr/>
        </p:nvSpPr>
        <p:spPr>
          <a:xfrm rot="5400000">
            <a:off x="5075355" y="2390510"/>
            <a:ext cx="1339532" cy="1224136"/>
          </a:xfrm>
          <a:prstGeom prst="ben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rgbClr val="FF0000"/>
              </a:solidFill>
            </a:endParaRPr>
          </a:p>
        </p:txBody>
      </p:sp>
      <p:sp>
        <p:nvSpPr>
          <p:cNvPr id="3" name="TextovéPole 2"/>
          <p:cNvSpPr txBox="1"/>
          <p:nvPr/>
        </p:nvSpPr>
        <p:spPr>
          <a:xfrm flipH="1">
            <a:off x="6358855" y="1694936"/>
            <a:ext cx="1265436" cy="584775"/>
          </a:xfrm>
          <a:prstGeom prst="rect">
            <a:avLst/>
          </a:prstGeom>
          <a:noFill/>
        </p:spPr>
        <p:txBody>
          <a:bodyPr wrap="square" rtlCol="0">
            <a:spAutoFit/>
          </a:bodyPr>
          <a:lstStyle/>
          <a:p>
            <a:r>
              <a:rPr lang="cs-CZ" sz="3200" b="1" dirty="0" smtClean="0"/>
              <a:t>1886</a:t>
            </a:r>
            <a:endParaRPr lang="cs-CZ" sz="3200" b="1" dirty="0"/>
          </a:p>
        </p:txBody>
      </p:sp>
    </p:spTree>
    <p:extLst>
      <p:ext uri="{BB962C8B-B14F-4D97-AF65-F5344CB8AC3E}">
        <p14:creationId xmlns:p14="http://schemas.microsoft.com/office/powerpoint/2010/main" val="962349423"/>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1036"/>
                                        </p:tgtEl>
                                        <p:attrNameLst>
                                          <p:attrName>style.visibility</p:attrName>
                                        </p:attrNameLst>
                                      </p:cBhvr>
                                      <p:to>
                                        <p:strVal val="visible"/>
                                      </p:to>
                                    </p:set>
                                    <p:animEffect transition="in" filter="circle(in)">
                                      <p:cBhvr>
                                        <p:cTn id="14" dur="2000"/>
                                        <p:tgtEl>
                                          <p:spTgt spid="10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7904" y="3473994"/>
            <a:ext cx="5012431" cy="28426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Obdélník 6"/>
          <p:cNvSpPr/>
          <p:nvPr/>
        </p:nvSpPr>
        <p:spPr>
          <a:xfrm>
            <a:off x="827584" y="764704"/>
            <a:ext cx="7419939" cy="2062103"/>
          </a:xfrm>
          <a:prstGeom prst="rect">
            <a:avLst/>
          </a:prstGeom>
        </p:spPr>
        <p:txBody>
          <a:bodyPr wrap="square">
            <a:spAutoFit/>
          </a:bodyPr>
          <a:lstStyle/>
          <a:p>
            <a:r>
              <a:rPr lang="cs-CZ" sz="3200" dirty="0"/>
              <a:t>Motocykly stejně jako všechny stroje a jiné vynálezy prošly technickým vývojem, ale také změnou pohledu lidí vůči tomuto dopravnímu </a:t>
            </a:r>
            <a:r>
              <a:rPr lang="cs-CZ" sz="3200" dirty="0" smtClean="0"/>
              <a:t>prostředku.</a:t>
            </a:r>
            <a:endParaRPr lang="cs-CZ" sz="3200" dirty="0"/>
          </a:p>
        </p:txBody>
      </p:sp>
      <p:sp>
        <p:nvSpPr>
          <p:cNvPr id="8" name="TextovéPole 7"/>
          <p:cNvSpPr txBox="1"/>
          <p:nvPr/>
        </p:nvSpPr>
        <p:spPr>
          <a:xfrm>
            <a:off x="6012160" y="6410890"/>
            <a:ext cx="748154" cy="369332"/>
          </a:xfrm>
          <a:prstGeom prst="rect">
            <a:avLst/>
          </a:prstGeom>
          <a:noFill/>
        </p:spPr>
        <p:txBody>
          <a:bodyPr wrap="none" rtlCol="0">
            <a:spAutoFit/>
          </a:bodyPr>
          <a:lstStyle/>
          <a:p>
            <a:r>
              <a:rPr lang="cs-CZ" dirty="0" smtClean="0"/>
              <a:t>Obr.3.</a:t>
            </a:r>
            <a:endParaRPr lang="cs-CZ" dirty="0"/>
          </a:p>
        </p:txBody>
      </p:sp>
    </p:spTree>
    <p:extLst>
      <p:ext uri="{BB962C8B-B14F-4D97-AF65-F5344CB8AC3E}">
        <p14:creationId xmlns:p14="http://schemas.microsoft.com/office/powerpoint/2010/main" val="3042166337"/>
      </p:ext>
    </p:extLst>
  </p:cSld>
  <p:clrMapOvr>
    <a:masterClrMapping/>
  </p:clrMapOvr>
  <p:transition spd="slow">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p:cNvSpPr txBox="1"/>
          <p:nvPr/>
        </p:nvSpPr>
        <p:spPr>
          <a:xfrm>
            <a:off x="1475656" y="4293096"/>
            <a:ext cx="184731" cy="369332"/>
          </a:xfrm>
          <a:prstGeom prst="rect">
            <a:avLst/>
          </a:prstGeom>
          <a:noFill/>
        </p:spPr>
        <p:txBody>
          <a:bodyPr wrap="none" rtlCol="0">
            <a:spAutoFit/>
          </a:bodyPr>
          <a:lstStyle/>
          <a:p>
            <a:endParaRPr lang="cs-CZ" dirty="0"/>
          </a:p>
        </p:txBody>
      </p:sp>
      <p:sp>
        <p:nvSpPr>
          <p:cNvPr id="4" name="Obdélník 3"/>
          <p:cNvSpPr/>
          <p:nvPr/>
        </p:nvSpPr>
        <p:spPr>
          <a:xfrm>
            <a:off x="4211960" y="363915"/>
            <a:ext cx="4752528" cy="5509200"/>
          </a:xfrm>
          <a:prstGeom prst="rect">
            <a:avLst/>
          </a:prstGeom>
        </p:spPr>
        <p:txBody>
          <a:bodyPr wrap="square">
            <a:spAutoFit/>
          </a:bodyPr>
          <a:lstStyle/>
          <a:p>
            <a:pPr algn="just"/>
            <a:r>
              <a:rPr lang="cs-CZ" sz="3200" dirty="0"/>
              <a:t>Hlavní je samozřejmě vývoj technický, který skýtá mnohá důmyslná technická řešení, stejně jako slepé uličky vývoje. Důležitým faktorem vývoje jakéhokoli dopravního prostředku je také pohled společnosti na lidi využívající tyto stroje a účel pro který si ho zakoupí (společenský vývoj).</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99698"/>
            <a:ext cx="3792034" cy="27188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ovéPole 4"/>
          <p:cNvSpPr txBox="1"/>
          <p:nvPr/>
        </p:nvSpPr>
        <p:spPr>
          <a:xfrm>
            <a:off x="410353" y="3131676"/>
            <a:ext cx="748154" cy="369332"/>
          </a:xfrm>
          <a:prstGeom prst="rect">
            <a:avLst/>
          </a:prstGeom>
          <a:noFill/>
        </p:spPr>
        <p:txBody>
          <a:bodyPr wrap="none" rtlCol="0">
            <a:spAutoFit/>
          </a:bodyPr>
          <a:lstStyle/>
          <a:p>
            <a:r>
              <a:rPr lang="cs-CZ" dirty="0" smtClean="0"/>
              <a:t>Obr.5.</a:t>
            </a:r>
            <a:endParaRPr lang="cs-CZ" dirty="0"/>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7122" y="3672840"/>
            <a:ext cx="2933700" cy="2200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ovéPole 5"/>
          <p:cNvSpPr txBox="1"/>
          <p:nvPr/>
        </p:nvSpPr>
        <p:spPr>
          <a:xfrm>
            <a:off x="1569694" y="5873115"/>
            <a:ext cx="748154" cy="369332"/>
          </a:xfrm>
          <a:prstGeom prst="rect">
            <a:avLst/>
          </a:prstGeom>
          <a:noFill/>
        </p:spPr>
        <p:txBody>
          <a:bodyPr wrap="none" rtlCol="0">
            <a:spAutoFit/>
          </a:bodyPr>
          <a:lstStyle/>
          <a:p>
            <a:r>
              <a:rPr lang="cs-CZ" dirty="0" smtClean="0"/>
              <a:t>Obr.6.</a:t>
            </a:r>
            <a:endParaRPr lang="cs-CZ" dirty="0"/>
          </a:p>
        </p:txBody>
      </p:sp>
    </p:spTree>
    <p:extLst>
      <p:ext uri="{BB962C8B-B14F-4D97-AF65-F5344CB8AC3E}">
        <p14:creationId xmlns:p14="http://schemas.microsoft.com/office/powerpoint/2010/main" val="134855295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circle(in)">
                                      <p:cBhvr>
                                        <p:cTn id="7" dur="2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15900" y="604838"/>
            <a:ext cx="8229600" cy="1143000"/>
          </a:xfrm>
        </p:spPr>
        <p:txBody>
          <a:bodyPr>
            <a:normAutofit fontScale="90000"/>
          </a:bodyPr>
          <a:lstStyle/>
          <a:p>
            <a:r>
              <a:rPr lang="cs-CZ" b="1" dirty="0"/>
              <a:t>Společenský vývoj </a:t>
            </a:r>
            <a:r>
              <a:rPr lang="cs-CZ" b="1" dirty="0" smtClean="0"/>
              <a:t>motocyklů</a:t>
            </a:r>
            <a:br>
              <a:rPr lang="cs-CZ" b="1" dirty="0" smtClean="0"/>
            </a:br>
            <a:r>
              <a:rPr lang="cs-CZ" b="1" dirty="0" smtClean="0"/>
              <a:t>Konec 19.století a začátek 20.století</a:t>
            </a:r>
            <a:r>
              <a:rPr lang="cs-CZ" dirty="0" smtClean="0"/>
              <a:t/>
            </a:r>
            <a:br>
              <a:rPr lang="cs-CZ" dirty="0" smtClean="0"/>
            </a:br>
            <a:r>
              <a:rPr lang="cs-CZ" dirty="0"/>
              <a:t/>
            </a:r>
            <a:br>
              <a:rPr lang="cs-CZ" dirty="0"/>
            </a:br>
            <a:endParaRPr lang="cs-CZ" dirty="0"/>
          </a:p>
        </p:txBody>
      </p:sp>
      <p:sp>
        <p:nvSpPr>
          <p:cNvPr id="3" name="Zástupný symbol pro obsah 2"/>
          <p:cNvSpPr>
            <a:spLocks noGrp="1"/>
          </p:cNvSpPr>
          <p:nvPr>
            <p:ph idx="1"/>
          </p:nvPr>
        </p:nvSpPr>
        <p:spPr>
          <a:xfrm>
            <a:off x="63500" y="1412777"/>
            <a:ext cx="4752528" cy="2664296"/>
          </a:xfrm>
        </p:spPr>
        <p:txBody>
          <a:bodyPr>
            <a:normAutofit/>
          </a:bodyPr>
          <a:lstStyle/>
          <a:p>
            <a:pPr marL="0" indent="0">
              <a:buNone/>
            </a:pPr>
            <a:r>
              <a:rPr lang="cs-CZ" dirty="0" smtClean="0"/>
              <a:t>Doba </a:t>
            </a:r>
            <a:r>
              <a:rPr lang="cs-CZ" dirty="0"/>
              <a:t>plná nových vynálezů (letadlo, automobil, telefon, fonograf…), mezi které se roku 1886 zařadil i motocykl. </a:t>
            </a:r>
          </a:p>
        </p:txBody>
      </p:sp>
      <p:sp>
        <p:nvSpPr>
          <p:cNvPr id="4" name="AutoShape 2" descr="data:image/jpeg;base64,/9j/4AAQSkZJRgABAQAAAQABAAD/2wCEAAkGBhQSEBUUEhQVFBUVFxQWFBcUFxQWFBgYGBUVFxcYFxUXHCYfGRkjGhUVHy8gJCcpLCwtGB8xNTAqNSYsLCkBCQoKDgwOGg8PGikfHyQsLCwsKSwpLCwsLCwsKSwsLCksKSksKSksLCwsKSwpKSkpLCwpLCwpLCwsLCwpLCwsLP/AABEIALEBHQMBIgACEQEDEQH/xAAbAAACAgMBAAAAAAAAAAAAAAAFBgAEAQMHAv/EAE8QAAIBAgMEBgIMCwcDBAMAAAECAwARBBIhBQYxQRMiMlFhcYGRBxQjM0JSYnKSobHBNENTc3SCk6Kys9EVJFRjwtLwFkSDo9Ph8SWUw//EABkBAAMBAQEAAAAAAAAAAAAAAAABAgMEBf/EACgRAAIBAwQCAQQDAQAAAAAAAAABAhESMQMTIVEyQQQiQmGBM3GRUv/aAAwDAQACEQMRAD8A6ZtLFyySGHDuqsvvrMrHIGByldbFtOH2VhdgEoVknmcsFDG6qLi3WUAdU6V53dgYdOzXzPO5sWD2ACgC44eXKjFc8Iqaukat04QIi3bCknp8TqwbWTgQLfF4GsT7tKzFhNOl2ViEcAXHhl50ZqVWzDoV8uwU+7ylQOln6rFgek6wvyBtw8KxhN3glvdsQ1s3akBBDciMuoorWae1DoLmBU3WUEWnxNgpW3SC1jr8XS3KvWK3bD/jsQDlCErIASBwJOXU+NGLVilsw6C+QLbd8FGUyzkNluS/ArbVdND5V5h3dCknp8QSWDayDQgWt2eB7qSNry447YECE6yRzRuGXIuHBOcOtr8FK2vrrpreunU9qHQXMDNuyC+YT4heuXsrgLcixFsvCvb7ughR00/UvY5xmseIJy6jwotapajah0F7BGG3eCLbpp26pQ5nBBBvxGXjrxrXHuwAfwjE2yhbdIORuDfLx5UbtUtS2YdBewPit2w5J6fEKWC3yuBfLwJ6vGtkm74KlTNPqwYHOLqR8U5dKKVKe1DoL2CcNu/kN+nxB6xbVxbXiD1dRWtd2AGBE+IAGbqiQZetxFsvCjdSlsw6C+QHn3dDAe74gFVK5g4zEHvOXW1ZTd8ZSpmnYFQhzODw59nteNF6wBT2odBewNHu3Yk+2MSb5fxg0y8x1edZn3bzMWE+IW7KxCuoFx4ZefOjNSlsw6C+QJfYF1A6efqtnBzjML8QDl4eFYwm72S394xDWzdp1IIbkRl1ovaoKe1DoLmA03XAItiMTYKy26QWsTf4uluVe8Vu7n/7jEKcmQlXUE9xPV1PjRmpajZh0F7BLbv3VlM85DZeLi4ItqvV0OleYd3srE+2cSbsG1ddLC1uzwPdRi1Sjah0F7Azbt9fMMRiF6+fKHXLqNRbLwr0+79wo6fEdS9jnXNY8QTl1FF68S93f3cfRRtQ6C9geHYoQZfbGIc5SpBdTe99SMvHXzrCbtZf+5xNsoWxkXSxvcHLx5UTyC+lxbu5fX/y9e1Ve4nxpbMOgvYKxO7/AEhJGJnUkLfK6i+UjW2Xj4+NbZNg3UqZ8RqwYHMt1I+KcunlV824qD9VYzE8/qH/AMU9qHQXsGRbOkiuUxTyds5ZcpU5uAzAXFuXGrOw9sdNH1gVkQ5JAQQMw45e8VfRRbT/AOaV9r7SEGLkyorF0iZszhRpnUWHfpr6Ky1KaSuWCo1nwXt05M0cp6tvbE1slyLdXW54mjdCN28SHSWxU5Z5V6gsABlsOHIWFF600fBEz8mZqVKl62JJUrNS1AEtWKlS1ACnAv8A+acm/WgIUngOjMQIHmZW+jTZSfhMzbSjcc1e2umR1aU6W7VyvqGtOFIDNQVKgpgSpWaxQBKlZrFAGaxWalAGKlqyalAGKlZpd3s3xTAGEyIzpKxQ9HYupFtch7Q15G/nQAw1mqsG0Y3IAcZiobKdHsdQcp151aoAwKzUqWoAlSpWKAMitUxOlhfjztyrZWGTh4UAVg7dw1FtDxPfw7hUD6gWBI00Yd3PuraIDpw08/Lv8anQm97/AG2+2gRqJPC3HTu16xOndWFJsOrzNte4n1cK3GA6a8NeHgR99RYCBxHPl3kn76AMxcL9/wD9fdSxt6CM4pmd4UvHGPdBdjZpPqAI9dMbYYnieHhSnt/CE4tusNIodOiLnjKNTXJ8v+M20fIN7tIBHJZi/u0t2IAu2gNgOV+FFxQXdaNhHJnz3aaRh0ls1iFtw4eVGhWuj4IifkzNQVDWRWxJmpWKlAEqvj5SsTW42IX5zdVfrIrfVXEHNJGvdeQ/q9Vf3mv+rQABhITHnWyxiQeSph4B/qNMOGx8cihkdWDcCDx8qTcXBJLNIsbBWl9uKrPcLxhQC452jblyoN/b0UUmHiYgJhXdXzFMpkTqKeJITMCb2vblWbbTokUlVHUxUoThd6cK/ZxEJPhIvHwva9XjtGPKWzoQOJDA/ZWhNCxUBrGaovhQB6qV5LVM4oA9VK8GUcyPXWt8dGOLoPNlH2mgKG+petccwYXUhgeBUgj1ivdAEvXKN85/b22cPhR73Aekk7hlv9/Sepa6XtfHiGB5CbZVJ14X4D0XIriGB2oYsJjNoN28QTHDfjY6X+iF9ZoQgpsWMbX247MD7WwgJABK3scqLmU3AJudOSV2aNAoAHAWA1J4eJ1NIPsLbv8AtfZolYdfFN0pvxycIx6rt+vT/egZmpUqUAS1SpUoAlSpUtQBKyKxas0gJUqVimBLUobfx0q4t1jeRQI4iciZuJk5+j6zTfSttudFxTZkmc9HF72bKNZNePE3Pqrl+V/Hwa6XlyXd15SyS3DD+8TdohidQeXnwoyKE7thRHIFUKBNKLA5uFgCT8YixPnRYVpo+CIn5MyagqVBWpJm9StWIxCopZ2CqBcsxAA8yeFKm1PZCRdIEzXNg8l0Qn5CAZ3PgAPOk5JZGot4G80OxReJnlCGUHL1UB6QBRoFF7NqSbadrwtSuz7QxI6vTIDwNo8Mn72aWsDczENrJKp+fNiZP9oqbq4RdiWWIWA2PipDhMkTucuKl99jXMOlOoOa+mdOIBvpWMdseWNz0vTwO2pzLnQkm7HMutjcnS/A1a3c2JNihgVhk6NosLNITnkjzB8Uyhc8eo4A8+FNJwe1MNqGlcDuZMSv0ZAJPo026DiqrIinATZczPDJGDfOqNKo5XYZiy8vg1tl2NIUP4N1kISziBjmUgEJLFHfiKPtteCVyZ4TBMLgz4QZZBcEHpcM4vwPyj3Wo5ht4Z4Ys75Mbhfy0IvYcxLFqUI58hztQpjcGhKbYWK0thGde+NmlHo6KUVqOAmW4fC4lB3qmJuPXiAK6fgP7PxQDCGEE6g5EF/KRePEc78NKvndSD4PTR/m8RiE+oPb6qqtTN1Rxp8Uo7Ubiw1zHE8fTiNKHSYoZvh3JsFzN6hecmu8/wDT3dicWP8Azlv4waFbybGKwMzYieSxBVXMJUtYgA2jB7xoedOoVOLNtNFvfMTw1Z9LcdBidTREYF+jgmeLJDMygSEBnyXIZ1Vi+gAJtcHTTvroa+xVhnxMvSGZrLEQxYXLHPnuctm7KaeffTRJurAcMuHK5lRXVC+pUtfrdxNz3cqTYJl7ZGBjhgSOHsBRl8b65r8yb3v41bJoXsTH+4HpLBocyyeGS9yPCw+qqO523JMTBJLNZV6QqnAABUTNyGgcsOfA60CoK3sp7xlsOuGRSrTMi87kOuvLiB0gI78tJe8GAM+KwWyouCZRJbgCes5PkoY0bxe0BitrzYh9YcEjse7MBoPPRF8wa2+wts1sRisVtCTUkmOMn4zWaQjyXIvpNVgR13DwqiKigBVAVQOQAsB6hWysVmkBBUvQDbe+UWHzKoM0i8UQgBfnudF8tT4Utnae0saPcfckPOEBV/8A2JNW80FS5JFqDfJ0J5ABckAd50HrNVH23ADYzwjzkj/rSXF7GjvYzzKTzzdJO30pGA/dqrt3cOOAQBXB6XERQteKKwV81yOrx0pVfRVkezokONjfsOjfNZW+w1vpBn9iqM9l0v3tEFP0o2W3qqs+wto4TWCWVlHJX9sJ6YpRnA+aaLqZQWReGdHvUvSJsv2SsvVxsYQA2M0WZoweHukZ68XpvTthsSsih0YOrC6spBUjvBGhqk64IlBxybalSpRUgxSvtjZJfFu2UG8cQu0hQaGTQD1esU0Umbw4fNjHzCMgRxWzuwPGS+g8vqrl+U1t8m2j5BjdfDZI5B1LmaUtk4BtLjxsdL0ZoHum5MUhJBBnlK2XKLHKRpz43vRutdHwRE/Jnqhm3NvJhUu12driONbZ3PcO4DS7HQVu2vtRMPC0r3so0A7TE6Kq+JOlJeyNlSY+dpcRooNpMpNjbUYeNtCEXizcSTbiTa5S9IIxry8GnD4LE7TkzyMFiUmzamFDwtCn41xwMjaA+WWjW6OzI8NPLA6gzqc6TNYySQseqc3LKboQthpwpqijCgKoAUAAAWAAHAADgKEbyYNsqYiIXlw5LAfHQ++R+N11HiPGhRpyU514DNaZ5LIxtwDfUKmCxayxq6G6sAR6fvrVtWTLh5T3RyH1IxqjM517EovIp+LgMMPpzTv91dPtXOPYhi98Pdhtnof2Uj/6hXSKY2A96tnwPAzTxhyBZCNJMx0UI46wJPcaTZt3sXgMs6OL2HSyILgaC6zxcJI/8xbEcdONOsI9sYkvxiw5Kp3NLazN4hQbDxJ7qMWrNxqWpOIgYDZsGNuY74PFr1nWM5omv+MVOy8bG2q2Nzrra+8YjaGEsHi6ZAe3h+uLd5hPWB8FHprRvTu8cKwxGHORFa6kf9u5NrgfkGOjJwF+46NW7W3hioc1ssinJMnxHFr271IIIPcR40lznJTfFVgAYT2ToL2mGQ94zeHwWAbvHA6it20968NKISsimPplLG4A6l5ANfFAP1qa54FcWdVYfKAYfXSwu7uGxGIlDQpkhyhAqhQJGBzNYCxOVRxB7VXRkJroJLvXhyL9ItvnLb7an/VmGHGVB+sv9aF4DZGGeRVGGw0kbq5WQxRI5CkC4UCzAm+tl76MHdfCf4WD9lH/AEpchWPQn70bzorSDDsHM8TZlBGpjK5rfKMdxb5J5mlbaG05p9lRx4a6iPOJgbrmfNIzhG7JuSo4g9q3Gmna26kDYl1RFUZ42zIFURgJnOUi1iSpA8W8BZAxGKxMHuWHlDAqkjwKbs2eNJOqjaOcxswGY+BHAq6cDoi+diSjZckGHGeaZlee7WksouVKEZtW4aai1dQ9j3Z0eH2fBCjKWCZpLHXpG6z3HG4Jtr3VyTB72Ai00JTJYtlXKFudCyEFV15gR686Z9mbeSUrllV7cBISGvyKuSHBHcsjceFZXzjlDti8HWC1hc+nupA23vbJipfa+DzZGuM6aSS249GT2IhzkPHlyuK3k23iOgEbMQkshB6V7Fl6oVAxRbx3zFjqdAD4tHsc7PKYdpHsXkdgCBayIbAAchmzG3lWl12BqKiqsH4LdcYOaFsQEkifqZQPcoZiboxv75m7OdufIXp+qvjcGs0bRuLq4II/p3EcQe8UN3dxzdbDTG80FgT+UjPYkHmND3EGqSpwQ25ZDVL+9vHCfpmH/wBVMBNL293HB/pmH/1U2THIw1gnvrNBt45GcJhkNmnJDEcViXWRvDTqjxYUACMJu+mPebFS5gJCEw5U2KxR3Ae3Bs7ZjqDpagT4LE7JkLw9eFjdouEcneU/Jy25c/HW3S4YgqhVACqAqgcAALADyFq8YvCLKjJIoZWFiD/zjzvU2+0XGdOHgrbD25Fi4RLCbqdCDoysOKsOTCr9czxeHl2VizNHd421lUfjYhxYD8tHf0jz06RhcUsiK6EMjqGVhwIIuCPRQnUJxpysGylTbO0ymLdV6EERxXMgJbXpCBpwtr66a70s7WxES4py8uQlIhZUDHTPqTbhqLeRrD5XhwPSpdyXd28V0kchuTaeUarl4EWAHcOHootehW7kYEbhc/v0ty/aJuAW8ja/pq1tXHiCCSU6iNGe3fYEgek2HprTS4giJeQm7z4p8VihDCR7k3Rx37JnKku7fJiS/pzCmHYWMSFEw8iGBlFlDNmV+ZKyntEkkm+tBtwMASzyMcxjHR5u+WQiWdvrjHrpxnwiyKVdQyniDqKcE39Rc+PpNtS1CTg5YPeT0qfknPWHzHP2N66tYDayS3AJVx2kcZXXzU/aK0M6AvAH2rijhzpFMWkg7g3GSMfxDzq9vM9sFiT3QT/y2qbwbK6eEhTlkQh4W+K68Ne46qfA0F21tjp9jYqTssMPOsi81cIysCPOkPIP9iqKyYg/oifRwkZ/101baxjALFF77NdU+SLdeQ+CjXzsKA+x+qRw4pr2RZ7EtpYR4bDqb+lTRrYkZkZsS4sZBaIH4EXEelz1j4Ze6mDCGBwaxRrGnZUADvPeT3km5J7ya31Ux+1EhtmJLN2UUFnY/JUan7KqjCSz6zExR/kkbrkf5kg4fNX10EmMdtISZoYkE5IKuD7yoIsRI/keyLmkbZ+fZmOAka6N0cUra5WjckQyanij3Qk62zHnXS4cOqKFRQqjgAAAKVfZD2YHhWQi9rxP8yWyg+iQRn0molXJrpvmnY22oJs1Ms2JjJszsXXxDLa48rD/AIK9bm7UOIwMMjavlySfPjJRj6St/TVramyRNYhiki9h14jwI5r4eoirM3w6CTtTaGIwqRR6J0adEDazP1erlkbqNqAcoYE66aUpnfDGsxHTtcEggogYa8wUuNO+uibw4fEmEJJ0UinMCdb+9ve4tbhfv1tXHYelEpUkEKSEDC4AHJWBDgeANteFZujLjWo+bv42Z5PdSG6Zba5VD2zDQqvJbA2oqNkRjEzJ0MRCRQ5Q12A1kOhZTx4n0Uo7DjlSWFolu+WQxgyllUFrN1GjNjy05Ucjw+LmnnDEIR0Ql6xIIyFlACiPgGPG4N9b1w6nFfqodHvAG3qVFbKRcDQKrsbkC+QA28c3JRx5A19tbl9HhhK3SJM6q8ckNzFMZLP0bxnsMAbXHJeHfb2vs8RXupJsRmYqT5C1gq+AAFFd85WmTBYZOUMMh8XkCww3Hn0nrrp0Zpw7I1NP6kc//tDGQ5ekB6GNmC3BKDTXQ2GUgAG4GlOW6+2JnObB4oNftwPp1u8RubanW6sCTyNN28OzI1fZuHygxCaxUgEHJFpmHA35340P257EULEyYM+1pOIXUxk/avov5V0UXoyUuwnhN+WU5cTCRbRmiu1tbdaJrONeeorbtbFpMExWDdXmgucgNmkjPvkRXjwuR4jxpHxeNxGGKx7ThLqDaOYWJHdklAseHA+qi+Dhw03WBK/5sNwy/nYuI81NvAVFWi7FlHQtnbRSeJJYzdHAIP3HxHCg29/awX6ZB/qpcw7z7MKCIpiYMQ/VtcDpDyDXIUsPQSORq7jt41xM2Fj6KSKSPEwvIsi2yrcqGDcxmsPTVVIpzVDuXAFzoBxoNu8hlaTFN+N6sIPwYVPV+mbv5Ze6vO3pDK8eEU++3aYjisK2z+RYkIPnUauFXkqqPAAAD6hTRB7qntLa0cAGcnM2iIoLO57lQak1QbasmIOXCABOBxDjqf8AiXjIfHRfGrmztjJES3WeRu1LIc0h8L8FX5KgCgARj9k4nFgM5EAS7QxDKzM2UgdM+oAIJBVe/jQr2OdpGN5ME1wFBmw4PJC1pI/1HPD5XhT3XP8AeRfauPjnAsFljdvzeIJimHobr+mofDqawdU4s6BSxtHBs2MlKmX3uHRAth75zPGmelPa+dsXIB0wVUitkYKtyGv58BWPy6bfItKtwQ3YwxSKTMCC00rWLZiL20J7/Cqu/ktsIFPCSWGM+WfOfqQ1Z3VcmKS4A93m4MW+ENSe+96H+yAfcoL8PbCX/ZTWqofxL+gpXU/Zd3Khy4RW/KPLJ9KRrfuhaP3pU3X9tHBwZDh8uQZc4lzW17Vja9FQuM78L9Gb/dW0cEy8mFqpbQ2VHNbMCGXsupyuvzW+7hWjLjO/DfRm/wB1Zy4v42H9Uv8AWmTgrjFz4f34GaL8og90Uf5iDj84emlTfWYJHMYCHixsZR8rABJBl9014Aqdb8weZFOjDFcjh/DSWuXb97PeSZlUQu4ZXZIcwVhlIt35gbkjj1weZpFIMbt49Jo5IiRHB082InZ2SxjJXJGGBINzo1jwU99N42lNidMMvRRfl5FNyP8AKiNifBmsPOuO7tbNeDFCWRRCMxfLInSrGnWAeRFGigsq5tBc35V2LDjFuoZMRhnVgCrLE5UjvBEmtMbL+ztkJDci7O3bkc5pG827vAWHhV0GhPQYz8rh/wBlIP8AXWRHjPj4f6En+6mQFaF7z4fpMHiF5mKQjzVSw+sCoYsX8fD/AEZP61X2imKEMl2gtke/VfhlN/qpPALIG9jCe8WITkswceAkjQ/aGPpp0pE9i9NcR5YUHzCSfdanuiOEXq+TBG8R6sfz2HL8jN3/AHVxUSD201uTn+I/0rtO8h6sfz2/kzVxWE3xBHcSeGmvj6KxnlmuhlDZuvriMP8Am5T/AOqaZcG/98xg8ID/AOlb7qW91QBiYCdLQOdeGspopsvaCHH4vrCziHJc2zWDg29Yt315usqpnR7A29Ldry/599Xtkr0u0I78FOFT0Q4Lpf42qhvSNX8jVzd+FmxahHMbdLowUNocBGwFm01Arp+N4INXP6Gbfg5Pac3KPFxZvmsGDfUKabUi78YaUxxQHEmSSaRFSPo4xfj19NQB/XuNM/8AZ0/+Kb9lFXecHFC/Nh1dSrqGU6EMAVI8QeNJG2fYzUHpMDIcO41CEkx+g9pPRceFMx2VP/jH/ZQ/0qtiMHJH28c634ApCCfBVAufRegIumGc52li5olbD41Gh6T8YADGxGoYW6pYGxupB01r1tXeUz+1SWzS4fMS1rCTIysrLfmQhB5XPopq3kjb2uwlxLhHBA6aOIZjbgsWUuzd2grkZxvtf3N0ZXQqR09+kiYW1VctipUC4twNSbKVcnYthbdUl5gplxGIPUiSxZIkuEDNwRblmuT8IUZj2K8xDYxg/NYUv0C/OvrKfnaeFIG475IuknkxGFSZiY3QJ0TKCQod8rZWFiLNaugx7FJAIxeJIPAh4iPQRHTREwwo7qzQn+wm/wAVivpx/wDt1BsE/wCJxX00/wBlMz4C16TfZJhBg8WjmT02V1+tTR3+wj/icT+0T/ZS5vxs3o4VPSzPpLo7gi3Rm5AsNdbX8aib+k00qXIbdlYrpIIn+PHG/wBJFP30D2niAMVJaESHJFcs4UW69rA89Tf0UT3YUjA4a/HoIL/s1odj8IntuVnMK5liF3JzEgNfS+lgV9dZfJrZwOFLuS3u1MrRPlyACaVbR9kWIAHna1UPZBgvgiw/FyQv6M4Q/U5q/u1GFicBg/ustyBlGa9mAHdcGrm08AJ4JIm4SIyeWYEA+g2PoqtNVgv6IbpOoK3FxAbBIB8BpE9Tkj91lphArn3sZ7RZXlgk0Y62PKSO8cq/UD6Kf3lCgliAALknQAeJraOB6qpI9WqtjtpRwgGRrX0VRcux7lUXLHwAoa22JMQcuEACc8RID0f/AIl4ynx0Xxq7s/YyREvcySntSyG7nwHJV+SoAobIpQqnDzYj3y8ER/FqfdnHy3HYHguviOFDDsaLEz5OjX2thMwCgdV52XrE9+RTx728KM7dx7RoEj1llbo4h3E8XPyVW7HyqzgcAsMKxrwUcTxJOpY+JJJPnSGmIOztm+18HhsdCvXizjEgcZYGkYOW+MUsGF+SmmtNihfdcE4iz9cpa+HkuNCUHYJ719RrO50Y9oRAi4IkuDw1kflWrYLe15nwbdkAyYYnnGTqniUOnlY0xsu4XbYzCOdTDKeAY3R/zcnBvLQ+FFBWrEYZZFKuoZTxBFx/zxoccJNDrETKn5OQ9cfMkPHyb10ychahe80+TBzHmUKDzfqD62FWMDtRJbgXVl7SOMrr5qeXjS9v9tTJGqDW15WHzbhB5lyCBzy1M3RFQjWSR59jjDWixEh/GTsB5RoifU2ceim6hu7ezPa+EiibtKt3+exLP+8zUSNNcIU3WTYI3j7CfPb+TLXGcP78fM12feJeong5/lS1xRSRiCLaXP2msZrlm2g+UMOxoi0kQtp0V2FrgqMRdh6qYXwIMk7gkl2iK2BOXJrmta4sWYW8OGtLuz16ouP+3f8An2++uh4sBUGluVwOF9SSeQ0415evKmDq9iLvKlib69U+mtMWHminiBmCl48DN0qpZgHQYYsFLFcyrZSeBve1Y3ixiG6qxbKCt+N9OObgfPzonvBgZGwmDnbKiCKKByl2cRzIlna4sLOqaAG2Y612fGT26k63khy2du9DhiZndnktZpp3u3jYmwUeVXRtDN70jP8AKtkT6Tcf1Qapbt5JYI5WGaW2WQuS7B1NnsW4DMLi1tCKt4/bKRtkAMkp7MSdZz4n4o+UbCu7JwtU4PZikIu7hB3R6et219IC0MixoYkYKNXPBp2v0YPP3Q3aQjuF/MVtGyZJzmxTdXiIIyej/wDI3GQ+Gi+dGUjAAAAAAsABYDwA5UUCtAE+z4sKj4qZjNKqkmR+I+TGvCME2FhrrqTSpidhdXBSzKGlxGOjlkuBorBmVPAABdO+9M+2l9s4mPDcUS0s/dYdhD5m2ncfCpvYt5MF+lxn6moGivszCjBYlsMR/dsRmeAHVUc++Q68j2hRH/p3oiWwjmA8TGbtAf1PgeakeRq3tfZYniMZOU6MjDijjVWHkfvrXsLaRlQrJpNEcko+UPhD5LDUGgVejUNvGIgYqMxf5gOaA/r/AAf1gKLRyhhcEEHgRqD6ayRfQ89KFPsAIS2GcwNxKqM0LHxiOg81IoFwwsaSPZOkvAyDtdEVAHxpnSNPrU+ujp268P4WmQflku0Hm3wo/wBYW8aXXk9ubSiUaore2X7ujissAPzpLN+qaznzRGkI0dR3w0ARFQcEVVHkoAH2Us7Qw2bGzX6M9SCwKMxGj8eI43prpWx+0HGLmVJOjyrDe0eYm6k6nuHLzNZfKpZyPSrdwXt1Q3QuWLG80pGYBTYkEaDlajNCN2py8UhOe/TTDr2uetfS3Aa8KL1ro+CM5+TOe72YFsJjUxMQ6srBvATKNQ3g6A+pu+mDZmD9uos+JYOp1WAe8oQeDjjIwI+Fp4UX2psxJ4mikHVYctGBBurKeTAgEHwpM2RjpMBiGhmuQbEkCwdeAlQX8gVvodO4lv6X+DVO+NPaOgAd1RyALnlxrxBMrqGUgg6gjhQnbchldcKhtnGeci91hBsRfkXPVHp7q0MfZjYy9PI2KbskFMP4R31fzci/kB30ZbhUjjCgAAAAAADgABYAVG4Ug9gfc/8AAYvJ/wCY9e94dnNJGHi9+hPSReJHaQ+DrcerurzuiP7lD5N/G1GafobyVdmbQWeFJU4ML+R5g+INx6KtUAiX2riyvCHFEsvck9rsPAOBfzvRx3ABJNgON+FFRP8ABS2tg4nQtJ1cguHU5XXyYa+jgaTdh4V8ZjAzkukBV5GNusw95Q2007Z8h8at+8G1Xxkow2H1vz+CAOMj2+CPrOg1OjZsXY6YaFYo7kDVmPadj2nbxP1aAaCs19br6NvCP5ZeqVKlaMwA29DWiXl1/wD+clcTd/dm0OhPd4m/3V2ffKXLhw1i1pF0UEnVXHAedce9oSl2Igmsb/i30ufm1jJcm+k0g7E1olOmuGbS+vv/ABp52jgkcKzKz3CggscigAm/Rk2vc2uBfhXNm2ZJldpkmAEccagI66Z9LnKBxJ9ddEbaoyBRHJoAB1JTwsPi+P215uvpy+06rlUS97Rlv2gBoOBvwGgGvcK6RgNnpPs6KKQXWTDxK3frEuo8RoR4iuc7z4eWcdWGbvBVHvcG/DLwrqGwUIwkAIIIhiBBFiCEW4IPDXlXf8WLWnRmXyJJ0oIWxsRPBMcLJL0V2VJnABN7ARSpfRRIuVS1jYhfGug7P2ZHACI1sW1ZiSzse9nOrHzoNvfuycQnSRAdMikAHRZUPaibz1seR8Caqbob03UQzkhlORWfRgRp0ct+Djhc8fPjquHRmTV6uWfY4VX2hjVhieR+yilj6OA9JsKsUv7XHtnFR4bjHHabEdxsfc4z5nUjuFaMxSN27GCZYjLIPdZz0j34gHsL6Ab272Nad6h7pgv0qP8AhamCl/eoe6YL9Lj/AIXpYKXLGACgu2ojC4xSDsjLOo+FH8bxKcfLyo1WCumtNkp0PMMoZQykEEAgjgQdRWygGyv7rOcK3vT3fDE8ubw+jiPA1f2xtpMOhLEZraC/1nuWpbpyO2roilvZthYYGDHLdSXPcnwvSeyPM91V9xtjtHE08q5ZsSQ7KeMcYFoo/AhSSfFj3UG2FgH2jMMTMD7WRs0QP49weq5H5JSNB8IgHgNX6piq/UzSbUVav2YpcxmLRcVLfpmOWK6xg2XqmxJ8b/u0yUpbb9yxUjlJnEix2ysAoygqQL8+fprD5XGnUWiqyC27iKImCqVAll0JzHRrXJ7za/porQfdfCdHC4soJmlJCm4BJ1F+8HT0UYrfS8ERPyZmh229hx4qPJICLao66OjcMyn7uBGhohes3rQlOhz4YzE7Ma0ozQk6SAHoj3X5xP4HTuJ5G909oxsHd5FM8rZn5AAaRol+Kqv1knnTJIgYEEAg3BBAII7iDxpW2h7HsLEth2bDtxsvWi/Zk9X9UiotawbXxl5f6Nl68sdDSINnbUw3vZWdfkuB+5Ja3oJraN68cotJgpv1Yy38Baiv4JsXpoO7mfgMPk38x6NXpD2ZtbFxQpFDhZ7LcAvGQdWJ1LBRzNWTFtOfSyQLzLsC30Y81/WKV/4Ks7aDG9GIhMDJI4UnVCOKuuqMPI2+uluPaWLx4WOK2UACWaxEVwOsQPhNx6o4cytFcFuDECGxLtiG7j1IvoAksPBiR4UzxRqqhVAUAWAAsAO4AcB4U7XLIXRj48lDYWwY8KmVLlmsXdrZ3I5kjkOQGgolUvUvV4Mm6urM1KxWaYiVKzWKAMEVKzesXoAlqlZvUvSAxalzeXc5cQTJERHPa1yLpIB8GRefzuI8RpTJepQ1XI4ycXVCBgd7JsIwhxSEH4Ic8fzUvBx4HUeHCju6MqGNmZwZ5mMkovqCeCi/FVFgLacaN4zBxyoUlRXU8VYAj1Hn40rY32PgLnCzPD3I3ukfouQw9ZrO2SxybXwlngb7Uv71D3XA/pcf8uShAwW1IRZejkA+LJb92QAD11XxT7QkMZkwshMTiRCGgsGAIBNm10Y03J9CUI14kh/rXNiFQXZgo8Takwy7Vk0EQTxeWNR+5c1F3HxExvisSFHNYASf2kn3LScpPCCyCzL/AAzvdvZAVWNczSB1aIp75nU6dGoBJJ1Frc61bM3QmxbiXaF1jvcYe92fuM7Dlw9zHpPKmbY27GHwusMdmOjSMS8rebtrbwFh4UWvRZ7YPVSVIcGEQAADQDQAaAeQrNS9QmtDEl6SvZA2YrvE5SRyVYdRrAWIPC3PN9VOtK++u1ZIeiyIzhukvk4i2Tj6/qNZasVKNGXptqVUXN1iejkBtpNLbKCBYkEHXjxOtGaD7SMsEpmjUyRsPdUBAK5Ro0Y5k8xXvEb0QR9sup6lx0ch7fZ1AI9RqYSUFbLigNNuqC1QChibyQFc2c2zZL5JO13dnSvGH3rw7tlV2zFioBjkGoF7arWm5DtCtfQWtUoRJvZh1IBc6lgPc5eKi5B6tbG3lgChi5syll6khuBe5Fl8KNyHaC2XQTrBoXBvRh3BKuSAoY9STRTztlrwd7MNmt0mvVPYkt1uzrl50bkO0K19Bi1ShWI3mw8ZIZ7EFVPUkNi3D4Nel3jgKhuk0LZAcr9ru7PGjch2gtfQTqUJw29GHkNlkuTm0ySDs8eK8q8tvbhha8vEMR1ZLWXQ65aNyHaHa+gxUoXPvLh0F2kt1c/Ze+Xv0Wom8uHKswkFltmOVxa/C/Vovh2hWvoKXqXoSu9OGLlBL1gwW2V+JFwOzrWZd6MMps0ovmydlz1u42WnuQ7QWvoK3qXoYN48PZT0gs18uj62420rzht6MNJ2JQeqW7L8BoTqtG5HtBa+grUoO29uFBt0w4BuD2sTa98vfWzE7zYeO+eUDKASLPcA8Da3jRuQ7Q7X0FKl6GDeTD5S3SrlBykkOBfu4V5h3owztlWUFsxW2V73HEdmjcj2hWvoK3qXoS+9eFBAMy6kgaOdVFyNB3V7fePDgAmVQGBYaNqovcgW4aGjcj2gtfQTvUoXDvNhnBKzKQFDE2YAA8CbivP/AFThc2Xplv1fjfC7PLW9G5HsLX0FqlDJ95MMhIaZQQQp43BPAGw0r0N4cOVDdKlicoOtie4aami+PYWvoI1KqrtKIgESIQTlHWHa7vPwrekoPAg+RB+ympReGKjNlZtVXE7TjjBzuoI4i920+SNT6qX39kCEm0ak+LkL+6Ln1gVE9WEcspRbwNNeEnUkqCCRxt/Wld9uSTaBgoPKPib95bl46Va2TIVlt1TcNwI7rgcANbDjXOvlRlJKOC3p0XIXl2mi3udV5cz5Vz7eOKXEy57mw0CrwUd2vjf/AJwKTYhxfLfU63IuBwuCLnmBaveFQKoB+41xavyZTdqNoQUeWOp/566rY3+n8VSpXo/I8Tm08mjDcZvnr9grTifg/nV++pUrk6N17LM3vg+cfsqvgveF83++pUpe2C9Ewvvy/mm+01px/vb/ADF+0VKlT0P2WsZw9Ef31qwn4786PurFSn9wvRq/GQ/nX+w1tn7X7X7alSo+0fs8Qfg8X5tq84X32X8yv31KlC8heittLst86H/TRDaXvn66fwmpUqPtY/aK2yveW/SG+01qwX4Rh/KX7qlSn7Qema9odh/zUn2mrOI95T8yn8S1KlR6ZSyjTgu1ivKH+EVoxfvi/pKfYalSh+v2C9l3G++j8632Cq+y/wAEh85fsapUp/8AQeka9l/hC/ozfxGq+0/e3/NR/wAVSpUvCH9wQ2vz8oftrVgOxP8An1+6pUpryYvSFXaP/cfpSfxLQyP8KX8+/wDHUqVWl5mk8HqL8Kw/zMX/ADGoFhvwiTz++pUqZZYoYHvd/ivlTIffI/np9prNSs9PP7ImLWM7X67fbVzDc/M1mpRDLHLB/9k="/>
          <p:cNvSpPr>
            <a:spLocks noChangeAspect="1" noChangeArrowheads="1"/>
          </p:cNvSpPr>
          <p:nvPr/>
        </p:nvSpPr>
        <p:spPr bwMode="auto">
          <a:xfrm>
            <a:off x="63500" y="-1571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s-CZ"/>
          </a:p>
        </p:txBody>
      </p:sp>
      <p:sp>
        <p:nvSpPr>
          <p:cNvPr id="5" name="AutoShape 4" descr="data:image/jpeg;base64,/9j/4AAQSkZJRgABAQAAAQABAAD/2wCEAAkGBhQSEBUUEhQVFBUVFxQWFBcUFxQWFBgYGBUVFxcYFxUXHCYfGRkjGhUVHy8gJCcpLCwtGB8xNTAqNSYsLCkBCQoKDgwOGg8PGikfHyQsLCwsKSwpLCwsLCwsKSwsLCksKSksKSksLCwsKSwpKSkpLCwpLCwpLCwsLCwpLCwsLP/AABEIALEBHQMBIgACEQEDEQH/xAAbAAACAgMBAAAAAAAAAAAAAAAFBgAEAQMHAv/EAE8QAAIBAgMEBgIMCwcDBAMAAAECAwARBBIhBQYxQRMiMlFhcYGRBxQjM0JSYnKSobHBNENTc3SCk6Kys9EVJFRjwtLwFkSDo9Ph8SWUw//EABkBAAMBAQEAAAAAAAAAAAAAAAABAgMEBf/EACgRAAIBAwQCAQQDAQAAAAAAAAABAhESMQMTIVEyQQQiQmGBM3GRUv/aAAwDAQACEQMRAD8A6ZtLFyySGHDuqsvvrMrHIGByldbFtOH2VhdgEoVknmcsFDG6qLi3WUAdU6V53dgYdOzXzPO5sWD2ACgC44eXKjFc8Iqaukat04QIi3bCknp8TqwbWTgQLfF4GsT7tKzFhNOl2ViEcAXHhl50ZqVWzDoV8uwU+7ylQOln6rFgek6wvyBtw8KxhN3glvdsQ1s3akBBDciMuoorWae1DoLmBU3WUEWnxNgpW3SC1jr8XS3KvWK3bD/jsQDlCErIASBwJOXU+NGLVilsw6C+QLbd8FGUyzkNluS/ArbVdND5V5h3dCknp8QSWDayDQgWt2eB7qSNry447YECE6yRzRuGXIuHBOcOtr8FK2vrrpreunU9qHQXMDNuyC+YT4heuXsrgLcixFsvCvb7ughR00/UvY5xmseIJy6jwotapajah0F7BGG3eCLbpp26pQ5nBBBvxGXjrxrXHuwAfwjE2yhbdIORuDfLx5UbtUtS2YdBewPit2w5J6fEKWC3yuBfLwJ6vGtkm74KlTNPqwYHOLqR8U5dKKVKe1DoL2CcNu/kN+nxB6xbVxbXiD1dRWtd2AGBE+IAGbqiQZetxFsvCjdSlsw6C+QHn3dDAe74gFVK5g4zEHvOXW1ZTd8ZSpmnYFQhzODw59nteNF6wBT2odBewNHu3Yk+2MSb5fxg0y8x1edZn3bzMWE+IW7KxCuoFx4ZefOjNSlsw6C+QJfYF1A6efqtnBzjML8QDl4eFYwm72S394xDWzdp1IIbkRl1ovaoKe1DoLmA03XAItiMTYKy26QWsTf4uluVe8Vu7n/7jEKcmQlXUE9xPV1PjRmpajZh0F7BLbv3VlM85DZeLi4ItqvV0OleYd3srE+2cSbsG1ddLC1uzwPdRi1Sjah0F7Azbt9fMMRiF6+fKHXLqNRbLwr0+79wo6fEdS9jnXNY8QTl1FF68S93f3cfRRtQ6C9geHYoQZfbGIc5SpBdTe99SMvHXzrCbtZf+5xNsoWxkXSxvcHLx5UTyC+lxbu5fX/y9e1Ve4nxpbMOgvYKxO7/AEhJGJnUkLfK6i+UjW2Xj4+NbZNg3UqZ8RqwYHMt1I+KcunlV824qD9VYzE8/qH/AMU9qHQXsGRbOkiuUxTyds5ZcpU5uAzAXFuXGrOw9sdNH1gVkQ5JAQQMw45e8VfRRbT/AOaV9r7SEGLkyorF0iZszhRpnUWHfpr6Ky1KaSuWCo1nwXt05M0cp6tvbE1slyLdXW54mjdCN28SHSWxU5Z5V6gsABlsOHIWFF600fBEz8mZqVKl62JJUrNS1AEtWKlS1ACnAv8A+acm/WgIUngOjMQIHmZW+jTZSfhMzbSjcc1e2umR1aU6W7VyvqGtOFIDNQVKgpgSpWaxQBKlZrFAGaxWalAGKlqyalAGKlZpd3s3xTAGEyIzpKxQ9HYupFtch7Q15G/nQAw1mqsG0Y3IAcZiobKdHsdQcp151aoAwKzUqWoAlSpWKAMitUxOlhfjztyrZWGTh4UAVg7dw1FtDxPfw7hUD6gWBI00Yd3PuraIDpw08/Lv8anQm97/AG2+2gRqJPC3HTu16xOndWFJsOrzNte4n1cK3GA6a8NeHgR99RYCBxHPl3kn76AMxcL9/wD9fdSxt6CM4pmd4UvHGPdBdjZpPqAI9dMbYYnieHhSnt/CE4tusNIodOiLnjKNTXJ8v+M20fIN7tIBHJZi/u0t2IAu2gNgOV+FFxQXdaNhHJnz3aaRh0ls1iFtw4eVGhWuj4IifkzNQVDWRWxJmpWKlAEqvj5SsTW42IX5zdVfrIrfVXEHNJGvdeQ/q9Vf3mv+rQABhITHnWyxiQeSph4B/qNMOGx8cihkdWDcCDx8qTcXBJLNIsbBWl9uKrPcLxhQC452jblyoN/b0UUmHiYgJhXdXzFMpkTqKeJITMCb2vblWbbTokUlVHUxUoThd6cK/ZxEJPhIvHwva9XjtGPKWzoQOJDA/ZWhNCxUBrGaovhQB6qV5LVM4oA9VK8GUcyPXWt8dGOLoPNlH2mgKG+petccwYXUhgeBUgj1ivdAEvXKN85/b22cPhR73Aekk7hlv9/Sepa6XtfHiGB5CbZVJ14X4D0XIriGB2oYsJjNoN28QTHDfjY6X+iF9ZoQgpsWMbX247MD7WwgJABK3scqLmU3AJudOSV2aNAoAHAWA1J4eJ1NIPsLbv8AtfZolYdfFN0pvxycIx6rt+vT/egZmpUqUAS1SpUoAlSpUtQBKyKxas0gJUqVimBLUobfx0q4t1jeRQI4iciZuJk5+j6zTfSttudFxTZkmc9HF72bKNZNePE3Pqrl+V/Hwa6XlyXd15SyS3DD+8TdohidQeXnwoyKE7thRHIFUKBNKLA5uFgCT8YixPnRYVpo+CIn5MyagqVBWpJm9StWIxCopZ2CqBcsxAA8yeFKm1PZCRdIEzXNg8l0Qn5CAZ3PgAPOk5JZGot4G80OxReJnlCGUHL1UB6QBRoFF7NqSbadrwtSuz7QxI6vTIDwNo8Mn72aWsDczENrJKp+fNiZP9oqbq4RdiWWIWA2PipDhMkTucuKl99jXMOlOoOa+mdOIBvpWMdseWNz0vTwO2pzLnQkm7HMutjcnS/A1a3c2JNihgVhk6NosLNITnkjzB8Uyhc8eo4A8+FNJwe1MNqGlcDuZMSv0ZAJPo026DiqrIinATZczPDJGDfOqNKo5XYZiy8vg1tl2NIUP4N1kISziBjmUgEJLFHfiKPtteCVyZ4TBMLgz4QZZBcEHpcM4vwPyj3Wo5ht4Z4Ys75Mbhfy0IvYcxLFqUI58hztQpjcGhKbYWK0thGde+NmlHo6KUVqOAmW4fC4lB3qmJuPXiAK6fgP7PxQDCGEE6g5EF/KRePEc78NKvndSD4PTR/m8RiE+oPb6qqtTN1Rxp8Uo7Ubiw1zHE8fTiNKHSYoZvh3JsFzN6hecmu8/wDT3dicWP8Azlv4waFbybGKwMzYieSxBVXMJUtYgA2jB7xoedOoVOLNtNFvfMTw1Z9LcdBidTREYF+jgmeLJDMygSEBnyXIZ1Vi+gAJtcHTTvroa+xVhnxMvSGZrLEQxYXLHPnuctm7KaeffTRJurAcMuHK5lRXVC+pUtfrdxNz3cqTYJl7ZGBjhgSOHsBRl8b65r8yb3v41bJoXsTH+4HpLBocyyeGS9yPCw+qqO523JMTBJLNZV6QqnAABUTNyGgcsOfA60CoK3sp7xlsOuGRSrTMi87kOuvLiB0gI78tJe8GAM+KwWyouCZRJbgCes5PkoY0bxe0BitrzYh9YcEjse7MBoPPRF8wa2+wts1sRisVtCTUkmOMn4zWaQjyXIvpNVgR13DwqiKigBVAVQOQAsB6hWysVmkBBUvQDbe+UWHzKoM0i8UQgBfnudF8tT4Utnae0saPcfckPOEBV/8A2JNW80FS5JFqDfJ0J5ABckAd50HrNVH23ADYzwjzkj/rSXF7GjvYzzKTzzdJO30pGA/dqrt3cOOAQBXB6XERQteKKwV81yOrx0pVfRVkezokONjfsOjfNZW+w1vpBn9iqM9l0v3tEFP0o2W3qqs+wto4TWCWVlHJX9sJ6YpRnA+aaLqZQWReGdHvUvSJsv2SsvVxsYQA2M0WZoweHukZ68XpvTthsSsih0YOrC6spBUjvBGhqk64IlBxybalSpRUgxSvtjZJfFu2UG8cQu0hQaGTQD1esU0Umbw4fNjHzCMgRxWzuwPGS+g8vqrl+U1t8m2j5BjdfDZI5B1LmaUtk4BtLjxsdL0ZoHum5MUhJBBnlK2XKLHKRpz43vRutdHwRE/Jnqhm3NvJhUu12driONbZ3PcO4DS7HQVu2vtRMPC0r3so0A7TE6Kq+JOlJeyNlSY+dpcRooNpMpNjbUYeNtCEXizcSTbiTa5S9IIxry8GnD4LE7TkzyMFiUmzamFDwtCn41xwMjaA+WWjW6OzI8NPLA6gzqc6TNYySQseqc3LKboQthpwpqijCgKoAUAAAWAAHAADgKEbyYNsqYiIXlw5LAfHQ++R+N11HiPGhRpyU514DNaZ5LIxtwDfUKmCxayxq6G6sAR6fvrVtWTLh5T3RyH1IxqjM517EovIp+LgMMPpzTv91dPtXOPYhi98Pdhtnof2Uj/6hXSKY2A96tnwPAzTxhyBZCNJMx0UI46wJPcaTZt3sXgMs6OL2HSyILgaC6zxcJI/8xbEcdONOsI9sYkvxiw5Kp3NLazN4hQbDxJ7qMWrNxqWpOIgYDZsGNuY74PFr1nWM5omv+MVOy8bG2q2Nzrra+8YjaGEsHi6ZAe3h+uLd5hPWB8FHprRvTu8cKwxGHORFa6kf9u5NrgfkGOjJwF+46NW7W3hioc1ssinJMnxHFr271IIIPcR40lznJTfFVgAYT2ToL2mGQ94zeHwWAbvHA6it20968NKISsimPplLG4A6l5ANfFAP1qa54FcWdVYfKAYfXSwu7uGxGIlDQpkhyhAqhQJGBzNYCxOVRxB7VXRkJroJLvXhyL9ItvnLb7an/VmGHGVB+sv9aF4DZGGeRVGGw0kbq5WQxRI5CkC4UCzAm+tl76MHdfCf4WD9lH/AEpchWPQn70bzorSDDsHM8TZlBGpjK5rfKMdxb5J5mlbaG05p9lRx4a6iPOJgbrmfNIzhG7JuSo4g9q3Gmna26kDYl1RFUZ42zIFURgJnOUi1iSpA8W8BZAxGKxMHuWHlDAqkjwKbs2eNJOqjaOcxswGY+BHAq6cDoi+diSjZckGHGeaZlee7WksouVKEZtW4aai1dQ9j3Z0eH2fBCjKWCZpLHXpG6z3HG4Jtr3VyTB72Ai00JTJYtlXKFudCyEFV15gR686Z9mbeSUrllV7cBISGvyKuSHBHcsjceFZXzjlDti8HWC1hc+nupA23vbJipfa+DzZGuM6aSS249GT2IhzkPHlyuK3k23iOgEbMQkshB6V7Fl6oVAxRbx3zFjqdAD4tHsc7PKYdpHsXkdgCBayIbAAchmzG3lWl12BqKiqsH4LdcYOaFsQEkifqZQPcoZiboxv75m7OdufIXp+qvjcGs0bRuLq4II/p3EcQe8UN3dxzdbDTG80FgT+UjPYkHmND3EGqSpwQ25ZDVL+9vHCfpmH/wBVMBNL293HB/pmH/1U2THIw1gnvrNBt45GcJhkNmnJDEcViXWRvDTqjxYUACMJu+mPebFS5gJCEw5U2KxR3Ae3Bs7ZjqDpagT4LE7JkLw9eFjdouEcneU/Jy25c/HW3S4YgqhVACqAqgcAALADyFq8YvCLKjJIoZWFiD/zjzvU2+0XGdOHgrbD25Fi4RLCbqdCDoysOKsOTCr9czxeHl2VizNHd421lUfjYhxYD8tHf0jz06RhcUsiK6EMjqGVhwIIuCPRQnUJxpysGylTbO0ymLdV6EERxXMgJbXpCBpwtr66a70s7WxES4py8uQlIhZUDHTPqTbhqLeRrD5XhwPSpdyXd28V0kchuTaeUarl4EWAHcOHootehW7kYEbhc/v0ty/aJuAW8ja/pq1tXHiCCSU6iNGe3fYEgek2HprTS4giJeQm7z4p8VihDCR7k3Rx37JnKku7fJiS/pzCmHYWMSFEw8iGBlFlDNmV+ZKyntEkkm+tBtwMASzyMcxjHR5u+WQiWdvrjHrpxnwiyKVdQyniDqKcE39Rc+PpNtS1CTg5YPeT0qfknPWHzHP2N66tYDayS3AJVx2kcZXXzU/aK0M6AvAH2rijhzpFMWkg7g3GSMfxDzq9vM9sFiT3QT/y2qbwbK6eEhTlkQh4W+K68Ne46qfA0F21tjp9jYqTssMPOsi81cIysCPOkPIP9iqKyYg/oifRwkZ/101baxjALFF77NdU+SLdeQ+CjXzsKA+x+qRw4pr2RZ7EtpYR4bDqb+lTRrYkZkZsS4sZBaIH4EXEelz1j4Ze6mDCGBwaxRrGnZUADvPeT3km5J7ya31Ux+1EhtmJLN2UUFnY/JUan7KqjCSz6zExR/kkbrkf5kg4fNX10EmMdtISZoYkE5IKuD7yoIsRI/keyLmkbZ+fZmOAka6N0cUra5WjckQyanij3Qk62zHnXS4cOqKFRQqjgAAAKVfZD2YHhWQi9rxP8yWyg+iQRn0molXJrpvmnY22oJs1Ms2JjJszsXXxDLa48rD/AIK9bm7UOIwMMjavlySfPjJRj6St/TVramyRNYhiki9h14jwI5r4eoirM3w6CTtTaGIwqRR6J0adEDazP1erlkbqNqAcoYE66aUpnfDGsxHTtcEggogYa8wUuNO+uibw4fEmEJJ0UinMCdb+9ve4tbhfv1tXHYelEpUkEKSEDC4AHJWBDgeANteFZujLjWo+bv42Z5PdSG6Zba5VD2zDQqvJbA2oqNkRjEzJ0MRCRQ5Q12A1kOhZTx4n0Uo7DjlSWFolu+WQxgyllUFrN1GjNjy05Ucjw+LmnnDEIR0Ql6xIIyFlACiPgGPG4N9b1w6nFfqodHvAG3qVFbKRcDQKrsbkC+QA28c3JRx5A19tbl9HhhK3SJM6q8ckNzFMZLP0bxnsMAbXHJeHfb2vs8RXupJsRmYqT5C1gq+AAFFd85WmTBYZOUMMh8XkCww3Hn0nrrp0Zpw7I1NP6kc//tDGQ5ekB6GNmC3BKDTXQ2GUgAG4GlOW6+2JnObB4oNftwPp1u8RubanW6sCTyNN28OzI1fZuHygxCaxUgEHJFpmHA35340P257EULEyYM+1pOIXUxk/avov5V0UXoyUuwnhN+WU5cTCRbRmiu1tbdaJrONeeorbtbFpMExWDdXmgucgNmkjPvkRXjwuR4jxpHxeNxGGKx7ThLqDaOYWJHdklAseHA+qi+Dhw03WBK/5sNwy/nYuI81NvAVFWi7FlHQtnbRSeJJYzdHAIP3HxHCg29/awX6ZB/qpcw7z7MKCIpiYMQ/VtcDpDyDXIUsPQSORq7jt41xM2Fj6KSKSPEwvIsi2yrcqGDcxmsPTVVIpzVDuXAFzoBxoNu8hlaTFN+N6sIPwYVPV+mbv5Ze6vO3pDK8eEU++3aYjisK2z+RYkIPnUauFXkqqPAAAD6hTRB7qntLa0cAGcnM2iIoLO57lQak1QbasmIOXCABOBxDjqf8AiXjIfHRfGrmztjJES3WeRu1LIc0h8L8FX5KgCgARj9k4nFgM5EAS7QxDKzM2UgdM+oAIJBVe/jQr2OdpGN5ME1wFBmw4PJC1pI/1HPD5XhT3XP8AeRfauPjnAsFljdvzeIJimHobr+mofDqawdU4s6BSxtHBs2MlKmX3uHRAth75zPGmelPa+dsXIB0wVUitkYKtyGv58BWPy6bfItKtwQ3YwxSKTMCC00rWLZiL20J7/Cqu/ktsIFPCSWGM+WfOfqQ1Z3VcmKS4A93m4MW+ENSe+96H+yAfcoL8PbCX/ZTWqofxL+gpXU/Zd3Khy4RW/KPLJ9KRrfuhaP3pU3X9tHBwZDh8uQZc4lzW17Vja9FQuM78L9Gb/dW0cEy8mFqpbQ2VHNbMCGXsupyuvzW+7hWjLjO/DfRm/wB1Zy4v42H9Uv8AWmTgrjFz4f34GaL8og90Uf5iDj84emlTfWYJHMYCHixsZR8rABJBl9014Aqdb8weZFOjDFcjh/DSWuXb97PeSZlUQu4ZXZIcwVhlIt35gbkjj1weZpFIMbt49Jo5IiRHB082InZ2SxjJXJGGBINzo1jwU99N42lNidMMvRRfl5FNyP8AKiNifBmsPOuO7tbNeDFCWRRCMxfLInSrGnWAeRFGigsq5tBc35V2LDjFuoZMRhnVgCrLE5UjvBEmtMbL+ztkJDci7O3bkc5pG827vAWHhV0GhPQYz8rh/wBlIP8AXWRHjPj4f6En+6mQFaF7z4fpMHiF5mKQjzVSw+sCoYsX8fD/AEZP61X2imKEMl2gtke/VfhlN/qpPALIG9jCe8WITkswceAkjQ/aGPpp0pE9i9NcR5YUHzCSfdanuiOEXq+TBG8R6sfz2HL8jN3/AHVxUSD201uTn+I/0rtO8h6sfz2/kzVxWE3xBHcSeGmvj6KxnlmuhlDZuvriMP8Am5T/AOqaZcG/98xg8ID/AOlb7qW91QBiYCdLQOdeGspopsvaCHH4vrCziHJc2zWDg29Yt315usqpnR7A29Ldry/599Xtkr0u0I78FOFT0Q4Lpf42qhvSNX8jVzd+FmxahHMbdLowUNocBGwFm01Arp+N4INXP6Gbfg5Pac3KPFxZvmsGDfUKabUi78YaUxxQHEmSSaRFSPo4xfj19NQB/XuNM/8AZ0/+Kb9lFXecHFC/Nh1dSrqGU6EMAVI8QeNJG2fYzUHpMDIcO41CEkx+g9pPRceFMx2VP/jH/ZQ/0qtiMHJH28c634ApCCfBVAufRegIumGc52li5olbD41Gh6T8YADGxGoYW6pYGxupB01r1tXeUz+1SWzS4fMS1rCTIysrLfmQhB5XPopq3kjb2uwlxLhHBA6aOIZjbgsWUuzd2grkZxvtf3N0ZXQqR09+kiYW1VctipUC4twNSbKVcnYthbdUl5gplxGIPUiSxZIkuEDNwRblmuT8IUZj2K8xDYxg/NYUv0C/OvrKfnaeFIG475IuknkxGFSZiY3QJ0TKCQod8rZWFiLNaugx7FJAIxeJIPAh4iPQRHTREwwo7qzQn+wm/wAVivpx/wDt1BsE/wCJxX00/wBlMz4C16TfZJhBg8WjmT02V1+tTR3+wj/icT+0T/ZS5vxs3o4VPSzPpLo7gi3Rm5AsNdbX8aib+k00qXIbdlYrpIIn+PHG/wBJFP30D2niAMVJaESHJFcs4UW69rA89Tf0UT3YUjA4a/HoIL/s1odj8IntuVnMK5liF3JzEgNfS+lgV9dZfJrZwOFLuS3u1MrRPlyACaVbR9kWIAHna1UPZBgvgiw/FyQv6M4Q/U5q/u1GFicBg/ustyBlGa9mAHdcGrm08AJ4JIm4SIyeWYEA+g2PoqtNVgv6IbpOoK3FxAbBIB8BpE9Tkj91lphArn3sZ7RZXlgk0Y62PKSO8cq/UD6Kf3lCgliAALknQAeJraOB6qpI9WqtjtpRwgGRrX0VRcux7lUXLHwAoa22JMQcuEACc8RID0f/AIl4ynx0Xxq7s/YyREvcySntSyG7nwHJV+SoAobIpQqnDzYj3y8ER/FqfdnHy3HYHguviOFDDsaLEz5OjX2thMwCgdV52XrE9+RTx728KM7dx7RoEj1llbo4h3E8XPyVW7HyqzgcAsMKxrwUcTxJOpY+JJJPnSGmIOztm+18HhsdCvXizjEgcZYGkYOW+MUsGF+SmmtNihfdcE4iz9cpa+HkuNCUHYJ719RrO50Y9oRAi4IkuDw1kflWrYLe15nwbdkAyYYnnGTqniUOnlY0xsu4XbYzCOdTDKeAY3R/zcnBvLQ+FFBWrEYZZFKuoZTxBFx/zxoccJNDrETKn5OQ9cfMkPHyb10ychahe80+TBzHmUKDzfqD62FWMDtRJbgXVl7SOMrr5qeXjS9v9tTJGqDW15WHzbhB5lyCBzy1M3RFQjWSR59jjDWixEh/GTsB5RoifU2ceim6hu7ezPa+EiibtKt3+exLP+8zUSNNcIU3WTYI3j7CfPb+TLXGcP78fM12feJeong5/lS1xRSRiCLaXP2msZrlm2g+UMOxoi0kQtp0V2FrgqMRdh6qYXwIMk7gkl2iK2BOXJrmta4sWYW8OGtLuz16ouP+3f8An2++uh4sBUGluVwOF9SSeQ0415evKmDq9iLvKlib69U+mtMWHminiBmCl48DN0qpZgHQYYsFLFcyrZSeBve1Y3ixiG6qxbKCt+N9OObgfPzonvBgZGwmDnbKiCKKByl2cRzIlna4sLOqaAG2Y612fGT26k63khy2du9DhiZndnktZpp3u3jYmwUeVXRtDN70jP8AKtkT6Tcf1Qapbt5JYI5WGaW2WQuS7B1NnsW4DMLi1tCKt4/bKRtkAMkp7MSdZz4n4o+UbCu7JwtU4PZikIu7hB3R6et219IC0MixoYkYKNXPBp2v0YPP3Q3aQjuF/MVtGyZJzmxTdXiIIyej/wDI3GQ+Gi+dGUjAAAAAAsABYDwA5UUCtAE+z4sKj4qZjNKqkmR+I+TGvCME2FhrrqTSpidhdXBSzKGlxGOjlkuBorBmVPAABdO+9M+2l9s4mPDcUS0s/dYdhD5m2ncfCpvYt5MF+lxn6moGivszCjBYlsMR/dsRmeAHVUc++Q68j2hRH/p3oiWwjmA8TGbtAf1PgeakeRq3tfZYniMZOU6MjDijjVWHkfvrXsLaRlQrJpNEcko+UPhD5LDUGgVejUNvGIgYqMxf5gOaA/r/AAf1gKLRyhhcEEHgRqD6ayRfQ89KFPsAIS2GcwNxKqM0LHxiOg81IoFwwsaSPZOkvAyDtdEVAHxpnSNPrU+ujp268P4WmQflku0Hm3wo/wBYW8aXXk9ubSiUaore2X7ujissAPzpLN+qaznzRGkI0dR3w0ARFQcEVVHkoAH2Us7Qw2bGzX6M9SCwKMxGj8eI43prpWx+0HGLmVJOjyrDe0eYm6k6nuHLzNZfKpZyPSrdwXt1Q3QuWLG80pGYBTYkEaDlajNCN2py8UhOe/TTDr2uetfS3Aa8KL1ro+CM5+TOe72YFsJjUxMQ6srBvATKNQ3g6A+pu+mDZmD9uos+JYOp1WAe8oQeDjjIwI+Fp4UX2psxJ4mikHVYctGBBurKeTAgEHwpM2RjpMBiGhmuQbEkCwdeAlQX8gVvodO4lv6X+DVO+NPaOgAd1RyALnlxrxBMrqGUgg6gjhQnbchldcKhtnGeci91hBsRfkXPVHp7q0MfZjYy9PI2KbskFMP4R31fzci/kB30ZbhUjjCgAAAAAADgABYAVG4Ug9gfc/8AAYvJ/wCY9e94dnNJGHi9+hPSReJHaQ+DrcerurzuiP7lD5N/G1GafobyVdmbQWeFJU4ML+R5g+INx6KtUAiX2riyvCHFEsvck9rsPAOBfzvRx3ABJNgON+FFRP8ABS2tg4nQtJ1cguHU5XXyYa+jgaTdh4V8ZjAzkukBV5GNusw95Q2007Z8h8at+8G1Xxkow2H1vz+CAOMj2+CPrOg1OjZsXY6YaFYo7kDVmPadj2nbxP1aAaCs19br6NvCP5ZeqVKlaMwA29DWiXl1/wD+clcTd/dm0OhPd4m/3V2ffKXLhw1i1pF0UEnVXHAedce9oSl2Igmsb/i30ufm1jJcm+k0g7E1olOmuGbS+vv/ABp52jgkcKzKz3CggscigAm/Rk2vc2uBfhXNm2ZJldpkmAEccagI66Z9LnKBxJ9ddEbaoyBRHJoAB1JTwsPi+P215uvpy+06rlUS97Rlv2gBoOBvwGgGvcK6RgNnpPs6KKQXWTDxK3frEuo8RoR4iuc7z4eWcdWGbvBVHvcG/DLwrqGwUIwkAIIIhiBBFiCEW4IPDXlXf8WLWnRmXyJJ0oIWxsRPBMcLJL0V2VJnABN7ARSpfRRIuVS1jYhfGug7P2ZHACI1sW1ZiSzse9nOrHzoNvfuycQnSRAdMikAHRZUPaibz1seR8Caqbob03UQzkhlORWfRgRp0ct+Djhc8fPjquHRmTV6uWfY4VX2hjVhieR+yilj6OA9JsKsUv7XHtnFR4bjHHabEdxsfc4z5nUjuFaMxSN27GCZYjLIPdZz0j34gHsL6Ab272Nad6h7pgv0qP8AhamCl/eoe6YL9Lj/AIXpYKXLGACgu2ojC4xSDsjLOo+FH8bxKcfLyo1WCumtNkp0PMMoZQykEEAgjgQdRWygGyv7rOcK3vT3fDE8ubw+jiPA1f2xtpMOhLEZraC/1nuWpbpyO2roilvZthYYGDHLdSXPcnwvSeyPM91V9xtjtHE08q5ZsSQ7KeMcYFoo/AhSSfFj3UG2FgH2jMMTMD7WRs0QP49weq5H5JSNB8IgHgNX6piq/UzSbUVav2YpcxmLRcVLfpmOWK6xg2XqmxJ8b/u0yUpbb9yxUjlJnEix2ysAoygqQL8+fprD5XGnUWiqyC27iKImCqVAll0JzHRrXJ7za/porQfdfCdHC4soJmlJCm4BJ1F+8HT0UYrfS8ERPyZmh229hx4qPJICLao66OjcMyn7uBGhohes3rQlOhz4YzE7Ma0ozQk6SAHoj3X5xP4HTuJ5G909oxsHd5FM8rZn5AAaRol+Kqv1knnTJIgYEEAg3BBAII7iDxpW2h7HsLEth2bDtxsvWi/Zk9X9UiotawbXxl5f6Nl68sdDSINnbUw3vZWdfkuB+5Ja3oJraN68cotJgpv1Yy38Baiv4JsXpoO7mfgMPk38x6NXpD2ZtbFxQpFDhZ7LcAvGQdWJ1LBRzNWTFtOfSyQLzLsC30Y81/WKV/4Ks7aDG9GIhMDJI4UnVCOKuuqMPI2+uluPaWLx4WOK2UACWaxEVwOsQPhNx6o4cytFcFuDECGxLtiG7j1IvoAksPBiR4UzxRqqhVAUAWAAsAO4AcB4U7XLIXRj48lDYWwY8KmVLlmsXdrZ3I5kjkOQGgolUvUvV4Mm6urM1KxWaYiVKzWKAMEVKzesXoAlqlZvUvSAxalzeXc5cQTJERHPa1yLpIB8GRefzuI8RpTJepQ1XI4ycXVCBgd7JsIwhxSEH4Ic8fzUvBx4HUeHCju6MqGNmZwZ5mMkovqCeCi/FVFgLacaN4zBxyoUlRXU8VYAj1Hn40rY32PgLnCzPD3I3ukfouQw9ZrO2SxybXwlngb7Uv71D3XA/pcf8uShAwW1IRZejkA+LJb92QAD11XxT7QkMZkwshMTiRCGgsGAIBNm10Y03J9CUI14kh/rXNiFQXZgo8Takwy7Vk0EQTxeWNR+5c1F3HxExvisSFHNYASf2kn3LScpPCCyCzL/AAzvdvZAVWNczSB1aIp75nU6dGoBJJ1Frc61bM3QmxbiXaF1jvcYe92fuM7Dlw9zHpPKmbY27GHwusMdmOjSMS8rebtrbwFh4UWvRZ7YPVSVIcGEQAADQDQAaAeQrNS9QmtDEl6SvZA2YrvE5SRyVYdRrAWIPC3PN9VOtK++u1ZIeiyIzhukvk4i2Tj6/qNZasVKNGXptqVUXN1iejkBtpNLbKCBYkEHXjxOtGaD7SMsEpmjUyRsPdUBAK5Ro0Y5k8xXvEb0QR9sup6lx0ch7fZ1AI9RqYSUFbLigNNuqC1QChibyQFc2c2zZL5JO13dnSvGH3rw7tlV2zFioBjkGoF7arWm5DtCtfQWtUoRJvZh1IBc6lgPc5eKi5B6tbG3lgChi5syll6khuBe5Fl8KNyHaC2XQTrBoXBvRh3BKuSAoY9STRTztlrwd7MNmt0mvVPYkt1uzrl50bkO0K19Bi1ShWI3mw8ZIZ7EFVPUkNi3D4Nel3jgKhuk0LZAcr9ru7PGjch2gtfQTqUJw29GHkNlkuTm0ySDs8eK8q8tvbhha8vEMR1ZLWXQ65aNyHaHa+gxUoXPvLh0F2kt1c/Ze+Xv0Wom8uHKswkFltmOVxa/C/Vovh2hWvoKXqXoSu9OGLlBL1gwW2V+JFwOzrWZd6MMps0ovmydlz1u42WnuQ7QWvoK3qXoYN48PZT0gs18uj62420rzht6MNJ2JQeqW7L8BoTqtG5HtBa+grUoO29uFBt0w4BuD2sTa98vfWzE7zYeO+eUDKASLPcA8Da3jRuQ7Q7X0FKl6GDeTD5S3SrlBykkOBfu4V5h3owztlWUFsxW2V73HEdmjcj2hWvoK3qXoS+9eFBAMy6kgaOdVFyNB3V7fePDgAmVQGBYaNqovcgW4aGjcj2gtfQTvUoXDvNhnBKzKQFDE2YAA8CbivP/AFThc2Xplv1fjfC7PLW9G5HsLX0FqlDJ95MMhIaZQQQp43BPAGw0r0N4cOVDdKlicoOtie4aami+PYWvoI1KqrtKIgESIQTlHWHa7vPwrekoPAg+RB+ympReGKjNlZtVXE7TjjBzuoI4i920+SNT6qX39kCEm0ak+LkL+6Ln1gVE9WEcspRbwNNeEnUkqCCRxt/Wld9uSTaBgoPKPib95bl46Va2TIVlt1TcNwI7rgcANbDjXOvlRlJKOC3p0XIXl2mi3udV5cz5Vz7eOKXEy57mw0CrwUd2vjf/AJwKTYhxfLfU63IuBwuCLnmBaveFQKoB+41xavyZTdqNoQUeWOp/566rY3+n8VSpXo/I8Tm08mjDcZvnr9grTifg/nV++pUrk6N17LM3vg+cfsqvgveF83++pUpe2C9Ewvvy/mm+01px/vb/ADF+0VKlT0P2WsZw9Ef31qwn4786PurFSn9wvRq/GQ/nX+w1tn7X7X7alSo+0fs8Qfg8X5tq84X32X8yv31KlC8heittLst86H/TRDaXvn66fwmpUqPtY/aK2yveW/SG+01qwX4Rh/KX7qlSn7Qema9odh/zUn2mrOI95T8yn8S1KlR6ZSyjTgu1ivKH+EVoxfvi/pKfYalSh+v2C9l3G++j8632Cq+y/wAEh85fsapUp/8AQeka9l/hC/ozfxGq+0/e3/NR/wAVSpUvCH9wQ2vz8oftrVgOxP8An1+6pUpryYvSFXaP/cfpSfxLQyP8KX8+/wDHUqVWl5mk8HqL8Kw/zMX/ADGoFhvwiTz++pUqZZYoYHvd/ivlTIffI/np9prNSs9PP7ImLWM7X67fbVzDc/M1mpRDLHLB/9k="/>
          <p:cNvSpPr>
            <a:spLocks noChangeAspect="1" noChangeArrowheads="1"/>
          </p:cNvSpPr>
          <p:nvPr/>
        </p:nvSpPr>
        <p:spPr bwMode="auto">
          <a:xfrm>
            <a:off x="215900" y="-47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s-CZ"/>
          </a:p>
        </p:txBody>
      </p:sp>
      <p:sp>
        <p:nvSpPr>
          <p:cNvPr id="6" name="AutoShape 6" descr="data:image/jpeg;base64,/9j/4AAQSkZJRgABAQAAAQABAAD/2wCEAAkGBhQSEBUUEhQVFBUVFxQWFBcUFxQWFBgYGBUVFxcYFxUXHCYfGRkjGhUVHy8gJCcpLCwtGB8xNTAqNSYsLCkBCQoKDgwOGg8PGikfHyQsLCwsKSwpLCwsLCwsKSwsLCksKSksKSksLCwsKSwpKSkpLCwpLCwpLCwsLCwpLCwsLP/AABEIALEBHQMBIgACEQEDEQH/xAAbAAACAgMBAAAAAAAAAAAAAAAFBgAEAQMHAv/EAE8QAAIBAgMEBgIMCwcDBAMAAAECAwARBBIhBQYxQRMiMlFhcYGRBxQjM0JSYnKSobHBNENTc3SCk6Kys9EVJFRjwtLwFkSDo9Ph8SWUw//EABkBAAMBAQEAAAAAAAAAAAAAAAABAgMEBf/EACgRAAIBAwQCAQQDAQAAAAAAAAABAhESMQMTIVEyQQQiQmGBM3GRUv/aAAwDAQACEQMRAD8A6ZtLFyySGHDuqsvvrMrHIGByldbFtOH2VhdgEoVknmcsFDG6qLi3WUAdU6V53dgYdOzXzPO5sWD2ACgC44eXKjFc8Iqaukat04QIi3bCknp8TqwbWTgQLfF4GsT7tKzFhNOl2ViEcAXHhl50ZqVWzDoV8uwU+7ylQOln6rFgek6wvyBtw8KxhN3glvdsQ1s3akBBDciMuoorWae1DoLmBU3WUEWnxNgpW3SC1jr8XS3KvWK3bD/jsQDlCErIASBwJOXU+NGLVilsw6C+QLbd8FGUyzkNluS/ArbVdND5V5h3dCknp8QSWDayDQgWt2eB7qSNry447YECE6yRzRuGXIuHBOcOtr8FK2vrrpreunU9qHQXMDNuyC+YT4heuXsrgLcixFsvCvb7ughR00/UvY5xmseIJy6jwotapajah0F7BGG3eCLbpp26pQ5nBBBvxGXjrxrXHuwAfwjE2yhbdIORuDfLx5UbtUtS2YdBewPit2w5J6fEKWC3yuBfLwJ6vGtkm74KlTNPqwYHOLqR8U5dKKVKe1DoL2CcNu/kN+nxB6xbVxbXiD1dRWtd2AGBE+IAGbqiQZetxFsvCjdSlsw6C+QHn3dDAe74gFVK5g4zEHvOXW1ZTd8ZSpmnYFQhzODw59nteNF6wBT2odBewNHu3Yk+2MSb5fxg0y8x1edZn3bzMWE+IW7KxCuoFx4ZefOjNSlsw6C+QJfYF1A6efqtnBzjML8QDl4eFYwm72S394xDWzdp1IIbkRl1ovaoKe1DoLmA03XAItiMTYKy26QWsTf4uluVe8Vu7n/7jEKcmQlXUE9xPV1PjRmpajZh0F7BLbv3VlM85DZeLi4ItqvV0OleYd3srE+2cSbsG1ddLC1uzwPdRi1Sjah0F7Azbt9fMMRiF6+fKHXLqNRbLwr0+79wo6fEdS9jnXNY8QTl1FF68S93f3cfRRtQ6C9geHYoQZfbGIc5SpBdTe99SMvHXzrCbtZf+5xNsoWxkXSxvcHLx5UTyC+lxbu5fX/y9e1Ve4nxpbMOgvYKxO7/AEhJGJnUkLfK6i+UjW2Xj4+NbZNg3UqZ8RqwYHMt1I+KcunlV824qD9VYzE8/qH/AMU9qHQXsGRbOkiuUxTyds5ZcpU5uAzAXFuXGrOw9sdNH1gVkQ5JAQQMw45e8VfRRbT/AOaV9r7SEGLkyorF0iZszhRpnUWHfpr6Ky1KaSuWCo1nwXt05M0cp6tvbE1slyLdXW54mjdCN28SHSWxU5Z5V6gsABlsOHIWFF600fBEz8mZqVKl62JJUrNS1AEtWKlS1ACnAv8A+acm/WgIUngOjMQIHmZW+jTZSfhMzbSjcc1e2umR1aU6W7VyvqGtOFIDNQVKgpgSpWaxQBKlZrFAGaxWalAGKlqyalAGKlZpd3s3xTAGEyIzpKxQ9HYupFtch7Q15G/nQAw1mqsG0Y3IAcZiobKdHsdQcp151aoAwKzUqWoAlSpWKAMitUxOlhfjztyrZWGTh4UAVg7dw1FtDxPfw7hUD6gWBI00Yd3PuraIDpw08/Lv8anQm97/AG2+2gRqJPC3HTu16xOndWFJsOrzNte4n1cK3GA6a8NeHgR99RYCBxHPl3kn76AMxcL9/wD9fdSxt6CM4pmd4UvHGPdBdjZpPqAI9dMbYYnieHhSnt/CE4tusNIodOiLnjKNTXJ8v+M20fIN7tIBHJZi/u0t2IAu2gNgOV+FFxQXdaNhHJnz3aaRh0ls1iFtw4eVGhWuj4IifkzNQVDWRWxJmpWKlAEqvj5SsTW42IX5zdVfrIrfVXEHNJGvdeQ/q9Vf3mv+rQABhITHnWyxiQeSph4B/qNMOGx8cihkdWDcCDx8qTcXBJLNIsbBWl9uKrPcLxhQC452jblyoN/b0UUmHiYgJhXdXzFMpkTqKeJITMCb2vblWbbTokUlVHUxUoThd6cK/ZxEJPhIvHwva9XjtGPKWzoQOJDA/ZWhNCxUBrGaovhQB6qV5LVM4oA9VK8GUcyPXWt8dGOLoPNlH2mgKG+petccwYXUhgeBUgj1ivdAEvXKN85/b22cPhR73Aekk7hlv9/Sepa6XtfHiGB5CbZVJ14X4D0XIriGB2oYsJjNoN28QTHDfjY6X+iF9ZoQgpsWMbX247MD7WwgJABK3scqLmU3AJudOSV2aNAoAHAWA1J4eJ1NIPsLbv8AtfZolYdfFN0pvxycIx6rt+vT/egZmpUqUAS1SpUoAlSpUtQBKyKxas0gJUqVimBLUobfx0q4t1jeRQI4iciZuJk5+j6zTfSttudFxTZkmc9HF72bKNZNePE3Pqrl+V/Hwa6XlyXd15SyS3DD+8TdohidQeXnwoyKE7thRHIFUKBNKLA5uFgCT8YixPnRYVpo+CIn5MyagqVBWpJm9StWIxCopZ2CqBcsxAA8yeFKm1PZCRdIEzXNg8l0Qn5CAZ3PgAPOk5JZGot4G80OxReJnlCGUHL1UB6QBRoFF7NqSbadrwtSuz7QxI6vTIDwNo8Mn72aWsDczENrJKp+fNiZP9oqbq4RdiWWIWA2PipDhMkTucuKl99jXMOlOoOa+mdOIBvpWMdseWNz0vTwO2pzLnQkm7HMutjcnS/A1a3c2JNihgVhk6NosLNITnkjzB8Uyhc8eo4A8+FNJwe1MNqGlcDuZMSv0ZAJPo026DiqrIinATZczPDJGDfOqNKo5XYZiy8vg1tl2NIUP4N1kISziBjmUgEJLFHfiKPtteCVyZ4TBMLgz4QZZBcEHpcM4vwPyj3Wo5ht4Z4Ys75Mbhfy0IvYcxLFqUI58hztQpjcGhKbYWK0thGde+NmlHo6KUVqOAmW4fC4lB3qmJuPXiAK6fgP7PxQDCGEE6g5EF/KRePEc78NKvndSD4PTR/m8RiE+oPb6qqtTN1Rxp8Uo7Ubiw1zHE8fTiNKHSYoZvh3JsFzN6hecmu8/wDT3dicWP8Azlv4waFbybGKwMzYieSxBVXMJUtYgA2jB7xoedOoVOLNtNFvfMTw1Z9LcdBidTREYF+jgmeLJDMygSEBnyXIZ1Vi+gAJtcHTTvroa+xVhnxMvSGZrLEQxYXLHPnuctm7KaeffTRJurAcMuHK5lRXVC+pUtfrdxNz3cqTYJl7ZGBjhgSOHsBRl8b65r8yb3v41bJoXsTH+4HpLBocyyeGS9yPCw+qqO523JMTBJLNZV6QqnAABUTNyGgcsOfA60CoK3sp7xlsOuGRSrTMi87kOuvLiB0gI78tJe8GAM+KwWyouCZRJbgCes5PkoY0bxe0BitrzYh9YcEjse7MBoPPRF8wa2+wts1sRisVtCTUkmOMn4zWaQjyXIvpNVgR13DwqiKigBVAVQOQAsB6hWysVmkBBUvQDbe+UWHzKoM0i8UQgBfnudF8tT4Utnae0saPcfckPOEBV/8A2JNW80FS5JFqDfJ0J5ABckAd50HrNVH23ADYzwjzkj/rSXF7GjvYzzKTzzdJO30pGA/dqrt3cOOAQBXB6XERQteKKwV81yOrx0pVfRVkezokONjfsOjfNZW+w1vpBn9iqM9l0v3tEFP0o2W3qqs+wto4TWCWVlHJX9sJ6YpRnA+aaLqZQWReGdHvUvSJsv2SsvVxsYQA2M0WZoweHukZ68XpvTthsSsih0YOrC6spBUjvBGhqk64IlBxybalSpRUgxSvtjZJfFu2UG8cQu0hQaGTQD1esU0Umbw4fNjHzCMgRxWzuwPGS+g8vqrl+U1t8m2j5BjdfDZI5B1LmaUtk4BtLjxsdL0ZoHum5MUhJBBnlK2XKLHKRpz43vRutdHwRE/Jnqhm3NvJhUu12driONbZ3PcO4DS7HQVu2vtRMPC0r3so0A7TE6Kq+JOlJeyNlSY+dpcRooNpMpNjbUYeNtCEXizcSTbiTa5S9IIxry8GnD4LE7TkzyMFiUmzamFDwtCn41xwMjaA+WWjW6OzI8NPLA6gzqc6TNYySQseqc3LKboQthpwpqijCgKoAUAAAWAAHAADgKEbyYNsqYiIXlw5LAfHQ++R+N11HiPGhRpyU514DNaZ5LIxtwDfUKmCxayxq6G6sAR6fvrVtWTLh5T3RyH1IxqjM517EovIp+LgMMPpzTv91dPtXOPYhi98Pdhtnof2Uj/6hXSKY2A96tnwPAzTxhyBZCNJMx0UI46wJPcaTZt3sXgMs6OL2HSyILgaC6zxcJI/8xbEcdONOsI9sYkvxiw5Kp3NLazN4hQbDxJ7qMWrNxqWpOIgYDZsGNuY74PFr1nWM5omv+MVOy8bG2q2Nzrra+8YjaGEsHi6ZAe3h+uLd5hPWB8FHprRvTu8cKwxGHORFa6kf9u5NrgfkGOjJwF+46NW7W3hioc1ssinJMnxHFr271IIIPcR40lznJTfFVgAYT2ToL2mGQ94zeHwWAbvHA6it20968NKISsimPplLG4A6l5ANfFAP1qa54FcWdVYfKAYfXSwu7uGxGIlDQpkhyhAqhQJGBzNYCxOVRxB7VXRkJroJLvXhyL9ItvnLb7an/VmGHGVB+sv9aF4DZGGeRVGGw0kbq5WQxRI5CkC4UCzAm+tl76MHdfCf4WD9lH/AEpchWPQn70bzorSDDsHM8TZlBGpjK5rfKMdxb5J5mlbaG05p9lRx4a6iPOJgbrmfNIzhG7JuSo4g9q3Gmna26kDYl1RFUZ42zIFURgJnOUi1iSpA8W8BZAxGKxMHuWHlDAqkjwKbs2eNJOqjaOcxswGY+BHAq6cDoi+diSjZckGHGeaZlee7WksouVKEZtW4aai1dQ9j3Z0eH2fBCjKWCZpLHXpG6z3HG4Jtr3VyTB72Ai00JTJYtlXKFudCyEFV15gR686Z9mbeSUrllV7cBISGvyKuSHBHcsjceFZXzjlDti8HWC1hc+nupA23vbJipfa+DzZGuM6aSS249GT2IhzkPHlyuK3k23iOgEbMQkshB6V7Fl6oVAxRbx3zFjqdAD4tHsc7PKYdpHsXkdgCBayIbAAchmzG3lWl12BqKiqsH4LdcYOaFsQEkifqZQPcoZiboxv75m7OdufIXp+qvjcGs0bRuLq4II/p3EcQe8UN3dxzdbDTG80FgT+UjPYkHmND3EGqSpwQ25ZDVL+9vHCfpmH/wBVMBNL293HB/pmH/1U2THIw1gnvrNBt45GcJhkNmnJDEcViXWRvDTqjxYUACMJu+mPebFS5gJCEw5U2KxR3Ae3Bs7ZjqDpagT4LE7JkLw9eFjdouEcneU/Jy25c/HW3S4YgqhVACqAqgcAALADyFq8YvCLKjJIoZWFiD/zjzvU2+0XGdOHgrbD25Fi4RLCbqdCDoysOKsOTCr9czxeHl2VizNHd421lUfjYhxYD8tHf0jz06RhcUsiK6EMjqGVhwIIuCPRQnUJxpysGylTbO0ymLdV6EERxXMgJbXpCBpwtr66a70s7WxES4py8uQlIhZUDHTPqTbhqLeRrD5XhwPSpdyXd28V0kchuTaeUarl4EWAHcOHootehW7kYEbhc/v0ty/aJuAW8ja/pq1tXHiCCSU6iNGe3fYEgek2HprTS4giJeQm7z4p8VihDCR7k3Rx37JnKku7fJiS/pzCmHYWMSFEw8iGBlFlDNmV+ZKyntEkkm+tBtwMASzyMcxjHR5u+WQiWdvrjHrpxnwiyKVdQyniDqKcE39Rc+PpNtS1CTg5YPeT0qfknPWHzHP2N66tYDayS3AJVx2kcZXXzU/aK0M6AvAH2rijhzpFMWkg7g3GSMfxDzq9vM9sFiT3QT/y2qbwbK6eEhTlkQh4W+K68Ne46qfA0F21tjp9jYqTssMPOsi81cIysCPOkPIP9iqKyYg/oifRwkZ/101baxjALFF77NdU+SLdeQ+CjXzsKA+x+qRw4pr2RZ7EtpYR4bDqb+lTRrYkZkZsS4sZBaIH4EXEelz1j4Ze6mDCGBwaxRrGnZUADvPeT3km5J7ya31Ux+1EhtmJLN2UUFnY/JUan7KqjCSz6zExR/kkbrkf5kg4fNX10EmMdtISZoYkE5IKuD7yoIsRI/keyLmkbZ+fZmOAka6N0cUra5WjckQyanij3Qk62zHnXS4cOqKFRQqjgAAAKVfZD2YHhWQi9rxP8yWyg+iQRn0molXJrpvmnY22oJs1Ms2JjJszsXXxDLa48rD/AIK9bm7UOIwMMjavlySfPjJRj6St/TVramyRNYhiki9h14jwI5r4eoirM3w6CTtTaGIwqRR6J0adEDazP1erlkbqNqAcoYE66aUpnfDGsxHTtcEggogYa8wUuNO+uibw4fEmEJJ0UinMCdb+9ve4tbhfv1tXHYelEpUkEKSEDC4AHJWBDgeANteFZujLjWo+bv42Z5PdSG6Zba5VD2zDQqvJbA2oqNkRjEzJ0MRCRQ5Q12A1kOhZTx4n0Uo7DjlSWFolu+WQxgyllUFrN1GjNjy05Ucjw+LmnnDEIR0Ql6xIIyFlACiPgGPG4N9b1w6nFfqodHvAG3qVFbKRcDQKrsbkC+QA28c3JRx5A19tbl9HhhK3SJM6q8ckNzFMZLP0bxnsMAbXHJeHfb2vs8RXupJsRmYqT5C1gq+AAFFd85WmTBYZOUMMh8XkCww3Hn0nrrp0Zpw7I1NP6kc//tDGQ5ekB6GNmC3BKDTXQ2GUgAG4GlOW6+2JnObB4oNftwPp1u8RubanW6sCTyNN28OzI1fZuHygxCaxUgEHJFpmHA35340P257EULEyYM+1pOIXUxk/avov5V0UXoyUuwnhN+WU5cTCRbRmiu1tbdaJrONeeorbtbFpMExWDdXmgucgNmkjPvkRXjwuR4jxpHxeNxGGKx7ThLqDaOYWJHdklAseHA+qi+Dhw03WBK/5sNwy/nYuI81NvAVFWi7FlHQtnbRSeJJYzdHAIP3HxHCg29/awX6ZB/qpcw7z7MKCIpiYMQ/VtcDpDyDXIUsPQSORq7jt41xM2Fj6KSKSPEwvIsi2yrcqGDcxmsPTVVIpzVDuXAFzoBxoNu8hlaTFN+N6sIPwYVPV+mbv5Ze6vO3pDK8eEU++3aYjisK2z+RYkIPnUauFXkqqPAAAD6hTRB7qntLa0cAGcnM2iIoLO57lQak1QbasmIOXCABOBxDjqf8AiXjIfHRfGrmztjJES3WeRu1LIc0h8L8FX5KgCgARj9k4nFgM5EAS7QxDKzM2UgdM+oAIJBVe/jQr2OdpGN5ME1wFBmw4PJC1pI/1HPD5XhT3XP8AeRfauPjnAsFljdvzeIJimHobr+mofDqawdU4s6BSxtHBs2MlKmX3uHRAth75zPGmelPa+dsXIB0wVUitkYKtyGv58BWPy6bfItKtwQ3YwxSKTMCC00rWLZiL20J7/Cqu/ktsIFPCSWGM+WfOfqQ1Z3VcmKS4A93m4MW+ENSe+96H+yAfcoL8PbCX/ZTWqofxL+gpXU/Zd3Khy4RW/KPLJ9KRrfuhaP3pU3X9tHBwZDh8uQZc4lzW17Vja9FQuM78L9Gb/dW0cEy8mFqpbQ2VHNbMCGXsupyuvzW+7hWjLjO/DfRm/wB1Zy4v42H9Uv8AWmTgrjFz4f34GaL8og90Uf5iDj84emlTfWYJHMYCHixsZR8rABJBl9014Aqdb8weZFOjDFcjh/DSWuXb97PeSZlUQu4ZXZIcwVhlIt35gbkjj1weZpFIMbt49Jo5IiRHB082InZ2SxjJXJGGBINzo1jwU99N42lNidMMvRRfl5FNyP8AKiNifBmsPOuO7tbNeDFCWRRCMxfLInSrGnWAeRFGigsq5tBc35V2LDjFuoZMRhnVgCrLE5UjvBEmtMbL+ztkJDci7O3bkc5pG827vAWHhV0GhPQYz8rh/wBlIP8AXWRHjPj4f6En+6mQFaF7z4fpMHiF5mKQjzVSw+sCoYsX8fD/AEZP61X2imKEMl2gtke/VfhlN/qpPALIG9jCe8WITkswceAkjQ/aGPpp0pE9i9NcR5YUHzCSfdanuiOEXq+TBG8R6sfz2HL8jN3/AHVxUSD201uTn+I/0rtO8h6sfz2/kzVxWE3xBHcSeGmvj6KxnlmuhlDZuvriMP8Am5T/AOqaZcG/98xg8ID/AOlb7qW91QBiYCdLQOdeGspopsvaCHH4vrCziHJc2zWDg29Yt315usqpnR7A29Ldry/599Xtkr0u0I78FOFT0Q4Lpf42qhvSNX8jVzd+FmxahHMbdLowUNocBGwFm01Arp+N4INXP6Gbfg5Pac3KPFxZvmsGDfUKabUi78YaUxxQHEmSSaRFSPo4xfj19NQB/XuNM/8AZ0/+Kb9lFXecHFC/Nh1dSrqGU6EMAVI8QeNJG2fYzUHpMDIcO41CEkx+g9pPRceFMx2VP/jH/ZQ/0qtiMHJH28c634ApCCfBVAufRegIumGc52li5olbD41Gh6T8YADGxGoYW6pYGxupB01r1tXeUz+1SWzS4fMS1rCTIysrLfmQhB5XPopq3kjb2uwlxLhHBA6aOIZjbgsWUuzd2grkZxvtf3N0ZXQqR09+kiYW1VctipUC4twNSbKVcnYthbdUl5gplxGIPUiSxZIkuEDNwRblmuT8IUZj2K8xDYxg/NYUv0C/OvrKfnaeFIG475IuknkxGFSZiY3QJ0TKCQod8rZWFiLNaugx7FJAIxeJIPAh4iPQRHTREwwo7qzQn+wm/wAVivpx/wDt1BsE/wCJxX00/wBlMz4C16TfZJhBg8WjmT02V1+tTR3+wj/icT+0T/ZS5vxs3o4VPSzPpLo7gi3Rm5AsNdbX8aib+k00qXIbdlYrpIIn+PHG/wBJFP30D2niAMVJaESHJFcs4UW69rA89Tf0UT3YUjA4a/HoIL/s1odj8IntuVnMK5liF3JzEgNfS+lgV9dZfJrZwOFLuS3u1MrRPlyACaVbR9kWIAHna1UPZBgvgiw/FyQv6M4Q/U5q/u1GFicBg/ustyBlGa9mAHdcGrm08AJ4JIm4SIyeWYEA+g2PoqtNVgv6IbpOoK3FxAbBIB8BpE9Tkj91lphArn3sZ7RZXlgk0Y62PKSO8cq/UD6Kf3lCgliAALknQAeJraOB6qpI9WqtjtpRwgGRrX0VRcux7lUXLHwAoa22JMQcuEACc8RID0f/AIl4ynx0Xxq7s/YyREvcySntSyG7nwHJV+SoAobIpQqnDzYj3y8ER/FqfdnHy3HYHguviOFDDsaLEz5OjX2thMwCgdV52XrE9+RTx728KM7dx7RoEj1llbo4h3E8XPyVW7HyqzgcAsMKxrwUcTxJOpY+JJJPnSGmIOztm+18HhsdCvXizjEgcZYGkYOW+MUsGF+SmmtNihfdcE4iz9cpa+HkuNCUHYJ719RrO50Y9oRAi4IkuDw1kflWrYLe15nwbdkAyYYnnGTqniUOnlY0xsu4XbYzCOdTDKeAY3R/zcnBvLQ+FFBWrEYZZFKuoZTxBFx/zxoccJNDrETKn5OQ9cfMkPHyb10ychahe80+TBzHmUKDzfqD62FWMDtRJbgXVl7SOMrr5qeXjS9v9tTJGqDW15WHzbhB5lyCBzy1M3RFQjWSR59jjDWixEh/GTsB5RoifU2ceim6hu7ezPa+EiibtKt3+exLP+8zUSNNcIU3WTYI3j7CfPb+TLXGcP78fM12feJeong5/lS1xRSRiCLaXP2msZrlm2g+UMOxoi0kQtp0V2FrgqMRdh6qYXwIMk7gkl2iK2BOXJrmta4sWYW8OGtLuz16ouP+3f8An2++uh4sBUGluVwOF9SSeQ0415evKmDq9iLvKlib69U+mtMWHminiBmCl48DN0qpZgHQYYsFLFcyrZSeBve1Y3ixiG6qxbKCt+N9OObgfPzonvBgZGwmDnbKiCKKByl2cRzIlna4sLOqaAG2Y612fGT26k63khy2du9DhiZndnktZpp3u3jYmwUeVXRtDN70jP8AKtkT6Tcf1Qapbt5JYI5WGaW2WQuS7B1NnsW4DMLi1tCKt4/bKRtkAMkp7MSdZz4n4o+UbCu7JwtU4PZikIu7hB3R6et219IC0MixoYkYKNXPBp2v0YPP3Q3aQjuF/MVtGyZJzmxTdXiIIyej/wDI3GQ+Gi+dGUjAAAAAAsABYDwA5UUCtAE+z4sKj4qZjNKqkmR+I+TGvCME2FhrrqTSpidhdXBSzKGlxGOjlkuBorBmVPAABdO+9M+2l9s4mPDcUS0s/dYdhD5m2ncfCpvYt5MF+lxn6moGivszCjBYlsMR/dsRmeAHVUc++Q68j2hRH/p3oiWwjmA8TGbtAf1PgeakeRq3tfZYniMZOU6MjDijjVWHkfvrXsLaRlQrJpNEcko+UPhD5LDUGgVejUNvGIgYqMxf5gOaA/r/AAf1gKLRyhhcEEHgRqD6ayRfQ89KFPsAIS2GcwNxKqM0LHxiOg81IoFwwsaSPZOkvAyDtdEVAHxpnSNPrU+ujp268P4WmQflku0Hm3wo/wBYW8aXXk9ubSiUaore2X7ujissAPzpLN+qaznzRGkI0dR3w0ARFQcEVVHkoAH2Us7Qw2bGzX6M9SCwKMxGj8eI43prpWx+0HGLmVJOjyrDe0eYm6k6nuHLzNZfKpZyPSrdwXt1Q3QuWLG80pGYBTYkEaDlajNCN2py8UhOe/TTDr2uetfS3Aa8KL1ro+CM5+TOe72YFsJjUxMQ6srBvATKNQ3g6A+pu+mDZmD9uos+JYOp1WAe8oQeDjjIwI+Fp4UX2psxJ4mikHVYctGBBurKeTAgEHwpM2RjpMBiGhmuQbEkCwdeAlQX8gVvodO4lv6X+DVO+NPaOgAd1RyALnlxrxBMrqGUgg6gjhQnbchldcKhtnGeci91hBsRfkXPVHp7q0MfZjYy9PI2KbskFMP4R31fzci/kB30ZbhUjjCgAAAAAADgABYAVG4Ug9gfc/8AAYvJ/wCY9e94dnNJGHi9+hPSReJHaQ+DrcerurzuiP7lD5N/G1GafobyVdmbQWeFJU4ML+R5g+INx6KtUAiX2riyvCHFEsvck9rsPAOBfzvRx3ABJNgON+FFRP8ABS2tg4nQtJ1cguHU5XXyYa+jgaTdh4V8ZjAzkukBV5GNusw95Q2007Z8h8at+8G1Xxkow2H1vz+CAOMj2+CPrOg1OjZsXY6YaFYo7kDVmPadj2nbxP1aAaCs19br6NvCP5ZeqVKlaMwA29DWiXl1/wD+clcTd/dm0OhPd4m/3V2ffKXLhw1i1pF0UEnVXHAedce9oSl2Igmsb/i30ufm1jJcm+k0g7E1olOmuGbS+vv/ABp52jgkcKzKz3CggscigAm/Rk2vc2uBfhXNm2ZJldpkmAEccagI66Z9LnKBxJ9ddEbaoyBRHJoAB1JTwsPi+P215uvpy+06rlUS97Rlv2gBoOBvwGgGvcK6RgNnpPs6KKQXWTDxK3frEuo8RoR4iuc7z4eWcdWGbvBVHvcG/DLwrqGwUIwkAIIIhiBBFiCEW4IPDXlXf8WLWnRmXyJJ0oIWxsRPBMcLJL0V2VJnABN7ARSpfRRIuVS1jYhfGug7P2ZHACI1sW1ZiSzse9nOrHzoNvfuycQnSRAdMikAHRZUPaibz1seR8Caqbob03UQzkhlORWfRgRp0ct+Djhc8fPjquHRmTV6uWfY4VX2hjVhieR+yilj6OA9JsKsUv7XHtnFR4bjHHabEdxsfc4z5nUjuFaMxSN27GCZYjLIPdZz0j34gHsL6Ab272Nad6h7pgv0qP8AhamCl/eoe6YL9Lj/AIXpYKXLGACgu2ojC4xSDsjLOo+FH8bxKcfLyo1WCumtNkp0PMMoZQykEEAgjgQdRWygGyv7rOcK3vT3fDE8ubw+jiPA1f2xtpMOhLEZraC/1nuWpbpyO2roilvZthYYGDHLdSXPcnwvSeyPM91V9xtjtHE08q5ZsSQ7KeMcYFoo/AhSSfFj3UG2FgH2jMMTMD7WRs0QP49weq5H5JSNB8IgHgNX6piq/UzSbUVav2YpcxmLRcVLfpmOWK6xg2XqmxJ8b/u0yUpbb9yxUjlJnEix2ysAoygqQL8+fprD5XGnUWiqyC27iKImCqVAll0JzHRrXJ7za/porQfdfCdHC4soJmlJCm4BJ1F+8HT0UYrfS8ERPyZmh229hx4qPJICLao66OjcMyn7uBGhohes3rQlOhz4YzE7Ma0ozQk6SAHoj3X5xP4HTuJ5G909oxsHd5FM8rZn5AAaRol+Kqv1knnTJIgYEEAg3BBAII7iDxpW2h7HsLEth2bDtxsvWi/Zk9X9UiotawbXxl5f6Nl68sdDSINnbUw3vZWdfkuB+5Ja3oJraN68cotJgpv1Yy38Baiv4JsXpoO7mfgMPk38x6NXpD2ZtbFxQpFDhZ7LcAvGQdWJ1LBRzNWTFtOfSyQLzLsC30Y81/WKV/4Ks7aDG9GIhMDJI4UnVCOKuuqMPI2+uluPaWLx4WOK2UACWaxEVwOsQPhNx6o4cytFcFuDECGxLtiG7j1IvoAksPBiR4UzxRqqhVAUAWAAsAO4AcB4U7XLIXRj48lDYWwY8KmVLlmsXdrZ3I5kjkOQGgolUvUvV4Mm6urM1KxWaYiVKzWKAMEVKzesXoAlqlZvUvSAxalzeXc5cQTJERHPa1yLpIB8GRefzuI8RpTJepQ1XI4ycXVCBgd7JsIwhxSEH4Ic8fzUvBx4HUeHCju6MqGNmZwZ5mMkovqCeCi/FVFgLacaN4zBxyoUlRXU8VYAj1Hn40rY32PgLnCzPD3I3ukfouQw9ZrO2SxybXwlngb7Uv71D3XA/pcf8uShAwW1IRZejkA+LJb92QAD11XxT7QkMZkwshMTiRCGgsGAIBNm10Y03J9CUI14kh/rXNiFQXZgo8Takwy7Vk0EQTxeWNR+5c1F3HxExvisSFHNYASf2kn3LScpPCCyCzL/AAzvdvZAVWNczSB1aIp75nU6dGoBJJ1Frc61bM3QmxbiXaF1jvcYe92fuM7Dlw9zHpPKmbY27GHwusMdmOjSMS8rebtrbwFh4UWvRZ7YPVSVIcGEQAADQDQAaAeQrNS9QmtDEl6SvZA2YrvE5SRyVYdRrAWIPC3PN9VOtK++u1ZIeiyIzhukvk4i2Tj6/qNZasVKNGXptqVUXN1iejkBtpNLbKCBYkEHXjxOtGaD7SMsEpmjUyRsPdUBAK5Ro0Y5k8xXvEb0QR9sup6lx0ch7fZ1AI9RqYSUFbLigNNuqC1QChibyQFc2c2zZL5JO13dnSvGH3rw7tlV2zFioBjkGoF7arWm5DtCtfQWtUoRJvZh1IBc6lgPc5eKi5B6tbG3lgChi5syll6khuBe5Fl8KNyHaC2XQTrBoXBvRh3BKuSAoY9STRTztlrwd7MNmt0mvVPYkt1uzrl50bkO0K19Bi1ShWI3mw8ZIZ7EFVPUkNi3D4Nel3jgKhuk0LZAcr9ru7PGjch2gtfQTqUJw29GHkNlkuTm0ySDs8eK8q8tvbhha8vEMR1ZLWXQ65aNyHaHa+gxUoXPvLh0F2kt1c/Ze+Xv0Wom8uHKswkFltmOVxa/C/Vovh2hWvoKXqXoSu9OGLlBL1gwW2V+JFwOzrWZd6MMps0ovmydlz1u42WnuQ7QWvoK3qXoYN48PZT0gs18uj62420rzht6MNJ2JQeqW7L8BoTqtG5HtBa+grUoO29uFBt0w4BuD2sTa98vfWzE7zYeO+eUDKASLPcA8Da3jRuQ7Q7X0FKl6GDeTD5S3SrlBykkOBfu4V5h3owztlWUFsxW2V73HEdmjcj2hWvoK3qXoS+9eFBAMy6kgaOdVFyNB3V7fePDgAmVQGBYaNqovcgW4aGjcj2gtfQTvUoXDvNhnBKzKQFDE2YAA8CbivP/AFThc2Xplv1fjfC7PLW9G5HsLX0FqlDJ95MMhIaZQQQp43BPAGw0r0N4cOVDdKlicoOtie4aami+PYWvoI1KqrtKIgESIQTlHWHa7vPwrekoPAg+RB+ympReGKjNlZtVXE7TjjBzuoI4i920+SNT6qX39kCEm0ak+LkL+6Ln1gVE9WEcspRbwNNeEnUkqCCRxt/Wld9uSTaBgoPKPib95bl46Va2TIVlt1TcNwI7rgcANbDjXOvlRlJKOC3p0XIXl2mi3udV5cz5Vz7eOKXEy57mw0CrwUd2vjf/AJwKTYhxfLfU63IuBwuCLnmBaveFQKoB+41xavyZTdqNoQUeWOp/566rY3+n8VSpXo/I8Tm08mjDcZvnr9grTifg/nV++pUrk6N17LM3vg+cfsqvgveF83++pUpe2C9Ewvvy/mm+01px/vb/ADF+0VKlT0P2WsZw9Ef31qwn4786PurFSn9wvRq/GQ/nX+w1tn7X7X7alSo+0fs8Qfg8X5tq84X32X8yv31KlC8heittLst86H/TRDaXvn66fwmpUqPtY/aK2yveW/SG+01qwX4Rh/KX7qlSn7Qema9odh/zUn2mrOI95T8yn8S1KlR6ZSyjTgu1ivKH+EVoxfvi/pKfYalSh+v2C9l3G++j8632Cq+y/wAEh85fsapUp/8AQeka9l/hC/ozfxGq+0/e3/NR/wAVSpUvCH9wQ2vz8oftrVgOxP8An1+6pUpryYvSFXaP/cfpSfxLQyP8KX8+/wDHUqVWl5mk8HqL8Kw/zMX/ADGoFhvwiTz++pUqZZYoYHvd/ivlTIffI/np9prNSs9PP7ImLWM7X67fbVzDc/M1mpRDLHLB/9k="/>
          <p:cNvSpPr>
            <a:spLocks noChangeAspect="1" noChangeArrowheads="1"/>
          </p:cNvSpPr>
          <p:nvPr/>
        </p:nvSpPr>
        <p:spPr bwMode="auto">
          <a:xfrm>
            <a:off x="368300" y="1476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s-CZ"/>
          </a:p>
        </p:txBody>
      </p:sp>
      <p:sp>
        <p:nvSpPr>
          <p:cNvPr id="7" name="AutoShape 8" descr="data:image/jpeg;base64,/9j/4AAQSkZJRgABAQAAAQABAAD/2wCEAAkGBhQSEBUUEhQVFBUVFxQWFBcUFxQWFBgYGBUVFxcYFxUXHCYfGRkjGhUVHy8gJCcpLCwtGB8xNTAqNSYsLCkBCQoKDgwOGg8PGikfHyQsLCwsKSwpLCwsLCwsKSwsLCksKSksKSksLCwsKSwpKSkpLCwpLCwpLCwsLCwpLCwsLP/AABEIALEBHQMBIgACEQEDEQH/xAAbAAACAgMBAAAAAAAAAAAAAAAFBgAEAQMHAv/EAE8QAAIBAgMEBgIMCwcDBAMAAAECAwARBBIhBQYxQRMiMlFhcYGRBxQjM0JSYnKSobHBNENTc3SCk6Kys9EVJFRjwtLwFkSDo9Ph8SWUw//EABkBAAMBAQEAAAAAAAAAAAAAAAABAgMEBf/EACgRAAIBAwQCAQQDAQAAAAAAAAABAhESMQMTIVEyQQQiQmGBM3GRUv/aAAwDAQACEQMRAD8A6ZtLFyySGHDuqsvvrMrHIGByldbFtOH2VhdgEoVknmcsFDG6qLi3WUAdU6V53dgYdOzXzPO5sWD2ACgC44eXKjFc8Iqaukat04QIi3bCknp8TqwbWTgQLfF4GsT7tKzFhNOl2ViEcAXHhl50ZqVWzDoV8uwU+7ylQOln6rFgek6wvyBtw8KxhN3glvdsQ1s3akBBDciMuoorWae1DoLmBU3WUEWnxNgpW3SC1jr8XS3KvWK3bD/jsQDlCErIASBwJOXU+NGLVilsw6C+QLbd8FGUyzkNluS/ArbVdND5V5h3dCknp8QSWDayDQgWt2eB7qSNry447YECE6yRzRuGXIuHBOcOtr8FK2vrrpreunU9qHQXMDNuyC+YT4heuXsrgLcixFsvCvb7ughR00/UvY5xmseIJy6jwotapajah0F7BGG3eCLbpp26pQ5nBBBvxGXjrxrXHuwAfwjE2yhbdIORuDfLx5UbtUtS2YdBewPit2w5J6fEKWC3yuBfLwJ6vGtkm74KlTNPqwYHOLqR8U5dKKVKe1DoL2CcNu/kN+nxB6xbVxbXiD1dRWtd2AGBE+IAGbqiQZetxFsvCjdSlsw6C+QHn3dDAe74gFVK5g4zEHvOXW1ZTd8ZSpmnYFQhzODw59nteNF6wBT2odBewNHu3Yk+2MSb5fxg0y8x1edZn3bzMWE+IW7KxCuoFx4ZefOjNSlsw6C+QJfYF1A6efqtnBzjML8QDl4eFYwm72S394xDWzdp1IIbkRl1ovaoKe1DoLmA03XAItiMTYKy26QWsTf4uluVe8Vu7n/7jEKcmQlXUE9xPV1PjRmpajZh0F7BLbv3VlM85DZeLi4ItqvV0OleYd3srE+2cSbsG1ddLC1uzwPdRi1Sjah0F7Azbt9fMMRiF6+fKHXLqNRbLwr0+79wo6fEdS9jnXNY8QTl1FF68S93f3cfRRtQ6C9geHYoQZfbGIc5SpBdTe99SMvHXzrCbtZf+5xNsoWxkXSxvcHLx5UTyC+lxbu5fX/y9e1Ve4nxpbMOgvYKxO7/AEhJGJnUkLfK6i+UjW2Xj4+NbZNg3UqZ8RqwYHMt1I+KcunlV824qD9VYzE8/qH/AMU9qHQXsGRbOkiuUxTyds5ZcpU5uAzAXFuXGrOw9sdNH1gVkQ5JAQQMw45e8VfRRbT/AOaV9r7SEGLkyorF0iZszhRpnUWHfpr6Ky1KaSuWCo1nwXt05M0cp6tvbE1slyLdXW54mjdCN28SHSWxU5Z5V6gsABlsOHIWFF600fBEz8mZqVKl62JJUrNS1AEtWKlS1ACnAv8A+acm/WgIUngOjMQIHmZW+jTZSfhMzbSjcc1e2umR1aU6W7VyvqGtOFIDNQVKgpgSpWaxQBKlZrFAGaxWalAGKlqyalAGKlZpd3s3xTAGEyIzpKxQ9HYupFtch7Q15G/nQAw1mqsG0Y3IAcZiobKdHsdQcp151aoAwKzUqWoAlSpWKAMitUxOlhfjztyrZWGTh4UAVg7dw1FtDxPfw7hUD6gWBI00Yd3PuraIDpw08/Lv8anQm97/AG2+2gRqJPC3HTu16xOndWFJsOrzNte4n1cK3GA6a8NeHgR99RYCBxHPl3kn76AMxcL9/wD9fdSxt6CM4pmd4UvHGPdBdjZpPqAI9dMbYYnieHhSnt/CE4tusNIodOiLnjKNTXJ8v+M20fIN7tIBHJZi/u0t2IAu2gNgOV+FFxQXdaNhHJnz3aaRh0ls1iFtw4eVGhWuj4IifkzNQVDWRWxJmpWKlAEqvj5SsTW42IX5zdVfrIrfVXEHNJGvdeQ/q9Vf3mv+rQABhITHnWyxiQeSph4B/qNMOGx8cihkdWDcCDx8qTcXBJLNIsbBWl9uKrPcLxhQC452jblyoN/b0UUmHiYgJhXdXzFMpkTqKeJITMCb2vblWbbTokUlVHUxUoThd6cK/ZxEJPhIvHwva9XjtGPKWzoQOJDA/ZWhNCxUBrGaovhQB6qV5LVM4oA9VK8GUcyPXWt8dGOLoPNlH2mgKG+petccwYXUhgeBUgj1ivdAEvXKN85/b22cPhR73Aekk7hlv9/Sepa6XtfHiGB5CbZVJ14X4D0XIriGB2oYsJjNoN28QTHDfjY6X+iF9ZoQgpsWMbX247MD7WwgJABK3scqLmU3AJudOSV2aNAoAHAWA1J4eJ1NIPsLbv8AtfZolYdfFN0pvxycIx6rt+vT/egZmpUqUAS1SpUoAlSpUtQBKyKxas0gJUqVimBLUobfx0q4t1jeRQI4iciZuJk5+j6zTfSttudFxTZkmc9HF72bKNZNePE3Pqrl+V/Hwa6XlyXd15SyS3DD+8TdohidQeXnwoyKE7thRHIFUKBNKLA5uFgCT8YixPnRYVpo+CIn5MyagqVBWpJm9StWIxCopZ2CqBcsxAA8yeFKm1PZCRdIEzXNg8l0Qn5CAZ3PgAPOk5JZGot4G80OxReJnlCGUHL1UB6QBRoFF7NqSbadrwtSuz7QxI6vTIDwNo8Mn72aWsDczENrJKp+fNiZP9oqbq4RdiWWIWA2PipDhMkTucuKl99jXMOlOoOa+mdOIBvpWMdseWNz0vTwO2pzLnQkm7HMutjcnS/A1a3c2JNihgVhk6NosLNITnkjzB8Uyhc8eo4A8+FNJwe1MNqGlcDuZMSv0ZAJPo026DiqrIinATZczPDJGDfOqNKo5XYZiy8vg1tl2NIUP4N1kISziBjmUgEJLFHfiKPtteCVyZ4TBMLgz4QZZBcEHpcM4vwPyj3Wo5ht4Z4Ys75Mbhfy0IvYcxLFqUI58hztQpjcGhKbYWK0thGde+NmlHo6KUVqOAmW4fC4lB3qmJuPXiAK6fgP7PxQDCGEE6g5EF/KRePEc78NKvndSD4PTR/m8RiE+oPb6qqtTN1Rxp8Uo7Ubiw1zHE8fTiNKHSYoZvh3JsFzN6hecmu8/wDT3dicWP8Azlv4waFbybGKwMzYieSxBVXMJUtYgA2jB7xoedOoVOLNtNFvfMTw1Z9LcdBidTREYF+jgmeLJDMygSEBnyXIZ1Vi+gAJtcHTTvroa+xVhnxMvSGZrLEQxYXLHPnuctm7KaeffTRJurAcMuHK5lRXVC+pUtfrdxNz3cqTYJl7ZGBjhgSOHsBRl8b65r8yb3v41bJoXsTH+4HpLBocyyeGS9yPCw+qqO523JMTBJLNZV6QqnAABUTNyGgcsOfA60CoK3sp7xlsOuGRSrTMi87kOuvLiB0gI78tJe8GAM+KwWyouCZRJbgCes5PkoY0bxe0BitrzYh9YcEjse7MBoPPRF8wa2+wts1sRisVtCTUkmOMn4zWaQjyXIvpNVgR13DwqiKigBVAVQOQAsB6hWysVmkBBUvQDbe+UWHzKoM0i8UQgBfnudF8tT4Utnae0saPcfckPOEBV/8A2JNW80FS5JFqDfJ0J5ABckAd50HrNVH23ADYzwjzkj/rSXF7GjvYzzKTzzdJO30pGA/dqrt3cOOAQBXB6XERQteKKwV81yOrx0pVfRVkezokONjfsOjfNZW+w1vpBn9iqM9l0v3tEFP0o2W3qqs+wto4TWCWVlHJX9sJ6YpRnA+aaLqZQWReGdHvUvSJsv2SsvVxsYQA2M0WZoweHukZ68XpvTthsSsih0YOrC6spBUjvBGhqk64IlBxybalSpRUgxSvtjZJfFu2UG8cQu0hQaGTQD1esU0Umbw4fNjHzCMgRxWzuwPGS+g8vqrl+U1t8m2j5BjdfDZI5B1LmaUtk4BtLjxsdL0ZoHum5MUhJBBnlK2XKLHKRpz43vRutdHwRE/Jnqhm3NvJhUu12driONbZ3PcO4DS7HQVu2vtRMPC0r3so0A7TE6Kq+JOlJeyNlSY+dpcRooNpMpNjbUYeNtCEXizcSTbiTa5S9IIxry8GnD4LE7TkzyMFiUmzamFDwtCn41xwMjaA+WWjW6OzI8NPLA6gzqc6TNYySQseqc3LKboQthpwpqijCgKoAUAAAWAAHAADgKEbyYNsqYiIXlw5LAfHQ++R+N11HiPGhRpyU514DNaZ5LIxtwDfUKmCxayxq6G6sAR6fvrVtWTLh5T3RyH1IxqjM517EovIp+LgMMPpzTv91dPtXOPYhi98Pdhtnof2Uj/6hXSKY2A96tnwPAzTxhyBZCNJMx0UI46wJPcaTZt3sXgMs6OL2HSyILgaC6zxcJI/8xbEcdONOsI9sYkvxiw5Kp3NLazN4hQbDxJ7qMWrNxqWpOIgYDZsGNuY74PFr1nWM5omv+MVOy8bG2q2Nzrra+8YjaGEsHi6ZAe3h+uLd5hPWB8FHprRvTu8cKwxGHORFa6kf9u5NrgfkGOjJwF+46NW7W3hioc1ssinJMnxHFr271IIIPcR40lznJTfFVgAYT2ToL2mGQ94zeHwWAbvHA6it20968NKISsimPplLG4A6l5ANfFAP1qa54FcWdVYfKAYfXSwu7uGxGIlDQpkhyhAqhQJGBzNYCxOVRxB7VXRkJroJLvXhyL9ItvnLb7an/VmGHGVB+sv9aF4DZGGeRVGGw0kbq5WQxRI5CkC4UCzAm+tl76MHdfCf4WD9lH/AEpchWPQn70bzorSDDsHM8TZlBGpjK5rfKMdxb5J5mlbaG05p9lRx4a6iPOJgbrmfNIzhG7JuSo4g9q3Gmna26kDYl1RFUZ42zIFURgJnOUi1iSpA8W8BZAxGKxMHuWHlDAqkjwKbs2eNJOqjaOcxswGY+BHAq6cDoi+diSjZckGHGeaZlee7WksouVKEZtW4aai1dQ9j3Z0eH2fBCjKWCZpLHXpG6z3HG4Jtr3VyTB72Ai00JTJYtlXKFudCyEFV15gR686Z9mbeSUrllV7cBISGvyKuSHBHcsjceFZXzjlDti8HWC1hc+nupA23vbJipfa+DzZGuM6aSS249GT2IhzkPHlyuK3k23iOgEbMQkshB6V7Fl6oVAxRbx3zFjqdAD4tHsc7PKYdpHsXkdgCBayIbAAchmzG3lWl12BqKiqsH4LdcYOaFsQEkifqZQPcoZiboxv75m7OdufIXp+qvjcGs0bRuLq4II/p3EcQe8UN3dxzdbDTG80FgT+UjPYkHmND3EGqSpwQ25ZDVL+9vHCfpmH/wBVMBNL293HB/pmH/1U2THIw1gnvrNBt45GcJhkNmnJDEcViXWRvDTqjxYUACMJu+mPebFS5gJCEw5U2KxR3Ae3Bs7ZjqDpagT4LE7JkLw9eFjdouEcneU/Jy25c/HW3S4YgqhVACqAqgcAALADyFq8YvCLKjJIoZWFiD/zjzvU2+0XGdOHgrbD25Fi4RLCbqdCDoysOKsOTCr9czxeHl2VizNHd421lUfjYhxYD8tHf0jz06RhcUsiK6EMjqGVhwIIuCPRQnUJxpysGylTbO0ymLdV6EERxXMgJbXpCBpwtr66a70s7WxES4py8uQlIhZUDHTPqTbhqLeRrD5XhwPSpdyXd28V0kchuTaeUarl4EWAHcOHootehW7kYEbhc/v0ty/aJuAW8ja/pq1tXHiCCSU6iNGe3fYEgek2HprTS4giJeQm7z4p8VihDCR7k3Rx37JnKku7fJiS/pzCmHYWMSFEw8iGBlFlDNmV+ZKyntEkkm+tBtwMASzyMcxjHR5u+WQiWdvrjHrpxnwiyKVdQyniDqKcE39Rc+PpNtS1CTg5YPeT0qfknPWHzHP2N66tYDayS3AJVx2kcZXXzU/aK0M6AvAH2rijhzpFMWkg7g3GSMfxDzq9vM9sFiT3QT/y2qbwbK6eEhTlkQh4W+K68Ne46qfA0F21tjp9jYqTssMPOsi81cIysCPOkPIP9iqKyYg/oifRwkZ/101baxjALFF77NdU+SLdeQ+CjXzsKA+x+qRw4pr2RZ7EtpYR4bDqb+lTRrYkZkZsS4sZBaIH4EXEelz1j4Ze6mDCGBwaxRrGnZUADvPeT3km5J7ya31Ux+1EhtmJLN2UUFnY/JUan7KqjCSz6zExR/kkbrkf5kg4fNX10EmMdtISZoYkE5IKuD7yoIsRI/keyLmkbZ+fZmOAka6N0cUra5WjckQyanij3Qk62zHnXS4cOqKFRQqjgAAAKVfZD2YHhWQi9rxP8yWyg+iQRn0molXJrpvmnY22oJs1Ms2JjJszsXXxDLa48rD/AIK9bm7UOIwMMjavlySfPjJRj6St/TVramyRNYhiki9h14jwI5r4eoirM3w6CTtTaGIwqRR6J0adEDazP1erlkbqNqAcoYE66aUpnfDGsxHTtcEggogYa8wUuNO+uibw4fEmEJJ0UinMCdb+9ve4tbhfv1tXHYelEpUkEKSEDC4AHJWBDgeANteFZujLjWo+bv42Z5PdSG6Zba5VD2zDQqvJbA2oqNkRjEzJ0MRCRQ5Q12A1kOhZTx4n0Uo7DjlSWFolu+WQxgyllUFrN1GjNjy05Ucjw+LmnnDEIR0Ql6xIIyFlACiPgGPG4N9b1w6nFfqodHvAG3qVFbKRcDQKrsbkC+QA28c3JRx5A19tbl9HhhK3SJM6q8ckNzFMZLP0bxnsMAbXHJeHfb2vs8RXupJsRmYqT5C1gq+AAFFd85WmTBYZOUMMh8XkCww3Hn0nrrp0Zpw7I1NP6kc//tDGQ5ekB6GNmC3BKDTXQ2GUgAG4GlOW6+2JnObB4oNftwPp1u8RubanW6sCTyNN28OzI1fZuHygxCaxUgEHJFpmHA35340P257EULEyYM+1pOIXUxk/avov5V0UXoyUuwnhN+WU5cTCRbRmiu1tbdaJrONeeorbtbFpMExWDdXmgucgNmkjPvkRXjwuR4jxpHxeNxGGKx7ThLqDaOYWJHdklAseHA+qi+Dhw03WBK/5sNwy/nYuI81NvAVFWi7FlHQtnbRSeJJYzdHAIP3HxHCg29/awX6ZB/qpcw7z7MKCIpiYMQ/VtcDpDyDXIUsPQSORq7jt41xM2Fj6KSKSPEwvIsi2yrcqGDcxmsPTVVIpzVDuXAFzoBxoNu8hlaTFN+N6sIPwYVPV+mbv5Ze6vO3pDK8eEU++3aYjisK2z+RYkIPnUauFXkqqPAAAD6hTRB7qntLa0cAGcnM2iIoLO57lQak1QbasmIOXCABOBxDjqf8AiXjIfHRfGrmztjJES3WeRu1LIc0h8L8FX5KgCgARj9k4nFgM5EAS7QxDKzM2UgdM+oAIJBVe/jQr2OdpGN5ME1wFBmw4PJC1pI/1HPD5XhT3XP8AeRfauPjnAsFljdvzeIJimHobr+mofDqawdU4s6BSxtHBs2MlKmX3uHRAth75zPGmelPa+dsXIB0wVUitkYKtyGv58BWPy6bfItKtwQ3YwxSKTMCC00rWLZiL20J7/Cqu/ktsIFPCSWGM+WfOfqQ1Z3VcmKS4A93m4MW+ENSe+96H+yAfcoL8PbCX/ZTWqofxL+gpXU/Zd3Khy4RW/KPLJ9KRrfuhaP3pU3X9tHBwZDh8uQZc4lzW17Vja9FQuM78L9Gb/dW0cEy8mFqpbQ2VHNbMCGXsupyuvzW+7hWjLjO/DfRm/wB1Zy4v42H9Uv8AWmTgrjFz4f34GaL8og90Uf5iDj84emlTfWYJHMYCHixsZR8rABJBl9014Aqdb8weZFOjDFcjh/DSWuXb97PeSZlUQu4ZXZIcwVhlIt35gbkjj1weZpFIMbt49Jo5IiRHB082InZ2SxjJXJGGBINzo1jwU99N42lNidMMvRRfl5FNyP8AKiNifBmsPOuO7tbNeDFCWRRCMxfLInSrGnWAeRFGigsq5tBc35V2LDjFuoZMRhnVgCrLE5UjvBEmtMbL+ztkJDci7O3bkc5pG827vAWHhV0GhPQYz8rh/wBlIP8AXWRHjPj4f6En+6mQFaF7z4fpMHiF5mKQjzVSw+sCoYsX8fD/AEZP61X2imKEMl2gtke/VfhlN/qpPALIG9jCe8WITkswceAkjQ/aGPpp0pE9i9NcR5YUHzCSfdanuiOEXq+TBG8R6sfz2HL8jN3/AHVxUSD201uTn+I/0rtO8h6sfz2/kzVxWE3xBHcSeGmvj6KxnlmuhlDZuvriMP8Am5T/AOqaZcG/98xg8ID/AOlb7qW91QBiYCdLQOdeGspopsvaCHH4vrCziHJc2zWDg29Yt315usqpnR7A29Ldry/599Xtkr0u0I78FOFT0Q4Lpf42qhvSNX8jVzd+FmxahHMbdLowUNocBGwFm01Arp+N4INXP6Gbfg5Pac3KPFxZvmsGDfUKabUi78YaUxxQHEmSSaRFSPo4xfj19NQB/XuNM/8AZ0/+Kb9lFXecHFC/Nh1dSrqGU6EMAVI8QeNJG2fYzUHpMDIcO41CEkx+g9pPRceFMx2VP/jH/ZQ/0qtiMHJH28c634ApCCfBVAufRegIumGc52li5olbD41Gh6T8YADGxGoYW6pYGxupB01r1tXeUz+1SWzS4fMS1rCTIysrLfmQhB5XPopq3kjb2uwlxLhHBA6aOIZjbgsWUuzd2grkZxvtf3N0ZXQqR09+kiYW1VctipUC4twNSbKVcnYthbdUl5gplxGIPUiSxZIkuEDNwRblmuT8IUZj2K8xDYxg/NYUv0C/OvrKfnaeFIG475IuknkxGFSZiY3QJ0TKCQod8rZWFiLNaugx7FJAIxeJIPAh4iPQRHTREwwo7qzQn+wm/wAVivpx/wDt1BsE/wCJxX00/wBlMz4C16TfZJhBg8WjmT02V1+tTR3+wj/icT+0T/ZS5vxs3o4VPSzPpLo7gi3Rm5AsNdbX8aib+k00qXIbdlYrpIIn+PHG/wBJFP30D2niAMVJaESHJFcs4UW69rA89Tf0UT3YUjA4a/HoIL/s1odj8IntuVnMK5liF3JzEgNfS+lgV9dZfJrZwOFLuS3u1MrRPlyACaVbR9kWIAHna1UPZBgvgiw/FyQv6M4Q/U5q/u1GFicBg/ustyBlGa9mAHdcGrm08AJ4JIm4SIyeWYEA+g2PoqtNVgv6IbpOoK3FxAbBIB8BpE9Tkj91lphArn3sZ7RZXlgk0Y62PKSO8cq/UD6Kf3lCgliAALknQAeJraOB6qpI9WqtjtpRwgGRrX0VRcux7lUXLHwAoa22JMQcuEACc8RID0f/AIl4ynx0Xxq7s/YyREvcySntSyG7nwHJV+SoAobIpQqnDzYj3y8ER/FqfdnHy3HYHguviOFDDsaLEz5OjX2thMwCgdV52XrE9+RTx728KM7dx7RoEj1llbo4h3E8XPyVW7HyqzgcAsMKxrwUcTxJOpY+JJJPnSGmIOztm+18HhsdCvXizjEgcZYGkYOW+MUsGF+SmmtNihfdcE4iz9cpa+HkuNCUHYJ719RrO50Y9oRAi4IkuDw1kflWrYLe15nwbdkAyYYnnGTqniUOnlY0xsu4XbYzCOdTDKeAY3R/zcnBvLQ+FFBWrEYZZFKuoZTxBFx/zxoccJNDrETKn5OQ9cfMkPHyb10ychahe80+TBzHmUKDzfqD62FWMDtRJbgXVl7SOMrr5qeXjS9v9tTJGqDW15WHzbhB5lyCBzy1M3RFQjWSR59jjDWixEh/GTsB5RoifU2ceim6hu7ezPa+EiibtKt3+exLP+8zUSNNcIU3WTYI3j7CfPb+TLXGcP78fM12feJeong5/lS1xRSRiCLaXP2msZrlm2g+UMOxoi0kQtp0V2FrgqMRdh6qYXwIMk7gkl2iK2BOXJrmta4sWYW8OGtLuz16ouP+3f8An2++uh4sBUGluVwOF9SSeQ0415evKmDq9iLvKlib69U+mtMWHminiBmCl48DN0qpZgHQYYsFLFcyrZSeBve1Y3ixiG6qxbKCt+N9OObgfPzonvBgZGwmDnbKiCKKByl2cRzIlna4sLOqaAG2Y612fGT26k63khy2du9DhiZndnktZpp3u3jYmwUeVXRtDN70jP8AKtkT6Tcf1Qapbt5JYI5WGaW2WQuS7B1NnsW4DMLi1tCKt4/bKRtkAMkp7MSdZz4n4o+UbCu7JwtU4PZikIu7hB3R6et219IC0MixoYkYKNXPBp2v0YPP3Q3aQjuF/MVtGyZJzmxTdXiIIyej/wDI3GQ+Gi+dGUjAAAAAAsABYDwA5UUCtAE+z4sKj4qZjNKqkmR+I+TGvCME2FhrrqTSpidhdXBSzKGlxGOjlkuBorBmVPAABdO+9M+2l9s4mPDcUS0s/dYdhD5m2ncfCpvYt5MF+lxn6moGivszCjBYlsMR/dsRmeAHVUc++Q68j2hRH/p3oiWwjmA8TGbtAf1PgeakeRq3tfZYniMZOU6MjDijjVWHkfvrXsLaRlQrJpNEcko+UPhD5LDUGgVejUNvGIgYqMxf5gOaA/r/AAf1gKLRyhhcEEHgRqD6ayRfQ89KFPsAIS2GcwNxKqM0LHxiOg81IoFwwsaSPZOkvAyDtdEVAHxpnSNPrU+ujp268P4WmQflku0Hm3wo/wBYW8aXXk9ubSiUaore2X7ujissAPzpLN+qaznzRGkI0dR3w0ARFQcEVVHkoAH2Us7Qw2bGzX6M9SCwKMxGj8eI43prpWx+0HGLmVJOjyrDe0eYm6k6nuHLzNZfKpZyPSrdwXt1Q3QuWLG80pGYBTYkEaDlajNCN2py8UhOe/TTDr2uetfS3Aa8KL1ro+CM5+TOe72YFsJjUxMQ6srBvATKNQ3g6A+pu+mDZmD9uos+JYOp1WAe8oQeDjjIwI+Fp4UX2psxJ4mikHVYctGBBurKeTAgEHwpM2RjpMBiGhmuQbEkCwdeAlQX8gVvodO4lv6X+DVO+NPaOgAd1RyALnlxrxBMrqGUgg6gjhQnbchldcKhtnGeci91hBsRfkXPVHp7q0MfZjYy9PI2KbskFMP4R31fzci/kB30ZbhUjjCgAAAAAADgABYAVG4Ug9gfc/8AAYvJ/wCY9e94dnNJGHi9+hPSReJHaQ+DrcerurzuiP7lD5N/G1GafobyVdmbQWeFJU4ML+R5g+INx6KtUAiX2riyvCHFEsvck9rsPAOBfzvRx3ABJNgON+FFRP8ABS2tg4nQtJ1cguHU5XXyYa+jgaTdh4V8ZjAzkukBV5GNusw95Q2007Z8h8at+8G1Xxkow2H1vz+CAOMj2+CPrOg1OjZsXY6YaFYo7kDVmPadj2nbxP1aAaCs19br6NvCP5ZeqVKlaMwA29DWiXl1/wD+clcTd/dm0OhPd4m/3V2ffKXLhw1i1pF0UEnVXHAedce9oSl2Igmsb/i30ufm1jJcm+k0g7E1olOmuGbS+vv/ABp52jgkcKzKz3CggscigAm/Rk2vc2uBfhXNm2ZJldpkmAEccagI66Z9LnKBxJ9ddEbaoyBRHJoAB1JTwsPi+P215uvpy+06rlUS97Rlv2gBoOBvwGgGvcK6RgNnpPs6KKQXWTDxK3frEuo8RoR4iuc7z4eWcdWGbvBVHvcG/DLwrqGwUIwkAIIIhiBBFiCEW4IPDXlXf8WLWnRmXyJJ0oIWxsRPBMcLJL0V2VJnABN7ARSpfRRIuVS1jYhfGug7P2ZHACI1sW1ZiSzse9nOrHzoNvfuycQnSRAdMikAHRZUPaibz1seR8Caqbob03UQzkhlORWfRgRp0ct+Djhc8fPjquHRmTV6uWfY4VX2hjVhieR+yilj6OA9JsKsUv7XHtnFR4bjHHabEdxsfc4z5nUjuFaMxSN27GCZYjLIPdZz0j34gHsL6Ab272Nad6h7pgv0qP8AhamCl/eoe6YL9Lj/AIXpYKXLGACgu2ojC4xSDsjLOo+FH8bxKcfLyo1WCumtNkp0PMMoZQykEEAgjgQdRWygGyv7rOcK3vT3fDE8ubw+jiPA1f2xtpMOhLEZraC/1nuWpbpyO2roilvZthYYGDHLdSXPcnwvSeyPM91V9xtjtHE08q5ZsSQ7KeMcYFoo/AhSSfFj3UG2FgH2jMMTMD7WRs0QP49weq5H5JSNB8IgHgNX6piq/UzSbUVav2YpcxmLRcVLfpmOWK6xg2XqmxJ8b/u0yUpbb9yxUjlJnEix2ysAoygqQL8+fprD5XGnUWiqyC27iKImCqVAll0JzHRrXJ7za/porQfdfCdHC4soJmlJCm4BJ1F+8HT0UYrfS8ERPyZmh229hx4qPJICLao66OjcMyn7uBGhohes3rQlOhz4YzE7Ma0ozQk6SAHoj3X5xP4HTuJ5G909oxsHd5FM8rZn5AAaRol+Kqv1knnTJIgYEEAg3BBAII7iDxpW2h7HsLEth2bDtxsvWi/Zk9X9UiotawbXxl5f6Nl68sdDSINnbUw3vZWdfkuB+5Ja3oJraN68cotJgpv1Yy38Baiv4JsXpoO7mfgMPk38x6NXpD2ZtbFxQpFDhZ7LcAvGQdWJ1LBRzNWTFtOfSyQLzLsC30Y81/WKV/4Ks7aDG9GIhMDJI4UnVCOKuuqMPI2+uluPaWLx4WOK2UACWaxEVwOsQPhNx6o4cytFcFuDECGxLtiG7j1IvoAksPBiR4UzxRqqhVAUAWAAsAO4AcB4U7XLIXRj48lDYWwY8KmVLlmsXdrZ3I5kjkOQGgolUvUvV4Mm6urM1KxWaYiVKzWKAMEVKzesXoAlqlZvUvSAxalzeXc5cQTJERHPa1yLpIB8GRefzuI8RpTJepQ1XI4ycXVCBgd7JsIwhxSEH4Ic8fzUvBx4HUeHCju6MqGNmZwZ5mMkovqCeCi/FVFgLacaN4zBxyoUlRXU8VYAj1Hn40rY32PgLnCzPD3I3ukfouQw9ZrO2SxybXwlngb7Uv71D3XA/pcf8uShAwW1IRZejkA+LJb92QAD11XxT7QkMZkwshMTiRCGgsGAIBNm10Y03J9CUI14kh/rXNiFQXZgo8Takwy7Vk0EQTxeWNR+5c1F3HxExvisSFHNYASf2kn3LScpPCCyCzL/AAzvdvZAVWNczSB1aIp75nU6dGoBJJ1Frc61bM3QmxbiXaF1jvcYe92fuM7Dlw9zHpPKmbY27GHwusMdmOjSMS8rebtrbwFh4UWvRZ7YPVSVIcGEQAADQDQAaAeQrNS9QmtDEl6SvZA2YrvE5SRyVYdRrAWIPC3PN9VOtK++u1ZIeiyIzhukvk4i2Tj6/qNZasVKNGXptqVUXN1iejkBtpNLbKCBYkEHXjxOtGaD7SMsEpmjUyRsPdUBAK5Ro0Y5k8xXvEb0QR9sup6lx0ch7fZ1AI9RqYSUFbLigNNuqC1QChibyQFc2c2zZL5JO13dnSvGH3rw7tlV2zFioBjkGoF7arWm5DtCtfQWtUoRJvZh1IBc6lgPc5eKi5B6tbG3lgChi5syll6khuBe5Fl8KNyHaC2XQTrBoXBvRh3BKuSAoY9STRTztlrwd7MNmt0mvVPYkt1uzrl50bkO0K19Bi1ShWI3mw8ZIZ7EFVPUkNi3D4Nel3jgKhuk0LZAcr9ru7PGjch2gtfQTqUJw29GHkNlkuTm0ySDs8eK8q8tvbhha8vEMR1ZLWXQ65aNyHaHa+gxUoXPvLh0F2kt1c/Ze+Xv0Wom8uHKswkFltmOVxa/C/Vovh2hWvoKXqXoSu9OGLlBL1gwW2V+JFwOzrWZd6MMps0ovmydlz1u42WnuQ7QWvoK3qXoYN48PZT0gs18uj62420rzht6MNJ2JQeqW7L8BoTqtG5HtBa+grUoO29uFBt0w4BuD2sTa98vfWzE7zYeO+eUDKASLPcA8Da3jRuQ7Q7X0FKl6GDeTD5S3SrlBykkOBfu4V5h3owztlWUFsxW2V73HEdmjcj2hWvoK3qXoS+9eFBAMy6kgaOdVFyNB3V7fePDgAmVQGBYaNqovcgW4aGjcj2gtfQTvUoXDvNhnBKzKQFDE2YAA8CbivP/AFThc2Xplv1fjfC7PLW9G5HsLX0FqlDJ95MMhIaZQQQp43BPAGw0r0N4cOVDdKlicoOtie4aami+PYWvoI1KqrtKIgESIQTlHWHa7vPwrekoPAg+RB+ympReGKjNlZtVXE7TjjBzuoI4i920+SNT6qX39kCEm0ak+LkL+6Ln1gVE9WEcspRbwNNeEnUkqCCRxt/Wld9uSTaBgoPKPib95bl46Va2TIVlt1TcNwI7rgcANbDjXOvlRlJKOC3p0XIXl2mi3udV5cz5Vz7eOKXEy57mw0CrwUd2vjf/AJwKTYhxfLfU63IuBwuCLnmBaveFQKoB+41xavyZTdqNoQUeWOp/566rY3+n8VSpXo/I8Tm08mjDcZvnr9grTifg/nV++pUrk6N17LM3vg+cfsqvgveF83++pUpe2C9Ewvvy/mm+01px/vb/ADF+0VKlT0P2WsZw9Ef31qwn4786PurFSn9wvRq/GQ/nX+w1tn7X7X7alSo+0fs8Qfg8X5tq84X32X8yv31KlC8heittLst86H/TRDaXvn66fwmpUqPtY/aK2yveW/SG+01qwX4Rh/KX7qlSn7Qema9odh/zUn2mrOI95T8yn8S1KlR6ZSyjTgu1ivKH+EVoxfvi/pKfYalSh+v2C9l3G++j8632Cq+y/wAEh85fsapUp/8AQeka9l/hC/ozfxGq+0/e3/NR/wAVSpUvCH9wQ2vz8oftrVgOxP8An1+6pUpryYvSFXaP/cfpSfxLQyP8KX8+/wDHUqVWl5mk8HqL8Kw/zMX/ADGoFhvwiTz++pUqZZYoYHvd/ivlTIffI/np9prNSs9PP7ImLWM7X67fbVzDc/M1mpRDLHLB/9k="/>
          <p:cNvSpPr>
            <a:spLocks noChangeAspect="1" noChangeArrowheads="1"/>
          </p:cNvSpPr>
          <p:nvPr/>
        </p:nvSpPr>
        <p:spPr bwMode="auto">
          <a:xfrm>
            <a:off x="520700" y="3000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s-CZ"/>
          </a:p>
        </p:txBody>
      </p:sp>
      <p:pic>
        <p:nvPicPr>
          <p:cNvPr id="2057"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88496" y="1247057"/>
            <a:ext cx="4093026" cy="25419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Obdélník 7"/>
          <p:cNvSpPr/>
          <p:nvPr/>
        </p:nvSpPr>
        <p:spPr>
          <a:xfrm>
            <a:off x="204612" y="4077072"/>
            <a:ext cx="8892480" cy="2554545"/>
          </a:xfrm>
          <a:prstGeom prst="rect">
            <a:avLst/>
          </a:prstGeom>
        </p:spPr>
        <p:txBody>
          <a:bodyPr wrap="square">
            <a:spAutoFit/>
          </a:bodyPr>
          <a:lstStyle/>
          <a:p>
            <a:r>
              <a:rPr lang="cs-CZ" sz="3200" dirty="0" smtClean="0"/>
              <a:t>Z počátku ho používají méně movití motoristé (i tak je motocykl luxusní a drahé zboží), podivíni a dobrodruzi. První světová válka je prověrkou odolnosti a spolehlivosti motocyklů, zvláště díky řemenovému pohonu neuspějí.</a:t>
            </a:r>
            <a:endParaRPr lang="cs-CZ" sz="3200" dirty="0"/>
          </a:p>
        </p:txBody>
      </p:sp>
      <p:sp>
        <p:nvSpPr>
          <p:cNvPr id="10" name="TextovéPole 9"/>
          <p:cNvSpPr txBox="1"/>
          <p:nvPr/>
        </p:nvSpPr>
        <p:spPr>
          <a:xfrm>
            <a:off x="8060417" y="3815519"/>
            <a:ext cx="1008112" cy="369332"/>
          </a:xfrm>
          <a:prstGeom prst="rect">
            <a:avLst/>
          </a:prstGeom>
          <a:noFill/>
        </p:spPr>
        <p:txBody>
          <a:bodyPr wrap="square" rtlCol="0">
            <a:spAutoFit/>
          </a:bodyPr>
          <a:lstStyle/>
          <a:p>
            <a:r>
              <a:rPr lang="cs-CZ" dirty="0" smtClean="0"/>
              <a:t>Obr. 4.</a:t>
            </a:r>
            <a:endParaRPr lang="cs-CZ" dirty="0"/>
          </a:p>
        </p:txBody>
      </p:sp>
    </p:spTree>
    <p:extLst>
      <p:ext uri="{BB962C8B-B14F-4D97-AF65-F5344CB8AC3E}">
        <p14:creationId xmlns:p14="http://schemas.microsoft.com/office/powerpoint/2010/main" val="4001747479"/>
      </p:ext>
    </p:extLst>
  </p:cSld>
  <p:clrMapOvr>
    <a:masterClrMapping/>
  </p:clrMapOvr>
  <p:transition spd="slow">
    <p:pul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dnadpis 2"/>
          <p:cNvSpPr>
            <a:spLocks noGrp="1"/>
          </p:cNvSpPr>
          <p:nvPr>
            <p:ph type="subTitle" idx="1"/>
          </p:nvPr>
        </p:nvSpPr>
        <p:spPr>
          <a:xfrm>
            <a:off x="94603" y="126642"/>
            <a:ext cx="8640960" cy="5328592"/>
          </a:xfrm>
        </p:spPr>
        <p:txBody>
          <a:bodyPr>
            <a:normAutofit fontScale="25000" lnSpcReduction="20000"/>
          </a:bodyPr>
          <a:lstStyle/>
          <a:p>
            <a:pPr algn="just"/>
            <a:r>
              <a:rPr lang="cs-CZ" sz="14400" b="1" dirty="0">
                <a:solidFill>
                  <a:schemeClr val="tx1"/>
                </a:solidFill>
              </a:rPr>
              <a:t>20.-50. léta 20. </a:t>
            </a:r>
            <a:r>
              <a:rPr lang="cs-CZ" sz="14400" b="1" dirty="0" smtClean="0">
                <a:solidFill>
                  <a:schemeClr val="tx1"/>
                </a:solidFill>
              </a:rPr>
              <a:t>století</a:t>
            </a:r>
            <a:endParaRPr lang="cs-CZ" sz="14400" dirty="0">
              <a:solidFill>
                <a:schemeClr val="tx1"/>
              </a:solidFill>
            </a:endParaRPr>
          </a:p>
          <a:p>
            <a:pPr algn="just"/>
            <a:r>
              <a:rPr lang="cs-CZ" sz="14400" dirty="0">
                <a:solidFill>
                  <a:schemeClr val="tx1"/>
                </a:solidFill>
              </a:rPr>
              <a:t>Motocykl se stal plnohodnotným </a:t>
            </a:r>
            <a:r>
              <a:rPr lang="cs-CZ" sz="14400" dirty="0" smtClean="0">
                <a:solidFill>
                  <a:schemeClr val="tx1"/>
                </a:solidFill>
              </a:rPr>
              <a:t>dopravním </a:t>
            </a:r>
          </a:p>
          <a:p>
            <a:pPr algn="just"/>
            <a:r>
              <a:rPr lang="cs-CZ" sz="14400" dirty="0" smtClean="0">
                <a:solidFill>
                  <a:schemeClr val="tx1"/>
                </a:solidFill>
              </a:rPr>
              <a:t>prostředkem </a:t>
            </a:r>
            <a:r>
              <a:rPr lang="cs-CZ" sz="14400" dirty="0">
                <a:solidFill>
                  <a:schemeClr val="tx1"/>
                </a:solidFill>
              </a:rPr>
              <a:t>schopným sloužit  živnostníkům, </a:t>
            </a:r>
            <a:endParaRPr lang="cs-CZ" sz="14400" dirty="0" smtClean="0">
              <a:solidFill>
                <a:schemeClr val="tx1"/>
              </a:solidFill>
            </a:endParaRPr>
          </a:p>
          <a:p>
            <a:pPr algn="just"/>
            <a:r>
              <a:rPr lang="cs-CZ" sz="14400" dirty="0" smtClean="0">
                <a:solidFill>
                  <a:schemeClr val="tx1"/>
                </a:solidFill>
              </a:rPr>
              <a:t>armádě </a:t>
            </a:r>
            <a:r>
              <a:rPr lang="cs-CZ" sz="14400" dirty="0">
                <a:solidFill>
                  <a:schemeClr val="tx1"/>
                </a:solidFill>
              </a:rPr>
              <a:t>i celé rodině a stal se alternativou </a:t>
            </a:r>
            <a:endParaRPr lang="cs-CZ" sz="14400" dirty="0" smtClean="0">
              <a:solidFill>
                <a:schemeClr val="tx1"/>
              </a:solidFill>
            </a:endParaRPr>
          </a:p>
          <a:p>
            <a:pPr algn="just"/>
            <a:r>
              <a:rPr lang="cs-CZ" sz="14400" dirty="0" smtClean="0">
                <a:solidFill>
                  <a:schemeClr val="tx1"/>
                </a:solidFill>
              </a:rPr>
              <a:t>automobilu </a:t>
            </a:r>
            <a:r>
              <a:rPr lang="cs-CZ" sz="14400" dirty="0">
                <a:solidFill>
                  <a:schemeClr val="tx1"/>
                </a:solidFill>
              </a:rPr>
              <a:t>a to zvláště svojí cenou. I tak je </a:t>
            </a:r>
            <a:endParaRPr lang="cs-CZ" sz="14400" dirty="0" smtClean="0">
              <a:solidFill>
                <a:schemeClr val="tx1"/>
              </a:solidFill>
            </a:endParaRPr>
          </a:p>
          <a:p>
            <a:pPr algn="just"/>
            <a:r>
              <a:rPr lang="cs-CZ" sz="14400" dirty="0" smtClean="0">
                <a:solidFill>
                  <a:schemeClr val="tx1"/>
                </a:solidFill>
              </a:rPr>
              <a:t>na </a:t>
            </a:r>
            <a:r>
              <a:rPr lang="cs-CZ" sz="14400" dirty="0">
                <a:solidFill>
                  <a:schemeClr val="tx1"/>
                </a:solidFill>
              </a:rPr>
              <a:t>motocyklistu </a:t>
            </a:r>
            <a:endParaRPr lang="cs-CZ" sz="14400" dirty="0" smtClean="0">
              <a:solidFill>
                <a:schemeClr val="tx1"/>
              </a:solidFill>
            </a:endParaRPr>
          </a:p>
          <a:p>
            <a:pPr algn="just"/>
            <a:r>
              <a:rPr lang="cs-CZ" sz="14400" dirty="0" smtClean="0">
                <a:solidFill>
                  <a:schemeClr val="tx1"/>
                </a:solidFill>
              </a:rPr>
              <a:t>pohlíženo </a:t>
            </a:r>
            <a:r>
              <a:rPr lang="cs-CZ" sz="14400" dirty="0">
                <a:solidFill>
                  <a:schemeClr val="tx1"/>
                </a:solidFill>
              </a:rPr>
              <a:t>jako na </a:t>
            </a:r>
            <a:endParaRPr lang="cs-CZ" sz="14400" dirty="0" smtClean="0">
              <a:solidFill>
                <a:schemeClr val="tx1"/>
              </a:solidFill>
            </a:endParaRPr>
          </a:p>
          <a:p>
            <a:pPr algn="just"/>
            <a:r>
              <a:rPr lang="cs-CZ" sz="14400" dirty="0" smtClean="0">
                <a:solidFill>
                  <a:schemeClr val="tx1"/>
                </a:solidFill>
              </a:rPr>
              <a:t>zoceleného člověka</a:t>
            </a:r>
          </a:p>
          <a:p>
            <a:pPr algn="just"/>
            <a:r>
              <a:rPr lang="cs-CZ" sz="14400" dirty="0" smtClean="0">
                <a:solidFill>
                  <a:schemeClr val="tx1"/>
                </a:solidFill>
              </a:rPr>
              <a:t>s</a:t>
            </a:r>
            <a:r>
              <a:rPr lang="cs-CZ" sz="14400" dirty="0">
                <a:solidFill>
                  <a:schemeClr val="tx1"/>
                </a:solidFill>
              </a:rPr>
              <a:t> dobrodružnou </a:t>
            </a:r>
            <a:endParaRPr lang="cs-CZ" sz="14400" dirty="0" smtClean="0">
              <a:solidFill>
                <a:schemeClr val="tx1"/>
              </a:solidFill>
            </a:endParaRPr>
          </a:p>
          <a:p>
            <a:pPr algn="just"/>
            <a:r>
              <a:rPr lang="cs-CZ" sz="14400" dirty="0" smtClean="0">
                <a:solidFill>
                  <a:schemeClr val="tx1"/>
                </a:solidFill>
              </a:rPr>
              <a:t>povahou</a:t>
            </a:r>
            <a:r>
              <a:rPr lang="cs-CZ" sz="14400" dirty="0">
                <a:solidFill>
                  <a:schemeClr val="tx1"/>
                </a:solidFill>
              </a:rPr>
              <a:t>. </a:t>
            </a:r>
          </a:p>
          <a:p>
            <a:endParaRPr lang="cs-CZ"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1920" y="2797122"/>
            <a:ext cx="5184576" cy="38884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ovéPole 1"/>
          <p:cNvSpPr txBox="1"/>
          <p:nvPr/>
        </p:nvSpPr>
        <p:spPr>
          <a:xfrm>
            <a:off x="3152316" y="6316222"/>
            <a:ext cx="748154" cy="369332"/>
          </a:xfrm>
          <a:prstGeom prst="rect">
            <a:avLst/>
          </a:prstGeom>
          <a:noFill/>
        </p:spPr>
        <p:txBody>
          <a:bodyPr wrap="none" rtlCol="0">
            <a:spAutoFit/>
          </a:bodyPr>
          <a:lstStyle/>
          <a:p>
            <a:r>
              <a:rPr lang="cs-CZ" dirty="0" smtClean="0"/>
              <a:t>Obr.7.</a:t>
            </a:r>
            <a:endParaRPr lang="cs-CZ" dirty="0"/>
          </a:p>
        </p:txBody>
      </p:sp>
    </p:spTree>
    <p:extLst>
      <p:ext uri="{BB962C8B-B14F-4D97-AF65-F5344CB8AC3E}">
        <p14:creationId xmlns:p14="http://schemas.microsoft.com/office/powerpoint/2010/main" val="2135884079"/>
      </p:ext>
    </p:extLst>
  </p:cSld>
  <p:clrMapOvr>
    <a:masterClrMapping/>
  </p:clrMapOvr>
  <p:transition spd="slow">
    <p:pull/>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79512" y="188640"/>
            <a:ext cx="8640960" cy="6336704"/>
          </a:xfrm>
        </p:spPr>
        <p:txBody>
          <a:bodyPr>
            <a:normAutofit/>
          </a:bodyPr>
          <a:lstStyle/>
          <a:p>
            <a:pPr marL="0" indent="0">
              <a:buNone/>
            </a:pPr>
            <a:r>
              <a:rPr lang="cs-CZ" b="1" dirty="0"/>
              <a:t> </a:t>
            </a:r>
            <a:r>
              <a:rPr lang="cs-CZ" sz="3600" b="1" dirty="0" smtClean="0"/>
              <a:t>60.léta 20.století po </a:t>
            </a:r>
            <a:r>
              <a:rPr lang="cs-CZ" sz="3600" b="1" dirty="0"/>
              <a:t>současnost</a:t>
            </a:r>
            <a:endParaRPr lang="cs-CZ" sz="3600" dirty="0"/>
          </a:p>
          <a:p>
            <a:pPr marL="0" indent="0" algn="just">
              <a:buNone/>
            </a:pPr>
            <a:r>
              <a:rPr lang="cs-CZ" sz="3600" dirty="0" smtClean="0"/>
              <a:t>V</a:t>
            </a:r>
            <a:r>
              <a:rPr lang="cs-CZ" sz="3600" dirty="0"/>
              <a:t> rozvinutých zemích je motocykl postupně posouván z roviny pracovního nástroje do roviny rekreační. Motocykl se postupně stal hobby, životním stylem a u extrémistů i </a:t>
            </a:r>
            <a:endParaRPr lang="cs-CZ" sz="3600" dirty="0" smtClean="0"/>
          </a:p>
          <a:p>
            <a:pPr marL="0" indent="0" algn="just">
              <a:buNone/>
            </a:pPr>
            <a:r>
              <a:rPr lang="cs-CZ" sz="3600" dirty="0"/>
              <a:t> </a:t>
            </a:r>
            <a:r>
              <a:rPr lang="cs-CZ" sz="3600" dirty="0" smtClean="0"/>
              <a:t>                                                  náboženstvím</a:t>
            </a:r>
            <a:r>
              <a:rPr lang="cs-CZ" sz="3600" dirty="0"/>
              <a:t>. </a:t>
            </a:r>
            <a:endParaRPr lang="cs-CZ" dirty="0"/>
          </a:p>
        </p:txBody>
      </p:sp>
      <p:pic>
        <p:nvPicPr>
          <p:cNvPr id="2050" name="Picture 2" descr="C:\Users\Kittel\Desktop\Jaw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3429000"/>
            <a:ext cx="5021989" cy="3168352"/>
          </a:xfrm>
          <a:prstGeom prst="rect">
            <a:avLst/>
          </a:prstGeom>
          <a:noFill/>
          <a:extLst>
            <a:ext uri="{909E8E84-426E-40DD-AFC4-6F175D3DCCD1}">
              <a14:hiddenFill xmlns:a14="http://schemas.microsoft.com/office/drawing/2010/main">
                <a:solidFill>
                  <a:srgbClr val="FFFFFF"/>
                </a:solidFill>
              </a14:hiddenFill>
            </a:ext>
          </a:extLst>
        </p:spPr>
      </p:pic>
      <p:sp>
        <p:nvSpPr>
          <p:cNvPr id="2" name="TextovéPole 1"/>
          <p:cNvSpPr txBox="1"/>
          <p:nvPr/>
        </p:nvSpPr>
        <p:spPr>
          <a:xfrm>
            <a:off x="5364088" y="6381328"/>
            <a:ext cx="748154" cy="369332"/>
          </a:xfrm>
          <a:prstGeom prst="rect">
            <a:avLst/>
          </a:prstGeom>
          <a:noFill/>
        </p:spPr>
        <p:txBody>
          <a:bodyPr wrap="none" rtlCol="0">
            <a:spAutoFit/>
          </a:bodyPr>
          <a:lstStyle/>
          <a:p>
            <a:r>
              <a:rPr lang="cs-CZ" dirty="0" smtClean="0"/>
              <a:t>Obr.8.</a:t>
            </a:r>
            <a:endParaRPr lang="cs-CZ" dirty="0"/>
          </a:p>
        </p:txBody>
      </p:sp>
    </p:spTree>
    <p:extLst>
      <p:ext uri="{BB962C8B-B14F-4D97-AF65-F5344CB8AC3E}">
        <p14:creationId xmlns:p14="http://schemas.microsoft.com/office/powerpoint/2010/main" val="1250482093"/>
      </p:ext>
    </p:extLst>
  </p:cSld>
  <p:clrMapOvr>
    <a:masterClrMapping/>
  </p:clrMapOvr>
  <p:transition spd="slow">
    <p:pull/>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dnadpis 2"/>
          <p:cNvSpPr>
            <a:spLocks noGrp="1"/>
          </p:cNvSpPr>
          <p:nvPr>
            <p:ph type="subTitle" idx="1"/>
          </p:nvPr>
        </p:nvSpPr>
        <p:spPr>
          <a:xfrm>
            <a:off x="683568" y="260648"/>
            <a:ext cx="7920880" cy="1752600"/>
          </a:xfrm>
        </p:spPr>
        <p:txBody>
          <a:bodyPr>
            <a:normAutofit/>
          </a:bodyPr>
          <a:lstStyle/>
          <a:p>
            <a:pPr algn="l"/>
            <a:endParaRPr lang="cs-CZ" dirty="0" smtClean="0">
              <a:solidFill>
                <a:schemeClr val="tx1"/>
              </a:solidFill>
            </a:endParaRPr>
          </a:p>
          <a:p>
            <a:pPr algn="l"/>
            <a:endParaRPr lang="cs-CZ" dirty="0"/>
          </a:p>
        </p:txBody>
      </p:sp>
      <p:sp>
        <p:nvSpPr>
          <p:cNvPr id="2" name="TextovéPole 1"/>
          <p:cNvSpPr txBox="1"/>
          <p:nvPr/>
        </p:nvSpPr>
        <p:spPr>
          <a:xfrm>
            <a:off x="163635" y="188639"/>
            <a:ext cx="8656837" cy="3693319"/>
          </a:xfrm>
          <a:prstGeom prst="rect">
            <a:avLst/>
          </a:prstGeom>
          <a:noFill/>
        </p:spPr>
        <p:txBody>
          <a:bodyPr wrap="square" rtlCol="0">
            <a:spAutoFit/>
          </a:bodyPr>
          <a:lstStyle/>
          <a:p>
            <a:pPr algn="just"/>
            <a:r>
              <a:rPr lang="cs-CZ" sz="3600" dirty="0"/>
              <a:t>V rozvojových zemích stále slouží jako dennodenní dříč umožňující mobilitu stovkám miliónů lidí na této planetě. Tento trh je charakteristický svými levnými, konstrukčně jednoduchými stroji nízkých kubatur </a:t>
            </a:r>
            <a:endParaRPr lang="cs-CZ" sz="3600" dirty="0" smtClean="0"/>
          </a:p>
          <a:p>
            <a:pPr algn="just"/>
            <a:r>
              <a:rPr lang="cs-CZ" sz="3600" dirty="0" smtClean="0"/>
              <a:t>tj.50-125 </a:t>
            </a:r>
            <a:r>
              <a:rPr lang="cs-CZ" sz="3600" dirty="0"/>
              <a:t>cm</a:t>
            </a:r>
            <a:r>
              <a:rPr lang="cs-CZ" sz="3600" baseline="30000" dirty="0"/>
              <a:t>3</a:t>
            </a:r>
            <a:r>
              <a:rPr lang="cs-CZ" sz="3600" dirty="0"/>
              <a:t>.</a:t>
            </a:r>
          </a:p>
          <a:p>
            <a:pPr algn="just"/>
            <a:endParaRPr lang="cs-CZ"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18012" y="3113206"/>
            <a:ext cx="4402460" cy="33018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ovéPole 3"/>
          <p:cNvSpPr txBox="1"/>
          <p:nvPr/>
        </p:nvSpPr>
        <p:spPr>
          <a:xfrm>
            <a:off x="8028384" y="6466879"/>
            <a:ext cx="748154" cy="369332"/>
          </a:xfrm>
          <a:prstGeom prst="rect">
            <a:avLst/>
          </a:prstGeom>
          <a:noFill/>
        </p:spPr>
        <p:txBody>
          <a:bodyPr wrap="none" rtlCol="0">
            <a:spAutoFit/>
          </a:bodyPr>
          <a:lstStyle/>
          <a:p>
            <a:r>
              <a:rPr lang="cs-CZ" dirty="0" smtClean="0"/>
              <a:t>Obr.9.</a:t>
            </a:r>
            <a:endParaRPr lang="cs-CZ" dirty="0"/>
          </a:p>
        </p:txBody>
      </p:sp>
      <p:sp>
        <p:nvSpPr>
          <p:cNvPr id="5" name="TextovéPole 4"/>
          <p:cNvSpPr txBox="1"/>
          <p:nvPr/>
        </p:nvSpPr>
        <p:spPr>
          <a:xfrm>
            <a:off x="176714" y="6420971"/>
            <a:ext cx="865173" cy="369332"/>
          </a:xfrm>
          <a:prstGeom prst="rect">
            <a:avLst/>
          </a:prstGeom>
          <a:noFill/>
        </p:spPr>
        <p:txBody>
          <a:bodyPr wrap="none" rtlCol="0">
            <a:spAutoFit/>
          </a:bodyPr>
          <a:lstStyle/>
          <a:p>
            <a:r>
              <a:rPr lang="cs-CZ" dirty="0" smtClean="0"/>
              <a:t>Obr.10.</a:t>
            </a:r>
            <a:endParaRPr lang="cs-CZ" dirty="0"/>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412" y="3717032"/>
            <a:ext cx="4051079" cy="26980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77193371"/>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75"/>
                                        </p:tgtEl>
                                        <p:attrNameLst>
                                          <p:attrName>style.visibility</p:attrName>
                                        </p:attrNameLst>
                                      </p:cBhvr>
                                      <p:to>
                                        <p:strVal val="visible"/>
                                      </p:to>
                                    </p:set>
                                    <p:anim calcmode="lin" valueType="num">
                                      <p:cBhvr additive="base">
                                        <p:cTn id="7" dur="500" fill="hold"/>
                                        <p:tgtEl>
                                          <p:spTgt spid="3075"/>
                                        </p:tgtEl>
                                        <p:attrNameLst>
                                          <p:attrName>ppt_x</p:attrName>
                                        </p:attrNameLst>
                                      </p:cBhvr>
                                      <p:tavLst>
                                        <p:tav tm="0">
                                          <p:val>
                                            <p:strVal val="#ppt_x"/>
                                          </p:val>
                                        </p:tav>
                                        <p:tav tm="100000">
                                          <p:val>
                                            <p:strVal val="#ppt_x"/>
                                          </p:val>
                                        </p:tav>
                                      </p:tavLst>
                                    </p:anim>
                                    <p:anim calcmode="lin" valueType="num">
                                      <p:cBhvr additive="base">
                                        <p:cTn id="8" dur="500" fill="hold"/>
                                        <p:tgtEl>
                                          <p:spTgt spid="307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074"/>
                                        </p:tgtEl>
                                        <p:attrNameLst>
                                          <p:attrName>style.visibility</p:attrName>
                                        </p:attrNameLst>
                                      </p:cBhvr>
                                      <p:to>
                                        <p:strVal val="visible"/>
                                      </p:to>
                                    </p:set>
                                    <p:anim calcmode="lin" valueType="num">
                                      <p:cBhvr additive="base">
                                        <p:cTn id="13" dur="500" fill="hold"/>
                                        <p:tgtEl>
                                          <p:spTgt spid="3074"/>
                                        </p:tgtEl>
                                        <p:attrNameLst>
                                          <p:attrName>ppt_x</p:attrName>
                                        </p:attrNameLst>
                                      </p:cBhvr>
                                      <p:tavLst>
                                        <p:tav tm="0">
                                          <p:val>
                                            <p:strVal val="#ppt_x"/>
                                          </p:val>
                                        </p:tav>
                                        <p:tav tm="100000">
                                          <p:val>
                                            <p:strVal val="#ppt_x"/>
                                          </p:val>
                                        </p:tav>
                                      </p:tavLst>
                                    </p:anim>
                                    <p:anim calcmode="lin" valueType="num">
                                      <p:cBhvr additive="base">
                                        <p:cTn id="14"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0" y="260647"/>
            <a:ext cx="9145016" cy="10525958"/>
          </a:xfrm>
          <a:prstGeom prst="rect">
            <a:avLst/>
          </a:prstGeom>
          <a:noFill/>
        </p:spPr>
        <p:txBody>
          <a:bodyPr wrap="square" rtlCol="0">
            <a:spAutoFit/>
          </a:bodyPr>
          <a:lstStyle/>
          <a:p>
            <a:r>
              <a:rPr lang="cs-CZ" sz="1200" dirty="0" smtClean="0"/>
              <a:t>Zdroje:</a:t>
            </a:r>
          </a:p>
          <a:p>
            <a:r>
              <a:rPr lang="cs-CZ" sz="1200" dirty="0" smtClean="0"/>
              <a:t>Obr.1. </a:t>
            </a:r>
            <a:r>
              <a:rPr lang="cs-CZ" sz="1200" dirty="0" smtClean="0">
                <a:hlinkClick r:id="rId2"/>
              </a:rPr>
              <a:t>http</a:t>
            </a:r>
            <a:r>
              <a:rPr lang="cs-CZ" sz="1200" dirty="0">
                <a:hlinkClick r:id="rId2"/>
              </a:rPr>
              <a:t>://</a:t>
            </a:r>
            <a:r>
              <a:rPr lang="cs-CZ" sz="1200" dirty="0" smtClean="0">
                <a:hlinkClick r:id="rId2"/>
              </a:rPr>
              <a:t>www.google.cz/search?q=prvn%C3%AD+motocykl&amp;hl=cs&amp;source=lnms&amp;tbm=isch&amp;sa=X&amp;ei=KzZLUfmjJ4ePtAa74YCgAQ&amp;sqi=2&amp;ved=0CAcQ_AUoAQ&amp;biw=1525&amp;bih=703</a:t>
            </a:r>
            <a:endParaRPr lang="cs-CZ" sz="1200" dirty="0" smtClean="0"/>
          </a:p>
          <a:p>
            <a:r>
              <a:rPr lang="cs-CZ" sz="1200" dirty="0"/>
              <a:t>Obr.2</a:t>
            </a:r>
            <a:r>
              <a:rPr lang="cs-CZ" sz="1200" dirty="0" smtClean="0"/>
              <a:t>. </a:t>
            </a:r>
          </a:p>
          <a:p>
            <a:r>
              <a:rPr lang="cs-CZ" sz="1200" dirty="0" smtClean="0">
                <a:hlinkClick r:id="rId3"/>
              </a:rPr>
              <a:t>http</a:t>
            </a:r>
            <a:r>
              <a:rPr lang="cs-CZ" sz="1200" dirty="0">
                <a:hlinkClick r:id="rId3"/>
              </a:rPr>
              <a:t>://</a:t>
            </a:r>
            <a:r>
              <a:rPr lang="cs-CZ" sz="1200" dirty="0" smtClean="0">
                <a:hlinkClick r:id="rId3"/>
              </a:rPr>
              <a:t>nd01.jxs.cz/910/803/74715221c5_26517634_o2.jpg</a:t>
            </a:r>
            <a:endParaRPr lang="cs-CZ" sz="1200" dirty="0" smtClean="0"/>
          </a:p>
          <a:p>
            <a:r>
              <a:rPr lang="cs-CZ" sz="1200" dirty="0"/>
              <a:t>Obr.3.</a:t>
            </a:r>
          </a:p>
          <a:p>
            <a:r>
              <a:rPr lang="cs-CZ" sz="1200" dirty="0" smtClean="0">
                <a:hlinkClick r:id="rId4"/>
              </a:rPr>
              <a:t>http</a:t>
            </a:r>
            <a:r>
              <a:rPr lang="cs-CZ" sz="1200" dirty="0">
                <a:hlinkClick r:id="rId4"/>
              </a:rPr>
              <a:t>://</a:t>
            </a:r>
            <a:r>
              <a:rPr lang="cs-CZ" sz="1200" dirty="0" smtClean="0">
                <a:hlinkClick r:id="rId4"/>
              </a:rPr>
              <a:t>skutrmania.cz/clanek/197-vespa-rocket-sidecar.html</a:t>
            </a:r>
            <a:endParaRPr lang="cs-CZ" sz="1200" dirty="0" smtClean="0"/>
          </a:p>
          <a:p>
            <a:r>
              <a:rPr lang="cs-CZ" sz="1200" dirty="0"/>
              <a:t>Obr 4. </a:t>
            </a:r>
          </a:p>
          <a:p>
            <a:r>
              <a:rPr lang="cs-CZ" sz="1200" dirty="0" smtClean="0">
                <a:hlinkClick r:id="rId5"/>
              </a:rPr>
              <a:t>http</a:t>
            </a:r>
            <a:r>
              <a:rPr lang="cs-CZ" sz="1200" dirty="0">
                <a:hlinkClick r:id="rId5"/>
              </a:rPr>
              <a:t>://</a:t>
            </a:r>
            <a:r>
              <a:rPr lang="cs-CZ" sz="1200" dirty="0" smtClean="0">
                <a:hlinkClick r:id="rId5"/>
              </a:rPr>
              <a:t>motodenik.cz/obrazky/59/1_full.jpg</a:t>
            </a:r>
            <a:endParaRPr lang="cs-CZ" sz="1200" dirty="0" smtClean="0"/>
          </a:p>
          <a:p>
            <a:pPr lvl="0"/>
            <a:r>
              <a:rPr lang="cs-CZ" sz="1200" dirty="0">
                <a:solidFill>
                  <a:prstClr val="black"/>
                </a:solidFill>
              </a:rPr>
              <a:t> Obr.5</a:t>
            </a:r>
            <a:r>
              <a:rPr lang="cs-CZ" sz="1200" dirty="0" smtClean="0">
                <a:solidFill>
                  <a:prstClr val="black"/>
                </a:solidFill>
              </a:rPr>
              <a:t>.</a:t>
            </a:r>
          </a:p>
          <a:p>
            <a:pPr lvl="0"/>
            <a:r>
              <a:rPr lang="cs-CZ" sz="1200" dirty="0" smtClean="0">
                <a:solidFill>
                  <a:prstClr val="black"/>
                </a:solidFill>
                <a:hlinkClick r:id="rId6"/>
              </a:rPr>
              <a:t>http</a:t>
            </a:r>
            <a:r>
              <a:rPr lang="cs-CZ" sz="1200" dirty="0">
                <a:solidFill>
                  <a:prstClr val="black"/>
                </a:solidFill>
                <a:hlinkClick r:id="rId6"/>
              </a:rPr>
              <a:t>://</a:t>
            </a:r>
            <a:r>
              <a:rPr lang="cs-CZ" sz="1200" dirty="0" smtClean="0">
                <a:solidFill>
                  <a:prstClr val="black"/>
                </a:solidFill>
                <a:hlinkClick r:id="rId6"/>
              </a:rPr>
              <a:t>hustavidea.cz/motocykl-pro-odvazne</a:t>
            </a:r>
            <a:endParaRPr lang="cs-CZ" sz="1200" dirty="0" smtClean="0">
              <a:solidFill>
                <a:prstClr val="black"/>
              </a:solidFill>
            </a:endParaRPr>
          </a:p>
          <a:p>
            <a:r>
              <a:rPr lang="cs-CZ" sz="1200" dirty="0"/>
              <a:t>Obr.6. </a:t>
            </a:r>
            <a:r>
              <a:rPr lang="cs-CZ" sz="1200" dirty="0">
                <a:hlinkClick r:id="rId7"/>
              </a:rPr>
              <a:t>http://</a:t>
            </a:r>
            <a:r>
              <a:rPr lang="cs-CZ" sz="1200" dirty="0" smtClean="0">
                <a:hlinkClick r:id="rId7"/>
              </a:rPr>
              <a:t>media0.webgarden.name/images/media0:50335a7f52402.jpg/smajl%C3%ADk%202.jpg</a:t>
            </a:r>
            <a:endParaRPr lang="cs-CZ" sz="1200" dirty="0" smtClean="0"/>
          </a:p>
          <a:p>
            <a:r>
              <a:rPr lang="cs-CZ" sz="1200" dirty="0"/>
              <a:t>Obr.7</a:t>
            </a:r>
            <a:r>
              <a:rPr lang="cs-CZ" sz="1200" dirty="0" smtClean="0"/>
              <a:t>.</a:t>
            </a:r>
          </a:p>
          <a:p>
            <a:r>
              <a:rPr lang="cs-CZ" sz="1200" dirty="0" smtClean="0">
                <a:hlinkClick r:id="rId8"/>
              </a:rPr>
              <a:t>http</a:t>
            </a:r>
            <a:r>
              <a:rPr lang="cs-CZ" sz="1200" dirty="0">
                <a:hlinkClick r:id="rId8"/>
              </a:rPr>
              <a:t>://</a:t>
            </a:r>
            <a:r>
              <a:rPr lang="cs-CZ" sz="1200" dirty="0" smtClean="0">
                <a:hlinkClick r:id="rId8"/>
              </a:rPr>
              <a:t>www.yesterdays.nl/indian-1923-scout-pi-438.html?invis=0</a:t>
            </a:r>
            <a:endParaRPr lang="cs-CZ" sz="1200" dirty="0" smtClean="0"/>
          </a:p>
          <a:p>
            <a:r>
              <a:rPr lang="cs-CZ" sz="1200" dirty="0"/>
              <a:t>Obr.8. archiv </a:t>
            </a:r>
            <a:r>
              <a:rPr lang="cs-CZ" sz="1200" dirty="0" smtClean="0"/>
              <a:t>autora</a:t>
            </a:r>
          </a:p>
          <a:p>
            <a:r>
              <a:rPr lang="cs-CZ" sz="1200" dirty="0"/>
              <a:t>Obr.9</a:t>
            </a:r>
            <a:r>
              <a:rPr lang="cs-CZ" sz="1200" dirty="0" smtClean="0"/>
              <a:t>.</a:t>
            </a:r>
          </a:p>
          <a:p>
            <a:r>
              <a:rPr lang="cs-CZ" sz="1200" dirty="0" smtClean="0">
                <a:hlinkClick r:id="rId9"/>
              </a:rPr>
              <a:t>http</a:t>
            </a:r>
            <a:r>
              <a:rPr lang="cs-CZ" sz="1200" dirty="0">
                <a:hlinkClick r:id="rId9"/>
              </a:rPr>
              <a:t>://</a:t>
            </a:r>
            <a:r>
              <a:rPr lang="cs-CZ" sz="1200" dirty="0" smtClean="0">
                <a:hlinkClick r:id="rId9"/>
              </a:rPr>
              <a:t>img23.imageshack.us/img23/5612/vietnam7z.jpg</a:t>
            </a:r>
            <a:endParaRPr lang="cs-CZ" sz="1200" dirty="0" smtClean="0"/>
          </a:p>
          <a:p>
            <a:r>
              <a:rPr lang="cs-CZ" sz="1200" dirty="0"/>
              <a:t>Obr.10.</a:t>
            </a:r>
          </a:p>
          <a:p>
            <a:r>
              <a:rPr lang="cs-CZ" sz="1200" dirty="0">
                <a:hlinkClick r:id="rId10"/>
              </a:rPr>
              <a:t>http://</a:t>
            </a:r>
            <a:r>
              <a:rPr lang="cs-CZ" sz="1200" dirty="0" smtClean="0">
                <a:hlinkClick r:id="rId10"/>
              </a:rPr>
              <a:t>www.cestomila.cz/clanek/303-dotyky-severniho-vietnamu-hanoj-a-zatoka-ha-long/49-vietnam</a:t>
            </a:r>
            <a:endParaRPr lang="cs-CZ" sz="1200" dirty="0" smtClean="0"/>
          </a:p>
          <a:p>
            <a:endParaRPr lang="cs-CZ" sz="1200" dirty="0"/>
          </a:p>
          <a:p>
            <a:r>
              <a:rPr lang="cs-CZ" sz="1200" dirty="0" smtClean="0"/>
              <a:t>Literatura:</a:t>
            </a:r>
          </a:p>
          <a:p>
            <a:r>
              <a:rPr lang="cs-CZ" sz="1200" dirty="0" smtClean="0"/>
              <a:t>Dočkal, J.,: Seřizování a opravy motocyklů Jawa,  SNTL, Praha 1971</a:t>
            </a:r>
          </a:p>
          <a:p>
            <a:r>
              <a:rPr lang="cs-CZ" sz="1200" dirty="0" smtClean="0"/>
              <a:t>Husák, P.: Upravujeme motocykl pro závod, SNTL, Praha 1972</a:t>
            </a:r>
          </a:p>
          <a:p>
            <a:endParaRPr lang="cs-CZ" sz="1200" dirty="0" smtClean="0"/>
          </a:p>
          <a:p>
            <a:endParaRPr lang="cs-CZ" dirty="0"/>
          </a:p>
          <a:p>
            <a:endParaRPr lang="cs-CZ" dirty="0"/>
          </a:p>
          <a:p>
            <a:endParaRPr lang="cs-CZ" dirty="0" smtClean="0"/>
          </a:p>
          <a:p>
            <a:endParaRPr lang="cs-CZ" dirty="0"/>
          </a:p>
          <a:p>
            <a:endParaRPr lang="cs-CZ" dirty="0"/>
          </a:p>
          <a:p>
            <a:endParaRPr lang="cs-CZ" dirty="0" smtClean="0"/>
          </a:p>
          <a:p>
            <a:endParaRPr lang="cs-CZ" dirty="0"/>
          </a:p>
          <a:p>
            <a:endParaRPr lang="cs-CZ" dirty="0" smtClean="0"/>
          </a:p>
          <a:p>
            <a:endParaRPr lang="cs-CZ" dirty="0"/>
          </a:p>
          <a:p>
            <a:pPr lvl="0"/>
            <a:endParaRPr lang="cs-CZ" dirty="0" smtClean="0">
              <a:solidFill>
                <a:prstClr val="black"/>
              </a:solidFill>
            </a:endParaRPr>
          </a:p>
          <a:p>
            <a:pPr lvl="0"/>
            <a:endParaRPr lang="cs-CZ" dirty="0">
              <a:solidFill>
                <a:prstClr val="black"/>
              </a:solidFill>
            </a:endParaRPr>
          </a:p>
          <a:p>
            <a:endParaRPr lang="cs-CZ" dirty="0" smtClean="0"/>
          </a:p>
          <a:p>
            <a:endParaRPr lang="cs-CZ" dirty="0"/>
          </a:p>
          <a:p>
            <a:endParaRPr lang="cs-CZ" dirty="0" smtClean="0"/>
          </a:p>
          <a:p>
            <a:endParaRPr lang="cs-CZ" dirty="0"/>
          </a:p>
          <a:p>
            <a:endParaRPr lang="cs-CZ" dirty="0" smtClean="0"/>
          </a:p>
          <a:p>
            <a:endParaRPr lang="cs-CZ" dirty="0"/>
          </a:p>
          <a:p>
            <a:endParaRPr lang="cs-CZ" dirty="0" smtClean="0"/>
          </a:p>
          <a:p>
            <a:endParaRPr lang="cs-CZ" dirty="0"/>
          </a:p>
          <a:p>
            <a:endParaRPr lang="cs-CZ" dirty="0" smtClean="0"/>
          </a:p>
          <a:p>
            <a:endParaRPr lang="cs-CZ" dirty="0"/>
          </a:p>
        </p:txBody>
      </p:sp>
    </p:spTree>
    <p:extLst>
      <p:ext uri="{BB962C8B-B14F-4D97-AF65-F5344CB8AC3E}">
        <p14:creationId xmlns:p14="http://schemas.microsoft.com/office/powerpoint/2010/main" val="1401284820"/>
      </p:ext>
    </p:extLst>
  </p:cSld>
  <p:clrMapOvr>
    <a:masterClrMapping/>
  </p:clrMapOvr>
  <p:transition spd="slow">
    <p:pull/>
  </p:transition>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TC101790491[[fn=Mylar]]</Template>
  <TotalTime>263</TotalTime>
  <Words>269</Words>
  <Application>Microsoft Office PowerPoint</Application>
  <PresentationFormat>Předvádění na obrazovce (4:3)</PresentationFormat>
  <Paragraphs>85</Paragraphs>
  <Slides>10</Slides>
  <Notes>1</Notes>
  <HiddenSlides>0</HiddenSlides>
  <MMClips>0</MMClips>
  <ScaleCrop>false</ScaleCrop>
  <HeadingPairs>
    <vt:vector size="4" baseType="variant">
      <vt:variant>
        <vt:lpstr>Motiv</vt:lpstr>
      </vt:variant>
      <vt:variant>
        <vt:i4>3</vt:i4>
      </vt:variant>
      <vt:variant>
        <vt:lpstr>Nadpisy snímků</vt:lpstr>
      </vt:variant>
      <vt:variant>
        <vt:i4>10</vt:i4>
      </vt:variant>
    </vt:vector>
  </HeadingPairs>
  <TitlesOfParts>
    <vt:vector size="13" baseType="lpstr">
      <vt:lpstr>Motiv systému Office</vt:lpstr>
      <vt:lpstr>1_Motiv systému Office</vt:lpstr>
      <vt:lpstr>2_Motiv systému Office</vt:lpstr>
      <vt:lpstr>Název:             Historie motocyklů Autor:                    Mgr. Jaromír Kittel</vt:lpstr>
      <vt:lpstr>Anotace </vt:lpstr>
      <vt:lpstr>Historie  motocyklů </vt:lpstr>
      <vt:lpstr>Prezentace aplikace PowerPoint</vt:lpstr>
      <vt:lpstr>Prezentace aplikace PowerPoint</vt:lpstr>
      <vt:lpstr>Společenský vývoj motocyklů Konec 19.století a začátek 20.století  </vt:lpstr>
      <vt:lpstr>Prezentace aplikace PowerPoint</vt:lpstr>
      <vt:lpstr>Prezentace aplikace PowerPoint</vt:lpstr>
      <vt:lpstr>Prezentace aplikace PowerPoint</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Historie  motocyklů</dc:title>
  <dc:creator>Kittel</dc:creator>
  <cp:lastModifiedBy>Kittel</cp:lastModifiedBy>
  <cp:revision>24</cp:revision>
  <dcterms:created xsi:type="dcterms:W3CDTF">2013-03-21T12:09:43Z</dcterms:created>
  <dcterms:modified xsi:type="dcterms:W3CDTF">2013-03-23T18:12:05Z</dcterms:modified>
</cp:coreProperties>
</file>