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7" r:id="rId9"/>
    <p:sldId id="261" r:id="rId10"/>
    <p:sldId id="264" r:id="rId11"/>
    <p:sldId id="265" r:id="rId12"/>
    <p:sldId id="268" r:id="rId13"/>
    <p:sldId id="269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7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66FF33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13" autoAdjust="0"/>
    <p:restoredTop sz="94643" autoAdjust="0"/>
  </p:normalViewPr>
  <p:slideViewPr>
    <p:cSldViewPr>
      <p:cViewPr>
        <p:scale>
          <a:sx n="100" d="100"/>
          <a:sy n="100" d="100"/>
        </p:scale>
        <p:origin x="-2028" y="-3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1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58AC-4FE5-4064-9A50-4D5CA424540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8458200" cy="237626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Celá čísla </a:t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HRA</a:t>
            </a:r>
            <a:endParaRPr lang="cs-CZ" b="1" dirty="0">
              <a:solidFill>
                <a:srgbClr val="002060"/>
              </a:solidFill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</a:t>
            </a:r>
            <a:r>
              <a:rPr lang="cs-CZ" smtClean="0"/>
              <a:t>: </a:t>
            </a:r>
            <a:r>
              <a:rPr lang="cs-CZ" b="1" smtClean="0"/>
              <a:t>CZ.1.07/1.4.00/21.2149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27. 11. 2012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VY_32_INOVACE_28_M_Celá čísla hra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Celá čísla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slouží k procvičení sčítání a odčítání celých čísel, rozvíjí schopnost aplikovat vědomosti na konkrétních příkladech, podporuje týmovou spolupráci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7.ročník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Matematika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Matematika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sz="3900" dirty="0" smtClean="0">
              <a:solidFill>
                <a:srgbClr val="002060"/>
              </a:solidFill>
            </a:endParaRPr>
          </a:p>
          <a:p>
            <a:r>
              <a:rPr lang="cs-CZ" sz="3900" dirty="0" smtClean="0">
                <a:solidFill>
                  <a:srgbClr val="002060"/>
                </a:solidFill>
              </a:rPr>
              <a:t>Žáci se rozdělí do skupin.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Kontrola odpovědi: Po kliknutí pod zadáním otázky se zobrazí správná odpověď. Další kliknutí – zpět - na výběr otázek.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Za správnou odpověď získává skupina bod.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Body zapisujeme na tabuli.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Pro samostatné procvičení učiva - možno hrát individuálně na PC.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2" y="2852936"/>
          <a:ext cx="4824534" cy="2560320"/>
        </p:xfrm>
        <a:graphic>
          <a:graphicData uri="http://schemas.openxmlformats.org/drawingml/2006/table">
            <a:tbl>
              <a:tblPr bandRow="1">
                <a:tableStyleId>{284E427A-3D55-4303-BF80-6455036E1DE7}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2" action="ppaction://hlinksldjump"/>
                        </a:rPr>
                        <a:t>1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3" action="ppaction://hlinksldjump"/>
                        </a:rPr>
                        <a:t>2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4" action="ppaction://hlinksldjump"/>
                        </a:rPr>
                        <a:t>3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2" action="ppaction://hlinksldjump"/>
                        </a:rPr>
                        <a:t>21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(- 51) + (- 62)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	(- 51) + (- 62) = -113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2.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45 + (- 28) =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424847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45 + (- 28) = 17</a:t>
            </a:r>
            <a:endParaRPr lang="cs-CZ" dirty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3.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(- 58) – (- 49) =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(- 58) – (- 49) </a:t>
            </a:r>
            <a:r>
              <a:rPr lang="cs-CZ" smtClean="0"/>
              <a:t>= - 58 + 49 = -9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452320" y="551723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4.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82 + (- 64) =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2060"/>
                </a:solidFill>
              </a:rPr>
              <a:t>82 + (- 64) = 18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508104" y="44371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030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46 + (- 128)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46 + (- 128) = - 82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386104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6.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65 – (- 48) =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65 – (- 48) = 65 + 48 = 113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2708920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7.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- 15 + 28 – 42 + 17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 - 15 + 28 – 42 + </a:t>
            </a:r>
            <a:r>
              <a:rPr lang="cs-CZ" smtClean="0"/>
              <a:t>17 = - 12 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228184" y="350100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8.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- (- 43) + 28 =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- (- 43) + 28 = 43 + 28 = 76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	 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732240" y="530120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9.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- 43 + 28 =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- 43 + 28 = - 15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72200" y="26369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- 56 – 48 +123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-56 – 48 +123 = 18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11.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28 – 33 – 15 =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28 – 33 – 15 = - 20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12.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8 – 14 + 28 – 44 =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8 – 14 + 28 – 44 = - 12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588224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13.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77 + 28 - 245 = 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 77 + 28 - 245 = 105  - 245 = - 140 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12 + (- 27) =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12 + (- 27) = - 15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78 – 92 + 48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78 – 92 + 48 = 126 – 92 = 34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16.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- 35 – 56 – 12 =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56992"/>
            <a:ext cx="8229600" cy="32012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- 35 – 56 – 12 = - 103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72200" y="494116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17.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(+ 29) – (- 38)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(+ 29) – (- 38) = 29 + 38 = 67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18.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6 – 12 + 4 – 8 + 5 – 7 =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6 – 12 + 4 – 8 + 5 – 7 = -12 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19.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7 + 8 – 9 + 7 – 14 =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7 + 8 – 9 + 7 – 14 = -1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20.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- (-32) + (- 41)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- (-32) + (- 41) = 32 – 41 = -9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noFill/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21.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(- 25) – (- 56)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     (- 25) – (- 56) = - 25 + 56 = 31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455</TotalTime>
  <Words>316</Words>
  <Application>Microsoft Office PowerPoint</Application>
  <PresentationFormat>Předvádění na obrazovce (4:3)</PresentationFormat>
  <Paragraphs>131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Celá čísla  HRA</vt:lpstr>
      <vt:lpstr>Prezentace aplikace PowerPoint</vt:lpstr>
      <vt:lpstr>Pravidla</vt:lpstr>
      <vt:lpstr>Prezentace aplikace PowerPoint</vt:lpstr>
      <vt:lpstr>1.  (- 51) + (- 62) =</vt:lpstr>
      <vt:lpstr>2.   45 + (- 28) = </vt:lpstr>
      <vt:lpstr>3.  (- 58) – (- 49) = </vt:lpstr>
      <vt:lpstr>4.   82 + (- 64) = </vt:lpstr>
      <vt:lpstr>5.  46 + (- 128) =  </vt:lpstr>
      <vt:lpstr>6.  65 – (- 48) =</vt:lpstr>
      <vt:lpstr>7.  - 15 + 28 – 42 + 17 =  </vt:lpstr>
      <vt:lpstr>8.  - (- 43) + 28 = </vt:lpstr>
      <vt:lpstr>9.  - 43 + 28 = </vt:lpstr>
      <vt:lpstr>10.  - 56 – 48 +123 =</vt:lpstr>
      <vt:lpstr>11. 28 – 33 – 15 = </vt:lpstr>
      <vt:lpstr>12. 8 – 14 + 28 – 44 =  </vt:lpstr>
      <vt:lpstr>13. 77 + 28 - 245 =   </vt:lpstr>
      <vt:lpstr>14. 12 + (- 27) =  </vt:lpstr>
      <vt:lpstr>15.  78 – 92 + 48 =</vt:lpstr>
      <vt:lpstr>16. - 35 – 56 – 12 =  </vt:lpstr>
      <vt:lpstr>17. (+ 29) – (- 38) =</vt:lpstr>
      <vt:lpstr>18. 6 – 12 + 4 – 8 + 5 – 7 = </vt:lpstr>
      <vt:lpstr>19. 7 + 8 – 9 + 7 – 14 =  </vt:lpstr>
      <vt:lpstr>20.  - (-32) + (- 41) =</vt:lpstr>
      <vt:lpstr>21. (- 25) – (- 56) =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Miroslava Pospíšilová, Mgr.</cp:lastModifiedBy>
  <cp:revision>99</cp:revision>
  <dcterms:created xsi:type="dcterms:W3CDTF">2012-04-29T12:49:10Z</dcterms:created>
  <dcterms:modified xsi:type="dcterms:W3CDTF">2013-02-06T11:59:15Z</dcterms:modified>
</cp:coreProperties>
</file>