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  <p:sldMasterId id="2147483672" r:id="rId3"/>
  </p:sldMasterIdLst>
  <p:notesMasterIdLst>
    <p:notesMasterId r:id="rId10"/>
  </p:notesMasterIdLst>
  <p:sldIdLst>
    <p:sldId id="271" r:id="rId4"/>
    <p:sldId id="257" r:id="rId5"/>
    <p:sldId id="272" r:id="rId6"/>
    <p:sldId id="261" r:id="rId7"/>
    <p:sldId id="274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4245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708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31403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5714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2020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16737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89252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52753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36278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59460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536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23.11.2012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844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http://jafi3.php5.cz/houby/img00132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jafi3.php5.cz/houby/img000130.jpg" TargetMode="External"/><Relationship Id="rId5" Type="http://schemas.openxmlformats.org/officeDocument/2006/relationships/hyperlink" Target="http://jafi3.php5.cz/houby/img00128.jpg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jafi3.php5.cz/houby" TargetMode="Externa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satweb.cz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28.xml"/><Relationship Id="rId4" Type="http://schemas.openxmlformats.org/officeDocument/2006/relationships/hyperlink" Target="http://knihy.cpress.cz/informatika-a-vypocetni-technika-pro-stredni-skol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VY_32_INOVACE_026.ICT.34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stránek – úprava obrázků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026.ICT.34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Tvorba webových stránek – úprava obrázků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</a:t>
            </a:r>
            <a:r>
              <a:rPr lang="cs-CZ" sz="2800" dirty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1 048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04. 04.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HTML, www, web, internet, obrázky, fotogalerie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/>
              <a:t>: </a:t>
            </a:r>
            <a:r>
              <a:rPr lang="cs-CZ" sz="2800" dirty="0" smtClean="0"/>
              <a:t>Úprava obrázku pomocí </a:t>
            </a:r>
            <a:r>
              <a:rPr lang="cs-CZ" sz="2800" dirty="0"/>
              <a:t>programu Microsoft Picture </a:t>
            </a:r>
            <a:r>
              <a:rPr lang="cs-CZ" sz="2800" dirty="0" smtClean="0"/>
              <a:t>Manager. Náhledy obrázků pro vytvoření fotogalerie.</a:t>
            </a:r>
            <a:endParaRPr lang="cs-CZ" sz="2800" dirty="0"/>
          </a:p>
          <a:p>
            <a:pPr algn="just"/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úprava obrázků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1703" y="2276874"/>
            <a:ext cx="2976331" cy="223224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77200" y="2924944"/>
            <a:ext cx="2976000" cy="2232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58582" y="4016877"/>
            <a:ext cx="2976000" cy="2232000"/>
          </a:xfrm>
          <a:prstGeom prst="rect">
            <a:avLst/>
          </a:prstGeom>
        </p:spPr>
      </p:pic>
      <p:sp>
        <p:nvSpPr>
          <p:cNvPr id="9" name="Zástupný symbol pro obsah 2"/>
          <p:cNvSpPr txBox="1">
            <a:spLocks/>
          </p:cNvSpPr>
          <p:nvPr/>
        </p:nvSpPr>
        <p:spPr>
          <a:xfrm>
            <a:off x="611560" y="1397541"/>
            <a:ext cx="8229600" cy="720080"/>
          </a:xfrm>
          <a:prstGeom prst="rect">
            <a:avLst/>
          </a:prstGeom>
        </p:spPr>
        <p:txBody>
          <a:bodyPr>
            <a:normAutofit fontScale="4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DUM zaměřený na úpravu obrázků (fotografií).</a:t>
            </a:r>
          </a:p>
          <a:p>
            <a:r>
              <a:rPr lang="cs-CZ" dirty="0" smtClean="0"/>
              <a:t>Obrázky upravujeme pomocí programu Microsoft Picture Manager, který je součástí Microsoft Office.</a:t>
            </a:r>
          </a:p>
          <a:p>
            <a:r>
              <a:rPr lang="cs-CZ" dirty="0" smtClean="0"/>
              <a:t>Takto upravené obrázky (fotografie) použijeme v následujícím DUMu pro vytvoření fotogalerie.</a:t>
            </a:r>
          </a:p>
          <a:p>
            <a:endParaRPr lang="cs-CZ" dirty="0" smtClean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83568" y="5156944"/>
            <a:ext cx="5112568" cy="119940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300" dirty="0" smtClean="0"/>
              <a:t>Pokud nemáš vlastní obrázky (fotografie) použij uvedené odkazy :</a:t>
            </a:r>
          </a:p>
          <a:p>
            <a:pPr marL="0" indent="0">
              <a:buNone/>
            </a:pPr>
            <a:r>
              <a:rPr lang="cs-CZ" sz="1200" dirty="0" smtClean="0">
                <a:hlinkClick r:id="rId5"/>
              </a:rPr>
              <a:t>http://jafi3.php5.cz/houby/img00128.jpg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jafi3.php5.cz/houby/img00130.jpg</a:t>
            </a:r>
            <a:endParaRPr lang="cs-CZ" sz="1200" dirty="0"/>
          </a:p>
          <a:p>
            <a:pPr marL="0" indent="0">
              <a:buNone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jafi3.php5.cz/houby/img00132.jpg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300" dirty="0" smtClean="0"/>
          </a:p>
        </p:txBody>
      </p:sp>
    </p:spTree>
    <p:extLst>
      <p:ext uri="{BB962C8B-B14F-4D97-AF65-F5344CB8AC3E}">
        <p14:creationId xmlns:p14="http://schemas.microsoft.com/office/powerpoint/2010/main" val="2159989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úprava obrázků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3330" y="1124744"/>
            <a:ext cx="769509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Úkol 1.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dirty="0"/>
              <a:t>Ve svém </a:t>
            </a:r>
            <a:r>
              <a:rPr lang="cs-CZ" sz="1400" dirty="0" smtClean="0"/>
              <a:t>website vytvoř </a:t>
            </a:r>
            <a:r>
              <a:rPr lang="cs-CZ" sz="1400" dirty="0"/>
              <a:t>složku </a:t>
            </a:r>
            <a:r>
              <a:rPr lang="cs-CZ" sz="1400" i="1" dirty="0" smtClean="0"/>
              <a:t>..\images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dirty="0" smtClean="0"/>
              <a:t>Z </a:t>
            </a:r>
            <a:r>
              <a:rPr lang="cs-CZ" sz="1400" dirty="0"/>
              <a:t>adresy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jafi3.php5.cz/houby</a:t>
            </a:r>
            <a:r>
              <a:rPr lang="cs-CZ" sz="1400" dirty="0" smtClean="0"/>
              <a:t>  </a:t>
            </a:r>
            <a:r>
              <a:rPr lang="cs-CZ" sz="1400" dirty="0"/>
              <a:t>zkopíruj obrázky do složky </a:t>
            </a:r>
            <a:r>
              <a:rPr lang="cs-CZ" sz="1400" i="1" dirty="0" smtClean="0"/>
              <a:t>..\images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dirty="0"/>
              <a:t>Ve svém website vytvoř složku </a:t>
            </a:r>
            <a:r>
              <a:rPr lang="cs-CZ" sz="1400" i="1" dirty="0"/>
              <a:t>..\data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dirty="0" smtClean="0"/>
              <a:t>Ve složce </a:t>
            </a:r>
            <a:r>
              <a:rPr lang="cs-CZ" sz="1400" i="1" dirty="0" smtClean="0"/>
              <a:t>..\data </a:t>
            </a:r>
            <a:r>
              <a:rPr lang="cs-CZ" sz="1400" dirty="0" smtClean="0"/>
              <a:t>vytvoř nový soubor ..\</a:t>
            </a:r>
            <a:r>
              <a:rPr lang="cs-CZ" sz="1400" i="1" dirty="0" smtClean="0"/>
              <a:t>foto_popis.xlsx</a:t>
            </a:r>
            <a:endParaRPr lang="cs-CZ" sz="1400" dirty="0"/>
          </a:p>
          <a:p>
            <a:pPr marL="342900" indent="-342900">
              <a:buFont typeface="+mj-lt"/>
              <a:buAutoNum type="alphaLcParenR"/>
            </a:pPr>
            <a:r>
              <a:rPr lang="cs-CZ" sz="1400" dirty="0"/>
              <a:t>Zjisti </a:t>
            </a:r>
            <a:r>
              <a:rPr lang="cs-CZ" sz="1400" dirty="0" smtClean="0"/>
              <a:t>a zapiš názvy </a:t>
            </a:r>
            <a:r>
              <a:rPr lang="cs-CZ" sz="1400" dirty="0"/>
              <a:t>obrázků, velikost obrázků v kB, rozměry obrázků v </a:t>
            </a:r>
            <a:r>
              <a:rPr lang="cs-CZ" sz="1400" dirty="0" smtClean="0"/>
              <a:t>pixelech a </a:t>
            </a:r>
            <a:r>
              <a:rPr lang="cs-CZ" sz="1400" dirty="0"/>
              <a:t>poměr </a:t>
            </a:r>
            <a:r>
              <a:rPr lang="cs-CZ" sz="1400" dirty="0" smtClean="0"/>
              <a:t>stran do souboru </a:t>
            </a:r>
            <a:r>
              <a:rPr lang="cs-CZ" sz="1400" i="1" dirty="0" smtClean="0"/>
              <a:t>..\data\foto_popis.xlsx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dirty="0" smtClean="0"/>
              <a:t>Uprav </a:t>
            </a:r>
            <a:r>
              <a:rPr lang="cs-CZ" sz="1400" dirty="0"/>
              <a:t>rozměry obrázků na 120 x 90 </a:t>
            </a:r>
            <a:r>
              <a:rPr lang="cs-CZ" sz="1400" dirty="0" smtClean="0"/>
              <a:t>pixelů.</a:t>
            </a:r>
            <a:endParaRPr lang="cs-CZ" sz="1400" dirty="0"/>
          </a:p>
          <a:p>
            <a:pPr marL="342900" indent="-342900">
              <a:buFont typeface="+mj-lt"/>
              <a:buAutoNum type="alphaLcParenR"/>
            </a:pPr>
            <a:r>
              <a:rPr lang="cs-CZ" sz="1400" dirty="0"/>
              <a:t>Upravené obrázky Ulož jako... xxxxxx_s, kde xxxxxx je původní název </a:t>
            </a:r>
            <a:r>
              <a:rPr lang="cs-CZ" sz="1400" dirty="0" smtClean="0"/>
              <a:t>obrázku.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dirty="0" smtClean="0"/>
              <a:t>Doplň aktualizované informace do </a:t>
            </a:r>
            <a:r>
              <a:rPr lang="cs-CZ" sz="1400" dirty="0"/>
              <a:t>souboru </a:t>
            </a:r>
            <a:r>
              <a:rPr lang="cs-CZ" sz="1400" i="1" dirty="0"/>
              <a:t>..\data\foto_popis.xlsx</a:t>
            </a:r>
          </a:p>
          <a:p>
            <a:pPr marL="342900" indent="-342900">
              <a:buFont typeface="+mj-lt"/>
              <a:buAutoNum type="alphaLcParenR"/>
            </a:pPr>
            <a:endParaRPr lang="cs-CZ" sz="1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3252963"/>
              </p:ext>
            </p:extLst>
          </p:nvPr>
        </p:nvGraphicFramePr>
        <p:xfrm>
          <a:off x="755576" y="3643629"/>
          <a:ext cx="7715200" cy="2712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8800"/>
                <a:gridCol w="1928800"/>
                <a:gridCol w="1928800"/>
                <a:gridCol w="1928800"/>
              </a:tblGrid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Název obrázku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Velikost v kB</a:t>
                      </a:r>
                    </a:p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Rozměry v pixelech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Poměr stran</a:t>
                      </a:r>
                      <a:endParaRPr lang="cs-CZ" sz="1400" dirty="0"/>
                    </a:p>
                  </a:txBody>
                  <a:tcPr/>
                </a:tc>
              </a:tr>
              <a:tr h="292032">
                <a:tc>
                  <a:txBody>
                    <a:bodyPr/>
                    <a:lstStyle/>
                    <a:p>
                      <a:r>
                        <a:rPr lang="cs-CZ" dirty="0" smtClean="0"/>
                        <a:t>img00128.jpg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960 x 720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4:3</a:t>
                      </a:r>
                    </a:p>
                  </a:txBody>
                  <a:tcPr/>
                </a:tc>
              </a:tr>
              <a:tr h="292032">
                <a:tc>
                  <a:txBody>
                    <a:bodyPr/>
                    <a:lstStyle/>
                    <a:p>
                      <a:r>
                        <a:rPr lang="cs-CZ" dirty="0" smtClean="0"/>
                        <a:t>img00130.jpg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292032">
                <a:tc>
                  <a:txBody>
                    <a:bodyPr/>
                    <a:lstStyle/>
                    <a:p>
                      <a:r>
                        <a:rPr lang="cs-CZ" dirty="0" smtClean="0"/>
                        <a:t>img00132.jpg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292032">
                <a:tc>
                  <a:txBody>
                    <a:bodyPr/>
                    <a:lstStyle/>
                    <a:p>
                      <a:r>
                        <a:rPr lang="cs-CZ" dirty="0" smtClean="0"/>
                        <a:t>img00128_s.jpg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29203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img00130_s.jpg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9203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img00132_s.jpg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 rot="1479121">
            <a:off x="2478520" y="4924834"/>
            <a:ext cx="4124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Vzor souboru foto_popis.xlsx (viz bod d) )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771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úprava obrázků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VY_32_INOVACE_026.ICT.34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3330" y="1124744"/>
            <a:ext cx="592514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Úkol 2.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dirty="0" smtClean="0"/>
              <a:t>Prozkoumej další možnosti </a:t>
            </a:r>
            <a:r>
              <a:rPr lang="cs-CZ" sz="1400" dirty="0"/>
              <a:t>programu Picture </a:t>
            </a:r>
            <a:r>
              <a:rPr lang="cs-CZ" sz="1400" dirty="0" smtClean="0"/>
              <a:t>Manager.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400" dirty="0" smtClean="0"/>
              <a:t>Vyzkoušej a porovnej možnosti úprav ve svém oblíbeném editoru obrázků.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2060848"/>
            <a:ext cx="5855149" cy="4096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368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úprava obrázků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71134" y="1340768"/>
            <a:ext cx="7632848" cy="51552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3200" dirty="0" err="1" smtClean="0">
                <a:solidFill>
                  <a:prstClr val="black"/>
                </a:solidFill>
                <a:hlinkClick r:id="rId2"/>
              </a:rPr>
              <a:t>jafi3.php5.cz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200" dirty="0"/>
              <a:t>http://jafi3.php5.cz je výukový web autora DUMu 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>
                <a:hlinkClick r:id="rId3"/>
              </a:rPr>
              <a:t>http://www.jakpsatweb.cz</a:t>
            </a:r>
            <a:endParaRPr lang="cs-CZ" sz="3200" dirty="0"/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Doporučená literatura: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4"/>
              </a:rPr>
              <a:t>P. Roubal, Informatika a výpočetní technika pro střední školy - Praktická učebnice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Použité zdroje:</a:t>
            </a:r>
          </a:p>
          <a:p>
            <a:pPr algn="ctr">
              <a:spcBef>
                <a:spcPts val="600"/>
              </a:spcBef>
            </a:pPr>
            <a:r>
              <a:rPr lang="cs-CZ" sz="2800" dirty="0" smtClean="0">
                <a:solidFill>
                  <a:prstClr val="black"/>
                </a:solidFill>
              </a:rPr>
              <a:t>Veškerý obsah včetně obrázků je dílem </a:t>
            </a:r>
            <a:r>
              <a:rPr lang="cs-CZ" sz="2800" dirty="0">
                <a:solidFill>
                  <a:prstClr val="black"/>
                </a:solidFill>
              </a:rPr>
              <a:t>autora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OA a JŠ Jihlava, VY_32_INOVACE_026.ICT.34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26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992</TotalTime>
  <Words>339</Words>
  <Application>Microsoft Office PowerPoint</Application>
  <PresentationFormat>Předvádění na obrazovce (4:3)</PresentationFormat>
  <Paragraphs>78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Motiv sady Office</vt:lpstr>
      <vt:lpstr>Motiv systému Office</vt:lpstr>
      <vt:lpstr>1_Motiv systému Office</vt:lpstr>
      <vt:lpstr>Prezentace aplikace PowerPoint</vt:lpstr>
      <vt:lpstr>Prezentace aplikace PowerPoint</vt:lpstr>
      <vt:lpstr>Tvorba webových stránek – úprava obrázků</vt:lpstr>
      <vt:lpstr>Tvorba webových stránek – úprava obrázků</vt:lpstr>
      <vt:lpstr>Tvorba webových stránek – úprava obrázků</vt:lpstr>
      <vt:lpstr>Tvorba webových stránek – úprava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026.ICT.34</dc:title>
  <dc:creator>Fišer Jaroslav</dc:creator>
  <cp:keywords>CZ.1.07/1.5.00/34.0744</cp:keywords>
  <cp:lastModifiedBy>Fiser</cp:lastModifiedBy>
  <cp:revision>159</cp:revision>
  <dcterms:created xsi:type="dcterms:W3CDTF">2012-10-03T08:25:35Z</dcterms:created>
  <dcterms:modified xsi:type="dcterms:W3CDTF">2013-04-09T09:26:27Z</dcterms:modified>
</cp:coreProperties>
</file>