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CA7A8E6-EA46-4D85-BE88-2B8D98E03433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F4B5877-82F9-46F5-8F29-E28FCCBB072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3%9Av%C4%9B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Typy účtů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</a:t>
            </a:r>
            <a:r>
              <a:rPr lang="cs-CZ" dirty="0" smtClean="0"/>
              <a:t>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63505214"/>
              </p:ext>
            </p:extLst>
          </p:nvPr>
        </p:nvGraphicFramePr>
        <p:xfrm>
          <a:off x="611560" y="1268413"/>
          <a:ext cx="6912768" cy="3888794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VY_11_INOVACE_EKO10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EKO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Bankovnictví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Typy účtů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Piskačová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8.9.2012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typy bankovních účtů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279264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Nadpis 7"/>
          <p:cNvSpPr>
            <a:spLocks noGrp="1"/>
          </p:cNvSpPr>
          <p:nvPr>
            <p:ph type="title" idx="4294967295"/>
          </p:nvPr>
        </p:nvSpPr>
        <p:spPr>
          <a:xfrm>
            <a:off x="0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       </a:t>
            </a:r>
            <a:r>
              <a:rPr lang="cs-CZ" sz="3200" dirty="0" smtClean="0"/>
              <a:t>DIGITÁLNÍ UČEBNÍ MATERIÁL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2534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Podle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měny,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ve které je účet veden, se účty rozlišují na účty v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tuzemské měně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devizové účty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které jsou vedeny v cizích měnách. </a:t>
            </a: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Devizové účty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mají větší význam v ekonomikách, které nemají tuzemskou měnu volně směnitelnou.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Dělení podle účelu účtu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 algn="just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Běžný účet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účet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slouží především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snadnější hotovostní i bezhotovostní správě, manipulaci a hospodaření s finančními prostředky (převody, platby, vklady).</a:t>
            </a: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Spořící účet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účet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slouží nejčastěji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ke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spoření nebo ukládání dočasně volných finančních prostředků s vyšším úročením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559425"/>
          </a:xfrm>
        </p:spPr>
        <p:txBody>
          <a:bodyPr/>
          <a:lstStyle/>
          <a:p>
            <a:pPr algn="just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Termínovaný vklad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účet slouží k uložení volných finančních prostředků s vyšším úročením.</a:t>
            </a: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  <a:hlinkClick r:id="rId2" tooltip="Úvěr"/>
            </a:endParaRPr>
          </a:p>
          <a:p>
            <a:pPr algn="just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Úvěrový účet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účet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na kterém banka eviduje stav poskytnutého úvěru. </a:t>
            </a: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Neúročený účet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například notářská úschova.</a:t>
            </a: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Loro a Nostro účet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běžný účet, který vede banka bance v zahraničí.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</TotalTime>
  <Words>200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Typy účtů</vt:lpstr>
      <vt:lpstr>         DIGITÁLNÍ UČEBNÍ MATERIÁL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Typy účtů</dc:title>
  <dc:creator>Lenka Bombera Piskač</dc:creator>
  <cp:lastModifiedBy>Dum</cp:lastModifiedBy>
  <cp:revision>3</cp:revision>
  <dcterms:created xsi:type="dcterms:W3CDTF">2013-04-09T19:29:33Z</dcterms:created>
  <dcterms:modified xsi:type="dcterms:W3CDTF">2013-04-09T19:48:33Z</dcterms:modified>
</cp:coreProperties>
</file>