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9"/>
  </p:notesMasterIdLst>
  <p:sldIdLst>
    <p:sldId id="271" r:id="rId3"/>
    <p:sldId id="257" r:id="rId4"/>
    <p:sldId id="277" r:id="rId5"/>
    <p:sldId id="272" r:id="rId6"/>
    <p:sldId id="280" r:id="rId7"/>
    <p:sldId id="27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9" d="100"/>
          <a:sy n="109" d="100"/>
        </p:scale>
        <p:origin x="-960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08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VY_32_INOVACE_027.ICT.34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knihy.cpress.cz/informatika-a-vypocetni-technika-pro-stredni-skol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VY_32_INOVACE_027.ICT.34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stránek – obrázky jako odkazy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176422" cy="4728018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027.ICT.34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Tvorba webových stránek – obrázky jako odkazy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smtClean="0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395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</a:t>
            </a:r>
            <a:r>
              <a:rPr lang="cs-CZ" sz="2800" dirty="0" err="1" smtClean="0"/>
              <a:t>CC</a:t>
            </a:r>
            <a:r>
              <a:rPr lang="cs-CZ" sz="2800" dirty="0" smtClean="0"/>
              <a:t>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09. 04.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HTML, www, web, internet, obrázky, fotogalerie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/>
              <a:t>: </a:t>
            </a:r>
            <a:r>
              <a:rPr lang="cs-CZ" sz="2800" dirty="0" smtClean="0"/>
              <a:t>Vložení obrázku. Text, obrázek jako odkaz </a:t>
            </a:r>
            <a:r>
              <a:rPr lang="cs-CZ" sz="2800" smtClean="0"/>
              <a:t>na obrázek.</a:t>
            </a:r>
            <a:endParaRPr lang="cs-CZ" sz="2800" dirty="0"/>
          </a:p>
          <a:p>
            <a:pPr algn="just"/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VY_32_INOVACE_027.ICT.34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2831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obrázky jako odkazy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VY_32_INOVACE_027.ICT.34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683568" y="3542134"/>
            <a:ext cx="7935303" cy="263840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800" i="1" dirty="0" smtClean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653138"/>
              </p:ext>
            </p:extLst>
          </p:nvPr>
        </p:nvGraphicFramePr>
        <p:xfrm>
          <a:off x="827584" y="3573016"/>
          <a:ext cx="7715200" cy="271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8800"/>
                <a:gridCol w="1928800"/>
                <a:gridCol w="1928800"/>
                <a:gridCol w="1928800"/>
              </a:tblGrid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Název obrázku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Velikost v kB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Rozměry v pixelech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Poměr stran</a:t>
                      </a:r>
                      <a:endParaRPr lang="cs-CZ" sz="1400" dirty="0"/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r>
                        <a:rPr lang="cs-CZ" dirty="0" smtClean="0"/>
                        <a:t>img00128.jpg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960 x 720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4:3</a:t>
                      </a:r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r>
                        <a:rPr lang="cs-CZ" dirty="0" smtClean="0"/>
                        <a:t>img00130.jpg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960 x 720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4:3</a:t>
                      </a:r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r>
                        <a:rPr lang="cs-CZ" dirty="0" smtClean="0"/>
                        <a:t>img00132.jpg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960 x 720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4:3</a:t>
                      </a:r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r>
                        <a:rPr lang="cs-CZ" dirty="0" smtClean="0"/>
                        <a:t>img00128_s.jpg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 x 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4:3</a:t>
                      </a:r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img00130_s.jpg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 x 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4:3</a:t>
                      </a:r>
                      <a:endParaRPr lang="cs-CZ" dirty="0"/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img00132_s.jpg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 x 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4:3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Zástupný symbol pro obsah 2"/>
          <p:cNvSpPr txBox="1">
            <a:spLocks/>
          </p:cNvSpPr>
          <p:nvPr/>
        </p:nvSpPr>
        <p:spPr>
          <a:xfrm>
            <a:off x="827583" y="980729"/>
            <a:ext cx="7791287" cy="93610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 dirty="0" smtClean="0"/>
              <a:t>Připomínáme: </a:t>
            </a:r>
            <a:br>
              <a:rPr lang="cs-CZ" sz="1800" dirty="0" smtClean="0"/>
            </a:br>
            <a:r>
              <a:rPr lang="cs-CZ" sz="1800" dirty="0" smtClean="0"/>
              <a:t>V </a:t>
            </a:r>
            <a:r>
              <a:rPr lang="cs-CZ" sz="1800" dirty="0" err="1" smtClean="0"/>
              <a:t>DUMu</a:t>
            </a:r>
            <a:r>
              <a:rPr lang="cs-CZ" sz="1800" dirty="0" smtClean="0"/>
              <a:t> </a:t>
            </a:r>
            <a:r>
              <a:rPr lang="cs-CZ" sz="1800" dirty="0" err="1" smtClean="0"/>
              <a:t>026.ICT.34</a:t>
            </a:r>
            <a:r>
              <a:rPr lang="cs-CZ" sz="1800" dirty="0" smtClean="0"/>
              <a:t> </a:t>
            </a:r>
            <a:r>
              <a:rPr lang="cs-CZ" sz="1800" dirty="0"/>
              <a:t>jsme </a:t>
            </a:r>
            <a:r>
              <a:rPr lang="cs-CZ" sz="1800" dirty="0" smtClean="0"/>
              <a:t>v našem </a:t>
            </a:r>
            <a:r>
              <a:rPr lang="cs-CZ" sz="1800" dirty="0" err="1" smtClean="0"/>
              <a:t>website</a:t>
            </a:r>
            <a:r>
              <a:rPr lang="cs-CZ" sz="1800" dirty="0" smtClean="0"/>
              <a:t> do složky </a:t>
            </a:r>
            <a:r>
              <a:rPr lang="cs-CZ" sz="1800" i="1" dirty="0" smtClean="0"/>
              <a:t>../</a:t>
            </a:r>
            <a:r>
              <a:rPr lang="cs-CZ" sz="1800" i="1" dirty="0" err="1" smtClean="0"/>
              <a:t>images</a:t>
            </a:r>
            <a:r>
              <a:rPr lang="cs-CZ" sz="1800" i="1" dirty="0" smtClean="0"/>
              <a:t> </a:t>
            </a:r>
            <a:r>
              <a:rPr lang="cs-CZ" sz="1800" dirty="0" smtClean="0"/>
              <a:t>vložili a upravili následující soubory (obrázky):</a:t>
            </a:r>
            <a:endParaRPr lang="cs-CZ" sz="1800" i="1" dirty="0" smtClean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89544" y="2132856"/>
            <a:ext cx="1656184" cy="124213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19287" y="2163874"/>
            <a:ext cx="1656000" cy="1242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68328" y="2163736"/>
            <a:ext cx="1656000" cy="124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87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2831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obrázky jako odkazy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VY_32_INOVACE_027.ICT.34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629008" y="2060848"/>
            <a:ext cx="8229600" cy="331236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Vložení obrázku:</a:t>
            </a:r>
            <a:r>
              <a:rPr lang="cs-CZ" dirty="0"/>
              <a:t/>
            </a:r>
            <a:br>
              <a:rPr lang="cs-CZ" dirty="0"/>
            </a:br>
            <a:r>
              <a:rPr lang="cs-CZ" sz="2800" i="1" dirty="0"/>
              <a:t>&lt;</a:t>
            </a:r>
            <a:r>
              <a:rPr lang="cs-CZ" sz="2800" i="1" dirty="0" err="1"/>
              <a:t>img</a:t>
            </a:r>
            <a:r>
              <a:rPr lang="cs-CZ" sz="2800" i="1" dirty="0"/>
              <a:t> </a:t>
            </a:r>
            <a:r>
              <a:rPr lang="cs-CZ" sz="2800" i="1" dirty="0" smtClean="0"/>
              <a:t>alt=</a:t>
            </a:r>
            <a:r>
              <a:rPr lang="cs-CZ" sz="2800" i="1" dirty="0"/>
              <a:t> " </a:t>
            </a:r>
            <a:r>
              <a:rPr lang="cs-CZ" sz="2800" i="1" dirty="0" smtClean="0"/>
              <a:t>popis obrázku" </a:t>
            </a:r>
            <a:r>
              <a:rPr lang="cs-CZ" sz="2800" i="1" dirty="0" err="1" smtClean="0"/>
              <a:t>src</a:t>
            </a:r>
            <a:r>
              <a:rPr lang="cs-CZ" sz="2800" i="1" dirty="0" smtClean="0"/>
              <a:t> </a:t>
            </a:r>
            <a:r>
              <a:rPr lang="cs-CZ" sz="2800" i="1" dirty="0"/>
              <a:t>= " </a:t>
            </a:r>
            <a:r>
              <a:rPr lang="cs-CZ" sz="2800" i="1" dirty="0" smtClean="0"/>
              <a:t>img.jpg</a:t>
            </a:r>
            <a:r>
              <a:rPr lang="cs-CZ" sz="2800" i="1" dirty="0"/>
              <a:t>" &gt;</a:t>
            </a:r>
          </a:p>
          <a:p>
            <a:r>
              <a:rPr lang="cs-CZ" dirty="0" smtClean="0"/>
              <a:t>Text jako odkaz na obrázek:</a:t>
            </a:r>
          </a:p>
          <a:p>
            <a:pPr marL="457200" lvl="1" indent="0">
              <a:buNone/>
            </a:pPr>
            <a:r>
              <a:rPr lang="cs-CZ" i="1" dirty="0" smtClean="0"/>
              <a:t>&lt;</a:t>
            </a:r>
            <a:r>
              <a:rPr lang="cs-CZ" i="1" dirty="0"/>
              <a:t>a </a:t>
            </a:r>
            <a:r>
              <a:rPr lang="cs-CZ" i="1" dirty="0" err="1"/>
              <a:t>href</a:t>
            </a:r>
            <a:r>
              <a:rPr lang="cs-CZ" i="1" dirty="0"/>
              <a:t>= "img.jpg" </a:t>
            </a:r>
            <a:r>
              <a:rPr lang="cs-CZ" i="1" dirty="0" smtClean="0"/>
              <a:t>&gt;obrázek 1&lt;/</a:t>
            </a:r>
            <a:r>
              <a:rPr lang="cs-CZ" i="1" dirty="0"/>
              <a:t>a&gt;</a:t>
            </a:r>
          </a:p>
          <a:p>
            <a:r>
              <a:rPr lang="cs-CZ" dirty="0" smtClean="0"/>
              <a:t>Obrázek jako odkaz na obrázek:</a:t>
            </a:r>
            <a:r>
              <a:rPr lang="cs-CZ" dirty="0"/>
              <a:t/>
            </a:r>
            <a:br>
              <a:rPr lang="cs-CZ" dirty="0"/>
            </a:br>
            <a:r>
              <a:rPr lang="cs-CZ" sz="2800" i="1" dirty="0"/>
              <a:t>&lt;a </a:t>
            </a:r>
            <a:r>
              <a:rPr lang="cs-CZ" sz="2800" i="1" dirty="0" err="1"/>
              <a:t>href</a:t>
            </a:r>
            <a:r>
              <a:rPr lang="cs-CZ" sz="2800" i="1" dirty="0" smtClean="0"/>
              <a:t>=</a:t>
            </a:r>
            <a:r>
              <a:rPr lang="cs-CZ" sz="2800" i="1" dirty="0"/>
              <a:t> "img.jpg" </a:t>
            </a:r>
            <a:r>
              <a:rPr lang="cs-CZ" sz="2800" i="1" dirty="0" smtClean="0"/>
              <a:t>&gt; </a:t>
            </a:r>
            <a:r>
              <a:rPr lang="cs-CZ" sz="2800" i="1" dirty="0"/>
              <a:t>&lt;</a:t>
            </a:r>
            <a:r>
              <a:rPr lang="cs-CZ" sz="2800" i="1" dirty="0" err="1" smtClean="0"/>
              <a:t>img</a:t>
            </a:r>
            <a:r>
              <a:rPr lang="cs-CZ" sz="2800" i="1" dirty="0" smtClean="0"/>
              <a:t> alt=</a:t>
            </a:r>
            <a:r>
              <a:rPr lang="cs-CZ" sz="2800" i="1" dirty="0"/>
              <a:t> " "</a:t>
            </a:r>
            <a:r>
              <a:rPr lang="cs-CZ" sz="2800" i="1" dirty="0" smtClean="0"/>
              <a:t> </a:t>
            </a:r>
            <a:r>
              <a:rPr lang="cs-CZ" sz="2800" i="1" dirty="0" err="1"/>
              <a:t>src</a:t>
            </a:r>
            <a:r>
              <a:rPr lang="cs-CZ" sz="2800" i="1" dirty="0"/>
              <a:t> = "</a:t>
            </a:r>
            <a:r>
              <a:rPr lang="cs-CZ" sz="2800" i="1" dirty="0" smtClean="0"/>
              <a:t>img_s.jpg</a:t>
            </a:r>
            <a:r>
              <a:rPr lang="cs-CZ" sz="2800" i="1" dirty="0"/>
              <a:t>" </a:t>
            </a:r>
            <a:r>
              <a:rPr lang="cs-CZ" sz="2800" i="1" dirty="0" smtClean="0"/>
              <a:t>&gt; </a:t>
            </a:r>
            <a:r>
              <a:rPr lang="cs-CZ" sz="2800" i="1" dirty="0"/>
              <a:t>&lt;/a&gt;</a:t>
            </a:r>
            <a:endParaRPr lang="cs-CZ" sz="2800" i="1" dirty="0" smtClean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657601" y="1052981"/>
            <a:ext cx="7730824" cy="935859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 dirty="0" smtClean="0"/>
              <a:t>Použití textu nebo náhledu </a:t>
            </a:r>
            <a:r>
              <a:rPr lang="cs-CZ" sz="1800" dirty="0"/>
              <a:t>obrázků jako </a:t>
            </a:r>
            <a:r>
              <a:rPr lang="cs-CZ" sz="1800" dirty="0" smtClean="0"/>
              <a:t>odkazu </a:t>
            </a:r>
            <a:r>
              <a:rPr lang="cs-CZ" sz="1800" dirty="0"/>
              <a:t>využijeme především ve </a:t>
            </a:r>
            <a:r>
              <a:rPr lang="cs-CZ" sz="1800" dirty="0" smtClean="0"/>
              <a:t>fotogaleriích</a:t>
            </a:r>
            <a:r>
              <a:rPr lang="cs-CZ" sz="1800" dirty="0"/>
              <a:t>, kde po kliknutí na </a:t>
            </a:r>
            <a:r>
              <a:rPr lang="cs-CZ" sz="1800" dirty="0" smtClean="0"/>
              <a:t>text nebo náhled </a:t>
            </a:r>
            <a:r>
              <a:rPr lang="cs-CZ" sz="1800" dirty="0"/>
              <a:t>obrázku zobrazíme obrázek v originální velikosti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721066" y="5373216"/>
            <a:ext cx="7730824" cy="69970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 dirty="0" smtClean="0"/>
              <a:t>Poznámka:</a:t>
            </a:r>
          </a:p>
          <a:p>
            <a:pPr marL="0" indent="0">
              <a:buNone/>
            </a:pPr>
            <a:r>
              <a:rPr lang="cs-CZ" sz="1800" i="1" dirty="0" smtClean="0"/>
              <a:t>img.jpg</a:t>
            </a:r>
            <a:r>
              <a:rPr lang="cs-CZ" sz="1800" dirty="0" smtClean="0"/>
              <a:t> (</a:t>
            </a:r>
            <a:r>
              <a:rPr lang="cs-CZ" sz="1800" i="1" dirty="0" smtClean="0"/>
              <a:t>img_s.jpg</a:t>
            </a:r>
            <a:r>
              <a:rPr lang="cs-CZ" sz="1800" dirty="0" smtClean="0"/>
              <a:t>) je název souboru vč. umístění, tj. </a:t>
            </a:r>
            <a:r>
              <a:rPr lang="cs-CZ" sz="1800" i="1" dirty="0" err="1" smtClean="0"/>
              <a:t>images</a:t>
            </a:r>
            <a:r>
              <a:rPr lang="cs-CZ" sz="1800" i="1" dirty="0" smtClean="0"/>
              <a:t>/img00128.jpg</a:t>
            </a:r>
            <a:endParaRPr lang="cs-CZ" sz="1800" i="1" dirty="0"/>
          </a:p>
        </p:txBody>
      </p:sp>
    </p:spTree>
    <p:extLst>
      <p:ext uri="{BB962C8B-B14F-4D97-AF65-F5344CB8AC3E}">
        <p14:creationId xmlns:p14="http://schemas.microsoft.com/office/powerpoint/2010/main" val="2159989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2831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obrázky jako odkazy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VY_32_INOVACE_027.ICT.34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93330" y="1124744"/>
            <a:ext cx="769509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Úkol </a:t>
            </a:r>
            <a:r>
              <a:rPr lang="cs-CZ" sz="1400" i="1" dirty="0"/>
              <a:t>1. </a:t>
            </a:r>
            <a:endParaRPr lang="cs-CZ" sz="1400" dirty="0"/>
          </a:p>
          <a:p>
            <a:pPr marL="342900" indent="-342900">
              <a:buFont typeface="+mj-lt"/>
              <a:buAutoNum type="alphaLcParenR"/>
            </a:pPr>
            <a:r>
              <a:rPr lang="cs-CZ" sz="1400" dirty="0" smtClean="0"/>
              <a:t>Do souboru </a:t>
            </a:r>
            <a:r>
              <a:rPr lang="cs-CZ" sz="1400" i="1" dirty="0" err="1"/>
              <a:t>index.htm</a:t>
            </a:r>
            <a:r>
              <a:rPr lang="cs-CZ" sz="1400" i="1" dirty="0"/>
              <a:t> </a:t>
            </a:r>
            <a:r>
              <a:rPr lang="cs-CZ" sz="1400" dirty="0" smtClean="0"/>
              <a:t>přidejte následující část </a:t>
            </a:r>
            <a:r>
              <a:rPr lang="cs-CZ" sz="1400" dirty="0" err="1"/>
              <a:t>HTML</a:t>
            </a:r>
            <a:r>
              <a:rPr lang="cs-CZ" sz="1400" dirty="0"/>
              <a:t> </a:t>
            </a:r>
            <a:r>
              <a:rPr lang="cs-CZ" sz="1400" dirty="0" smtClean="0"/>
              <a:t>kódu</a:t>
            </a:r>
            <a:endParaRPr lang="cs-CZ" sz="1400" b="1" dirty="0" smtClean="0"/>
          </a:p>
          <a:p>
            <a:r>
              <a:rPr lang="cs-CZ" sz="1400" b="1" dirty="0" smtClean="0"/>
              <a:t>. 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&lt;b&gt;Fotogalerie&lt;/</a:t>
            </a:r>
            <a:r>
              <a:rPr lang="cs-CZ" sz="1400" dirty="0"/>
              <a:t>b&gt; &lt;i&gt; (zde zobraz datum vytvoření)&lt;/i&gt;&lt;br </a:t>
            </a:r>
            <a:r>
              <a:rPr lang="cs-CZ" sz="1400" dirty="0" smtClean="0"/>
              <a:t>/&gt;</a:t>
            </a:r>
          </a:p>
          <a:p>
            <a:r>
              <a:rPr lang="cs-CZ" sz="1400" b="1" dirty="0"/>
              <a:t>.</a:t>
            </a:r>
            <a:endParaRPr lang="cs-CZ" sz="1400" dirty="0" smtClean="0"/>
          </a:p>
          <a:p>
            <a:pPr marL="342900" indent="-342900">
              <a:buFont typeface="+mj-lt"/>
              <a:buAutoNum type="alphaLcParenR" startAt="2"/>
            </a:pPr>
            <a:r>
              <a:rPr lang="cs-CZ" sz="1400" dirty="0" smtClean="0"/>
              <a:t>na další řádek vložte </a:t>
            </a:r>
            <a:r>
              <a:rPr lang="cs-CZ" sz="1400" dirty="0" err="1" smtClean="0"/>
              <a:t>html</a:t>
            </a:r>
            <a:r>
              <a:rPr lang="cs-CZ" sz="1400" dirty="0" smtClean="0"/>
              <a:t> kód  - obrázek</a:t>
            </a:r>
          </a:p>
          <a:p>
            <a:pPr marL="342900" indent="-342900">
              <a:buFont typeface="+mj-lt"/>
              <a:buAutoNum type="alphaLcParenR" startAt="2"/>
            </a:pPr>
            <a:r>
              <a:rPr lang="cs-CZ" sz="1400" dirty="0" smtClean="0"/>
              <a:t>na další řádek vložte </a:t>
            </a:r>
            <a:r>
              <a:rPr lang="cs-CZ" sz="1400" dirty="0" err="1" smtClean="0"/>
              <a:t>html</a:t>
            </a:r>
            <a:r>
              <a:rPr lang="cs-CZ" sz="1400" dirty="0" smtClean="0"/>
              <a:t> kód - text jako odkaz na obrázek</a:t>
            </a:r>
          </a:p>
          <a:p>
            <a:pPr marL="342900" indent="-342900">
              <a:buFont typeface="+mj-lt"/>
              <a:buAutoNum type="alphaLcParenR" startAt="2"/>
            </a:pPr>
            <a:r>
              <a:rPr lang="cs-CZ" sz="1400" dirty="0" smtClean="0"/>
              <a:t>na další řádek vložte </a:t>
            </a:r>
            <a:r>
              <a:rPr lang="cs-CZ" sz="1400" dirty="0" err="1" smtClean="0"/>
              <a:t>html</a:t>
            </a:r>
            <a:r>
              <a:rPr lang="cs-CZ" sz="1400" dirty="0" smtClean="0"/>
              <a:t> kód - obrázek jako odkaz na obrázek</a:t>
            </a:r>
          </a:p>
          <a:p>
            <a:pPr marL="342900" indent="-342900">
              <a:buFont typeface="+mj-lt"/>
              <a:buAutoNum type="alphaLcParenR" startAt="2"/>
            </a:pPr>
            <a:r>
              <a:rPr lang="cs-CZ" sz="1400" dirty="0" smtClean="0"/>
              <a:t>použijte získané znalosti a vytvořte fotogalerii dle následujícího vzoru</a:t>
            </a:r>
          </a:p>
          <a:p>
            <a:pPr marL="342900" indent="-342900">
              <a:buFont typeface="+mj-lt"/>
              <a:buAutoNum type="alphaLcParenR" startAt="2"/>
            </a:pP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56235"/>
            <a:ext cx="5155479" cy="3073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6727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2831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obrázky jako odkazy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VY_32_INOVACE_027.ICT.34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71134" y="1340768"/>
            <a:ext cx="7632848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3200" dirty="0" err="1" smtClean="0">
                <a:solidFill>
                  <a:prstClr val="black"/>
                </a:solidFill>
                <a:hlinkClick r:id="rId2"/>
              </a:rPr>
              <a:t>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hlinkClick r:id="rId3"/>
              </a:rPr>
              <a:t>http://</a:t>
            </a:r>
            <a:r>
              <a:rPr lang="cs-CZ" sz="3200" dirty="0" err="1" smtClean="0">
                <a:hlinkClick r:id="rId3"/>
              </a:rPr>
              <a:t>www.jakpsatweb.cz</a:t>
            </a:r>
            <a:endParaRPr lang="cs-CZ" sz="3200" dirty="0" smtClean="0"/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4"/>
              </a:rPr>
              <a:t>P. Roubal, Informatika a výpočetní technika pro střední školy - Praktická učebnice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dirty="0" smtClean="0">
                <a:solidFill>
                  <a:prstClr val="black"/>
                </a:solidFill>
              </a:rPr>
              <a:t>Veškerý obsah včetně obrázků je dílem </a:t>
            </a:r>
            <a:r>
              <a:rPr lang="cs-CZ" sz="2800" dirty="0">
                <a:solidFill>
                  <a:prstClr val="black"/>
                </a:solidFill>
              </a:rPr>
              <a:t>autora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91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1125</TotalTime>
  <Words>254</Words>
  <Application>Microsoft Office PowerPoint</Application>
  <PresentationFormat>Předvádění na obrazovce (4:3)</PresentationFormat>
  <Paragraphs>90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Motiv systému Office</vt:lpstr>
      <vt:lpstr>Prezentace aplikace PowerPoint</vt:lpstr>
      <vt:lpstr>Prezentace aplikace PowerPoint</vt:lpstr>
      <vt:lpstr>Tvorba webových stránek – obrázky jako odkazy</vt:lpstr>
      <vt:lpstr>Tvorba webových stránek – obrázky jako odkazy</vt:lpstr>
      <vt:lpstr>Tvorba webových stránek – obrázky jako odkazy</vt:lpstr>
      <vt:lpstr>Tvorba webových stránek – obrázky jako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027.ICT.34</dc:title>
  <dc:creator>Fišer Jaroslav</dc:creator>
  <cp:keywords>CZ.1.07/1.5.00/34.0744</cp:keywords>
  <cp:lastModifiedBy>Fiser</cp:lastModifiedBy>
  <cp:revision>180</cp:revision>
  <dcterms:created xsi:type="dcterms:W3CDTF">2012-10-03T08:25:35Z</dcterms:created>
  <dcterms:modified xsi:type="dcterms:W3CDTF">2013-04-09T09:02:39Z</dcterms:modified>
</cp:coreProperties>
</file>