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1B94A7-2C70-4EBA-B8FF-1289C90F93C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4E18FA-B9D9-45A1-A18A-A01E1BBB7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13A87-A4B2-4299-88CA-FE7DE7131449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A4878-F21E-4BA2-B115-F3FE9FE398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uvalu_-_Funafuti_-_Dump.jpg" TargetMode="External"/><Relationship Id="rId7" Type="http://schemas.openxmlformats.org/officeDocument/2006/relationships/hyperlink" Target="http://commons.wikimedia.org/wiki/File:%22Dry_land.%22.JPG" TargetMode="External"/><Relationship Id="rId2" Type="http://schemas.openxmlformats.org/officeDocument/2006/relationships/hyperlink" Target="http://commons.wikimedia.org/wiki/File:Largest_ever_Ozone_hole_sept20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CrumpleEarth.jpg" TargetMode="External"/><Relationship Id="rId5" Type="http://schemas.openxmlformats.org/officeDocument/2006/relationships/hyperlink" Target="http://commons.wikimedia.org/wiki/File:Deforestration_premejung.JPG" TargetMode="External"/><Relationship Id="rId4" Type="http://schemas.openxmlformats.org/officeDocument/2006/relationships/hyperlink" Target="http://commons.wikimedia.org/wiki/File:Schema_sklenikovy_efekt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14290"/>
            <a:ext cx="7772400" cy="1470025"/>
          </a:xfrm>
        </p:spPr>
        <p:txBody>
          <a:bodyPr/>
          <a:lstStyle/>
          <a:p>
            <a:r>
              <a:rPr lang="cs-CZ" dirty="0" err="1" smtClean="0"/>
              <a:t>Environmental</a:t>
            </a:r>
            <a:r>
              <a:rPr lang="cs-CZ" dirty="0" smtClean="0"/>
              <a:t> </a:t>
            </a:r>
            <a:r>
              <a:rPr lang="cs-CZ" dirty="0" err="1" smtClean="0"/>
              <a:t>problems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00372"/>
            <a:ext cx="6400800" cy="2638428"/>
          </a:xfrm>
        </p:spPr>
        <p:txBody>
          <a:bodyPr>
            <a:normAutofit/>
          </a:bodyPr>
          <a:lstStyle/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endParaRPr lang="cs-CZ" sz="40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7" name="Picture 3" descr="C:\Users\Pavel\Desktop\799px-CrumpleEar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571612"/>
            <a:ext cx="6357982" cy="45958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229600" cy="1143000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3100" dirty="0" err="1" smtClean="0"/>
              <a:t>Destruction</a:t>
            </a:r>
            <a:r>
              <a:rPr lang="cs-CZ" sz="3100" dirty="0" smtClean="0"/>
              <a:t> </a:t>
            </a:r>
            <a:r>
              <a:rPr lang="cs-CZ" sz="3100" dirty="0" err="1" smtClean="0"/>
              <a:t>of</a:t>
            </a:r>
            <a:r>
              <a:rPr lang="cs-CZ" sz="3100" dirty="0" smtClean="0"/>
              <a:t> </a:t>
            </a:r>
            <a:r>
              <a:rPr lang="cs-CZ" sz="3100" dirty="0" err="1" smtClean="0"/>
              <a:t>the</a:t>
            </a:r>
            <a:r>
              <a:rPr lang="cs-CZ" sz="3100" dirty="0" smtClean="0"/>
              <a:t> ozone </a:t>
            </a:r>
            <a:r>
              <a:rPr lang="cs-CZ" sz="3100" dirty="0" err="1" smtClean="0"/>
              <a:t>layer</a:t>
            </a:r>
            <a:r>
              <a:rPr lang="cs-CZ" sz="31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3643314"/>
            <a:ext cx="7758138" cy="2625725"/>
          </a:xfrm>
        </p:spPr>
        <p:txBody>
          <a:bodyPr>
            <a:noAutofit/>
          </a:bodyPr>
          <a:lstStyle/>
          <a:p>
            <a:r>
              <a:rPr lang="cs-CZ" sz="2200" dirty="0" err="1" smtClean="0"/>
              <a:t>The</a:t>
            </a:r>
            <a:r>
              <a:rPr lang="cs-CZ" sz="2200" dirty="0" smtClean="0"/>
              <a:t> ozone </a:t>
            </a:r>
            <a:r>
              <a:rPr lang="cs-CZ" sz="2200" dirty="0" err="1" smtClean="0"/>
              <a:t>layer</a:t>
            </a:r>
            <a:r>
              <a:rPr lang="cs-CZ" sz="2200" dirty="0" smtClean="0"/>
              <a:t> </a:t>
            </a:r>
            <a:r>
              <a:rPr lang="cs-CZ" sz="2200" dirty="0" err="1" smtClean="0"/>
              <a:t>stops</a:t>
            </a:r>
            <a:r>
              <a:rPr lang="cs-CZ" sz="2200" dirty="0" smtClean="0"/>
              <a:t> </a:t>
            </a:r>
            <a:r>
              <a:rPr lang="cs-CZ" sz="2200" dirty="0" err="1" smtClean="0"/>
              <a:t>harmful</a:t>
            </a:r>
            <a:r>
              <a:rPr lang="cs-CZ" sz="2200" dirty="0" smtClean="0"/>
              <a:t> </a:t>
            </a:r>
            <a:r>
              <a:rPr lang="cs-CZ" sz="2200" dirty="0" err="1" smtClean="0"/>
              <a:t>radiation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sun.</a:t>
            </a:r>
          </a:p>
          <a:p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much </a:t>
            </a:r>
            <a:r>
              <a:rPr lang="cs-CZ" sz="2200" dirty="0" err="1" smtClean="0"/>
              <a:t>radiation</a:t>
            </a:r>
            <a:r>
              <a:rPr lang="cs-CZ" sz="2200" dirty="0" smtClean="0"/>
              <a:t> </a:t>
            </a:r>
            <a:r>
              <a:rPr lang="cs-CZ" sz="2200" dirty="0" err="1" smtClean="0"/>
              <a:t>causes</a:t>
            </a:r>
            <a:r>
              <a:rPr lang="cs-CZ" sz="2200" dirty="0" smtClean="0"/>
              <a:t> </a:t>
            </a:r>
            <a:r>
              <a:rPr lang="cs-CZ" sz="2200" dirty="0" err="1" smtClean="0"/>
              <a:t>sunburn</a:t>
            </a:r>
            <a:r>
              <a:rPr lang="cs-CZ" sz="2200" dirty="0" smtClean="0"/>
              <a:t> </a:t>
            </a:r>
            <a:r>
              <a:rPr lang="cs-CZ" sz="2200" dirty="0" err="1" smtClean="0"/>
              <a:t>and</a:t>
            </a:r>
            <a:r>
              <a:rPr lang="cs-CZ" sz="2200" dirty="0" smtClean="0"/>
              <a:t> skin </a:t>
            </a:r>
            <a:r>
              <a:rPr lang="cs-CZ" sz="2200" dirty="0" err="1" smtClean="0"/>
              <a:t>cancer</a:t>
            </a:r>
            <a:r>
              <a:rPr lang="cs-CZ" sz="2200" dirty="0" smtClean="0"/>
              <a:t> in </a:t>
            </a:r>
            <a:r>
              <a:rPr lang="cs-CZ" sz="2200" dirty="0" err="1" smtClean="0"/>
              <a:t>humans</a:t>
            </a:r>
            <a:r>
              <a:rPr lang="cs-CZ" sz="2200" dirty="0" smtClean="0"/>
              <a:t>. </a:t>
            </a:r>
          </a:p>
          <a:p>
            <a:r>
              <a:rPr lang="cs-CZ" sz="2200" dirty="0" err="1" smtClean="0"/>
              <a:t>The</a:t>
            </a:r>
            <a:r>
              <a:rPr lang="cs-CZ" sz="2200" dirty="0" smtClean="0"/>
              <a:t> ozone </a:t>
            </a:r>
            <a:r>
              <a:rPr lang="cs-CZ" sz="2200" dirty="0" err="1" smtClean="0"/>
              <a:t>layer</a:t>
            </a:r>
            <a:r>
              <a:rPr lang="cs-CZ" sz="2200" dirty="0" smtClean="0"/>
              <a:t> - </a:t>
            </a:r>
            <a:r>
              <a:rPr lang="cs-CZ" sz="2200" dirty="0" err="1" smtClean="0"/>
              <a:t>destroyed</a:t>
            </a:r>
            <a:r>
              <a:rPr lang="cs-CZ" sz="2200" dirty="0" smtClean="0"/>
              <a:t> by </a:t>
            </a:r>
            <a:r>
              <a:rPr lang="cs-CZ" sz="2200" dirty="0" err="1" smtClean="0"/>
              <a:t>harmful</a:t>
            </a:r>
            <a:r>
              <a:rPr lang="cs-CZ" sz="2200" dirty="0" smtClean="0"/>
              <a:t> </a:t>
            </a:r>
            <a:r>
              <a:rPr lang="cs-CZ" sz="2200" dirty="0" err="1" smtClean="0"/>
              <a:t>gases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aerosol </a:t>
            </a:r>
            <a:r>
              <a:rPr lang="cs-CZ" sz="2200" dirty="0" err="1" smtClean="0"/>
              <a:t>cans</a:t>
            </a:r>
            <a:r>
              <a:rPr lang="cs-CZ" sz="2200" dirty="0" smtClean="0"/>
              <a:t>, </a:t>
            </a:r>
            <a:r>
              <a:rPr lang="cs-CZ" sz="2200" dirty="0" err="1" smtClean="0"/>
              <a:t>air</a:t>
            </a:r>
            <a:r>
              <a:rPr lang="cs-CZ" sz="2200" dirty="0" smtClean="0"/>
              <a:t> </a:t>
            </a:r>
            <a:r>
              <a:rPr lang="cs-CZ" sz="2200" dirty="0" err="1" smtClean="0"/>
              <a:t>conditioning</a:t>
            </a:r>
            <a:r>
              <a:rPr lang="cs-CZ" sz="2200" dirty="0" smtClean="0"/>
              <a:t>, </a:t>
            </a:r>
            <a:r>
              <a:rPr lang="cs-CZ" sz="2200" dirty="0" err="1" smtClean="0"/>
              <a:t>fridges</a:t>
            </a:r>
            <a:r>
              <a:rPr lang="cs-CZ" sz="2200" dirty="0" smtClean="0"/>
              <a:t>, </a:t>
            </a:r>
            <a:r>
              <a:rPr lang="cs-CZ" sz="2200" dirty="0" err="1" smtClean="0"/>
              <a:t>production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plastic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 </a:t>
            </a:r>
            <a:r>
              <a:rPr lang="cs-CZ" sz="2200" dirty="0" err="1" smtClean="0"/>
              <a:t>etc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Over</a:t>
            </a:r>
            <a:r>
              <a:rPr lang="cs-CZ" sz="2200" dirty="0" smtClean="0"/>
              <a:t> </a:t>
            </a:r>
            <a:r>
              <a:rPr lang="cs-CZ" sz="2200" dirty="0" err="1" smtClean="0"/>
              <a:t>Antarctica</a:t>
            </a:r>
            <a:r>
              <a:rPr lang="cs-CZ" sz="2200" dirty="0" smtClean="0"/>
              <a:t> - a hole in </a:t>
            </a:r>
            <a:r>
              <a:rPr lang="cs-CZ" sz="2200" dirty="0" err="1" smtClean="0"/>
              <a:t>the</a:t>
            </a:r>
            <a:r>
              <a:rPr lang="cs-CZ" sz="2200" dirty="0" smtClean="0"/>
              <a:t> ozone </a:t>
            </a:r>
            <a:r>
              <a:rPr lang="cs-CZ" sz="2200" dirty="0" err="1" smtClean="0"/>
              <a:t>layer</a:t>
            </a:r>
            <a:r>
              <a:rPr lang="cs-CZ" sz="2200" dirty="0" smtClean="0"/>
              <a:t>, as </a:t>
            </a:r>
            <a:r>
              <a:rPr lang="cs-CZ" sz="2200" dirty="0" err="1" smtClean="0"/>
              <a:t>well</a:t>
            </a:r>
            <a:r>
              <a:rPr lang="cs-CZ" sz="2200" dirty="0" smtClean="0"/>
              <a:t> as </a:t>
            </a:r>
            <a:r>
              <a:rPr lang="cs-CZ" sz="2200" dirty="0" err="1" smtClean="0"/>
              <a:t>over</a:t>
            </a:r>
            <a:r>
              <a:rPr lang="cs-CZ" sz="2200" dirty="0" smtClean="0"/>
              <a:t> </a:t>
            </a:r>
            <a:r>
              <a:rPr lang="cs-CZ" sz="2200" dirty="0" err="1" smtClean="0"/>
              <a:t>some</a:t>
            </a:r>
            <a:r>
              <a:rPr lang="cs-CZ" sz="2200" dirty="0" smtClean="0"/>
              <a:t> </a:t>
            </a:r>
            <a:r>
              <a:rPr lang="cs-CZ" sz="2200" dirty="0" err="1" smtClean="0"/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parts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.</a:t>
            </a:r>
            <a:endParaRPr lang="cs-CZ" sz="2200" dirty="0"/>
          </a:p>
        </p:txBody>
      </p:sp>
      <p:pic>
        <p:nvPicPr>
          <p:cNvPr id="1026" name="Picture 2" descr="C:\Users\Pavel\Desktop\Largest_ever_Ozone_hole_sept2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1428736"/>
            <a:ext cx="2214558" cy="2000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939784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greenhouse</a:t>
            </a:r>
            <a:r>
              <a:rPr lang="cs-CZ" sz="2800" dirty="0" smtClean="0"/>
              <a:t> </a:t>
            </a:r>
            <a:r>
              <a:rPr lang="cs-CZ" sz="2800" dirty="0" err="1" smtClean="0"/>
              <a:t>effect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global</a:t>
            </a:r>
            <a:r>
              <a:rPr lang="cs-CZ" sz="2800" dirty="0" smtClean="0"/>
              <a:t> </a:t>
            </a:r>
            <a:r>
              <a:rPr lang="cs-CZ" sz="2800" dirty="0" err="1" smtClean="0"/>
              <a:t>warming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34" y="3714752"/>
            <a:ext cx="8158162" cy="2500306"/>
          </a:xfrm>
        </p:spPr>
        <p:txBody>
          <a:bodyPr>
            <a:noAutofit/>
          </a:bodyPr>
          <a:lstStyle/>
          <a:p>
            <a:r>
              <a:rPr lang="cs-CZ" sz="1800" dirty="0" err="1" smtClean="0"/>
              <a:t>The</a:t>
            </a:r>
            <a:r>
              <a:rPr lang="cs-CZ" sz="1800" dirty="0" smtClean="0"/>
              <a:t> Sun </a:t>
            </a:r>
            <a:r>
              <a:rPr lang="cs-CZ" sz="1800" dirty="0" err="1" smtClean="0"/>
              <a:t>makes</a:t>
            </a:r>
            <a:r>
              <a:rPr lang="cs-CZ" sz="1800" dirty="0" smtClean="0"/>
              <a:t> </a:t>
            </a:r>
            <a:r>
              <a:rPr lang="cs-CZ" sz="1800" dirty="0" err="1" smtClean="0"/>
              <a:t>heat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</a:t>
            </a:r>
            <a:r>
              <a:rPr lang="cs-CZ" sz="1800" dirty="0" err="1" smtClean="0"/>
              <a:t>warms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atmosphere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In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atmosphere</a:t>
            </a:r>
            <a:r>
              <a:rPr lang="cs-CZ" sz="1800" dirty="0" smtClean="0"/>
              <a:t> - </a:t>
            </a:r>
            <a:r>
              <a:rPr lang="cs-CZ" sz="1800" dirty="0" err="1" smtClean="0"/>
              <a:t>various</a:t>
            </a:r>
            <a:r>
              <a:rPr lang="cs-CZ" sz="1800" dirty="0" smtClean="0"/>
              <a:t> </a:t>
            </a:r>
            <a:r>
              <a:rPr lang="cs-CZ" sz="1800" dirty="0" err="1" smtClean="0"/>
              <a:t>gases</a:t>
            </a:r>
            <a:r>
              <a:rPr lang="cs-CZ" sz="1800" dirty="0" smtClean="0"/>
              <a:t>, </a:t>
            </a:r>
            <a:r>
              <a:rPr lang="cs-CZ" sz="1800" dirty="0" err="1" smtClean="0"/>
              <a:t>produced</a:t>
            </a:r>
            <a:r>
              <a:rPr lang="cs-CZ" sz="1800" dirty="0" smtClean="0"/>
              <a:t> by </a:t>
            </a:r>
            <a:r>
              <a:rPr lang="cs-CZ" sz="1800" dirty="0" err="1" smtClean="0"/>
              <a:t>people</a:t>
            </a:r>
            <a:r>
              <a:rPr lang="cs-CZ" sz="1800" dirty="0" smtClean="0"/>
              <a:t>.(Car </a:t>
            </a:r>
            <a:r>
              <a:rPr lang="cs-CZ" sz="1800" dirty="0" err="1" smtClean="0"/>
              <a:t>fumes</a:t>
            </a:r>
            <a:r>
              <a:rPr lang="cs-CZ" sz="1800" dirty="0" smtClean="0"/>
              <a:t>, </a:t>
            </a:r>
            <a:r>
              <a:rPr lang="cs-CZ" sz="1800" dirty="0" err="1" smtClean="0"/>
              <a:t>factories</a:t>
            </a:r>
            <a:r>
              <a:rPr lang="cs-CZ" sz="1800" dirty="0" smtClean="0"/>
              <a:t> – </a:t>
            </a:r>
            <a:r>
              <a:rPr lang="cs-CZ" sz="1800" dirty="0" err="1" smtClean="0"/>
              <a:t>burning</a:t>
            </a:r>
            <a:r>
              <a:rPr lang="cs-CZ" sz="1800" dirty="0" smtClean="0"/>
              <a:t> </a:t>
            </a:r>
            <a:r>
              <a:rPr lang="cs-CZ" sz="1800" dirty="0" err="1" smtClean="0"/>
              <a:t>coal</a:t>
            </a:r>
            <a:r>
              <a:rPr lang="cs-CZ" sz="1800" dirty="0" smtClean="0"/>
              <a:t>, </a:t>
            </a:r>
            <a:r>
              <a:rPr lang="cs-CZ" sz="1800" dirty="0" err="1" smtClean="0"/>
              <a:t>oil</a:t>
            </a:r>
            <a:r>
              <a:rPr lang="cs-CZ" sz="1800" dirty="0" smtClean="0"/>
              <a:t>, </a:t>
            </a:r>
            <a:r>
              <a:rPr lang="cs-CZ" sz="1800" dirty="0" err="1" smtClean="0"/>
              <a:t>petrol</a:t>
            </a:r>
            <a:r>
              <a:rPr lang="cs-CZ" sz="1800" dirty="0" smtClean="0"/>
              <a:t>, gas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wood</a:t>
            </a:r>
            <a:r>
              <a:rPr lang="cs-CZ" sz="1800" dirty="0" smtClean="0"/>
              <a:t> </a:t>
            </a:r>
            <a:r>
              <a:rPr lang="cs-CZ" sz="1800" dirty="0" err="1" smtClean="0"/>
              <a:t>etc</a:t>
            </a:r>
            <a:r>
              <a:rPr lang="cs-CZ" sz="1800" dirty="0" smtClean="0"/>
              <a:t>.)</a:t>
            </a:r>
          </a:p>
          <a:p>
            <a:r>
              <a:rPr lang="cs-CZ" sz="1800" dirty="0" smtClean="0"/>
              <a:t>These </a:t>
            </a:r>
            <a:r>
              <a:rPr lang="cs-CZ" sz="1800" dirty="0" err="1" smtClean="0"/>
              <a:t>gases</a:t>
            </a:r>
            <a:r>
              <a:rPr lang="cs-CZ" sz="1800" dirty="0" smtClean="0"/>
              <a:t> = </a:t>
            </a:r>
            <a:r>
              <a:rPr lang="cs-CZ" sz="1800" dirty="0" err="1" smtClean="0"/>
              <a:t>greenhouse</a:t>
            </a:r>
            <a:r>
              <a:rPr lang="cs-CZ" sz="1800" dirty="0" smtClean="0"/>
              <a:t> </a:t>
            </a:r>
            <a:r>
              <a:rPr lang="cs-CZ" sz="1800" dirty="0" err="1" smtClean="0"/>
              <a:t>gases</a:t>
            </a:r>
            <a:r>
              <a:rPr lang="cs-CZ" sz="1800" dirty="0" smtClean="0"/>
              <a:t> (</a:t>
            </a:r>
            <a:r>
              <a:rPr lang="cs-CZ" sz="1800" dirty="0" err="1" smtClean="0"/>
              <a:t>e.g</a:t>
            </a:r>
            <a:r>
              <a:rPr lang="cs-CZ" sz="1800" dirty="0" smtClean="0"/>
              <a:t>. </a:t>
            </a:r>
            <a:r>
              <a:rPr lang="cs-CZ" sz="1800" dirty="0" err="1" smtClean="0"/>
              <a:t>freons</a:t>
            </a:r>
            <a:r>
              <a:rPr lang="cs-CZ" sz="1800" dirty="0" smtClean="0"/>
              <a:t>, </a:t>
            </a:r>
            <a:r>
              <a:rPr lang="cs-CZ" sz="1800" dirty="0" err="1" smtClean="0"/>
              <a:t>water</a:t>
            </a:r>
            <a:r>
              <a:rPr lang="cs-CZ" sz="1800" dirty="0" smtClean="0"/>
              <a:t> </a:t>
            </a:r>
            <a:r>
              <a:rPr lang="cs-CZ" sz="1800" dirty="0" err="1" smtClean="0"/>
              <a:t>vapour</a:t>
            </a:r>
            <a:r>
              <a:rPr lang="cs-CZ" sz="1800" dirty="0" smtClean="0"/>
              <a:t>, </a:t>
            </a:r>
            <a:r>
              <a:rPr lang="cs-CZ" sz="1800" dirty="0" err="1" smtClean="0"/>
              <a:t>methane</a:t>
            </a:r>
            <a:r>
              <a:rPr lang="cs-CZ" sz="1800" dirty="0" smtClean="0"/>
              <a:t>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carbon</a:t>
            </a:r>
            <a:r>
              <a:rPr lang="cs-CZ" sz="1800" dirty="0" smtClean="0"/>
              <a:t> dioxide) </a:t>
            </a:r>
            <a:r>
              <a:rPr lang="cs-CZ" sz="1800" dirty="0" err="1" smtClean="0"/>
              <a:t>Work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glass</a:t>
            </a:r>
            <a:r>
              <a:rPr lang="cs-CZ" sz="1800" dirty="0" smtClean="0"/>
              <a:t> in a </a:t>
            </a:r>
            <a:r>
              <a:rPr lang="cs-CZ" sz="1800" dirty="0" err="1" smtClean="0"/>
              <a:t>greenhouse</a:t>
            </a:r>
            <a:r>
              <a:rPr lang="cs-CZ" sz="1800" dirty="0" smtClean="0"/>
              <a:t>. </a:t>
            </a:r>
            <a:r>
              <a:rPr lang="cs-CZ" sz="1800" dirty="0" err="1" smtClean="0"/>
              <a:t>Heat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get</a:t>
            </a:r>
            <a:r>
              <a:rPr lang="cs-CZ" sz="1800" dirty="0" smtClean="0"/>
              <a:t> in, </a:t>
            </a:r>
            <a:r>
              <a:rPr lang="cs-CZ" sz="1800" dirty="0" err="1" smtClean="0"/>
              <a:t>but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‘t </a:t>
            </a:r>
            <a:r>
              <a:rPr lang="cs-CZ" sz="1800" dirty="0" err="1" smtClean="0"/>
              <a:t>get</a:t>
            </a:r>
            <a:r>
              <a:rPr lang="cs-CZ" sz="1800" dirty="0" smtClean="0"/>
              <a:t> </a:t>
            </a:r>
            <a:r>
              <a:rPr lang="cs-CZ" sz="1800" dirty="0" err="1" smtClean="0"/>
              <a:t>out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Greenhouse</a:t>
            </a:r>
            <a:r>
              <a:rPr lang="cs-CZ" sz="1800" dirty="0" smtClean="0"/>
              <a:t> </a:t>
            </a:r>
            <a:r>
              <a:rPr lang="cs-CZ" sz="1800" dirty="0" err="1" smtClean="0"/>
              <a:t>effect</a:t>
            </a:r>
            <a:r>
              <a:rPr lang="cs-CZ" sz="1800" dirty="0" smtClean="0"/>
              <a:t> -  </a:t>
            </a:r>
            <a:r>
              <a:rPr lang="cs-CZ" sz="1800" dirty="0" err="1" smtClean="0"/>
              <a:t>global</a:t>
            </a:r>
            <a:r>
              <a:rPr lang="cs-CZ" sz="1800" dirty="0" smtClean="0"/>
              <a:t> </a:t>
            </a:r>
            <a:r>
              <a:rPr lang="cs-CZ" sz="1800" dirty="0" err="1" smtClean="0"/>
              <a:t>warming</a:t>
            </a:r>
            <a:r>
              <a:rPr lang="cs-CZ" sz="1800" dirty="0" smtClean="0"/>
              <a:t> – </a:t>
            </a:r>
            <a:r>
              <a:rPr lang="cs-CZ" sz="1800" dirty="0" err="1" smtClean="0"/>
              <a:t>increase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world</a:t>
            </a:r>
            <a:r>
              <a:rPr lang="cs-CZ" sz="1800" dirty="0" smtClean="0"/>
              <a:t> </a:t>
            </a:r>
            <a:r>
              <a:rPr lang="cs-CZ" sz="1800" dirty="0" err="1" smtClean="0"/>
              <a:t>temperature</a:t>
            </a:r>
            <a:r>
              <a:rPr lang="cs-CZ" sz="1800" dirty="0" smtClean="0"/>
              <a:t> -    </a:t>
            </a:r>
            <a:r>
              <a:rPr lang="cs-CZ" sz="1800" dirty="0" err="1" smtClean="0"/>
              <a:t>melting</a:t>
            </a:r>
            <a:r>
              <a:rPr lang="cs-CZ" sz="1800" dirty="0" smtClean="0"/>
              <a:t> </a:t>
            </a:r>
            <a:r>
              <a:rPr lang="cs-CZ" sz="1800" dirty="0" err="1" smtClean="0"/>
              <a:t>ice</a:t>
            </a:r>
            <a:r>
              <a:rPr lang="cs-CZ" sz="1800" dirty="0" smtClean="0"/>
              <a:t>-</a:t>
            </a:r>
            <a:r>
              <a:rPr lang="cs-CZ" sz="1800" dirty="0" err="1" smtClean="0"/>
              <a:t>caps</a:t>
            </a:r>
            <a:r>
              <a:rPr lang="cs-CZ" sz="1800" dirty="0" smtClean="0"/>
              <a:t> - </a:t>
            </a:r>
            <a:r>
              <a:rPr lang="cs-CZ" sz="1800" dirty="0" err="1" smtClean="0"/>
              <a:t>rising</a:t>
            </a:r>
            <a:r>
              <a:rPr lang="cs-CZ" sz="1800" dirty="0" smtClean="0"/>
              <a:t> </a:t>
            </a:r>
            <a:r>
              <a:rPr lang="cs-CZ" sz="1800" dirty="0" err="1" smtClean="0"/>
              <a:t>seawater</a:t>
            </a:r>
            <a:r>
              <a:rPr lang="cs-CZ" sz="1800" dirty="0" smtClean="0"/>
              <a:t> </a:t>
            </a:r>
            <a:r>
              <a:rPr lang="cs-CZ" sz="1800" dirty="0" err="1" smtClean="0"/>
              <a:t>levels</a:t>
            </a:r>
            <a:r>
              <a:rPr lang="cs-CZ" sz="1800" dirty="0" smtClean="0"/>
              <a:t> - </a:t>
            </a:r>
            <a:r>
              <a:rPr lang="cs-CZ" sz="1800" dirty="0" err="1" smtClean="0"/>
              <a:t>flooding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coastal</a:t>
            </a:r>
            <a:r>
              <a:rPr lang="cs-CZ" sz="1800" dirty="0" smtClean="0"/>
              <a:t> </a:t>
            </a:r>
            <a:r>
              <a:rPr lang="cs-CZ" sz="1800" dirty="0" err="1" smtClean="0"/>
              <a:t>areas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pic>
        <p:nvPicPr>
          <p:cNvPr id="3075" name="Picture 3" descr="C:\Users\Pavel\Desktop\Schema_sklenikovy_efekt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5" y="1071547"/>
            <a:ext cx="4214843" cy="24288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Cutting</a:t>
            </a:r>
            <a:r>
              <a:rPr lang="cs-CZ" sz="3200" dirty="0" smtClean="0"/>
              <a:t> </a:t>
            </a:r>
            <a:r>
              <a:rPr lang="cs-CZ" sz="3200" dirty="0" err="1" smtClean="0"/>
              <a:t>down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rain</a:t>
            </a:r>
            <a:r>
              <a:rPr lang="cs-CZ" sz="3200" dirty="0" smtClean="0"/>
              <a:t> </a:t>
            </a:r>
            <a:r>
              <a:rPr lang="cs-CZ" sz="3200" dirty="0" err="1" smtClean="0"/>
              <a:t>forests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3071810"/>
            <a:ext cx="8229600" cy="4525963"/>
          </a:xfrm>
        </p:spPr>
        <p:txBody>
          <a:bodyPr>
            <a:normAutofit/>
          </a:bodyPr>
          <a:lstStyle/>
          <a:p>
            <a:r>
              <a:rPr lang="cs-CZ" sz="2200" dirty="0" err="1" smtClean="0"/>
              <a:t>People</a:t>
            </a:r>
            <a:r>
              <a:rPr lang="cs-CZ" sz="2200" dirty="0" smtClean="0"/>
              <a:t> </a:t>
            </a:r>
            <a:r>
              <a:rPr lang="cs-CZ" sz="2200" dirty="0" err="1" smtClean="0"/>
              <a:t>and</a:t>
            </a:r>
            <a:r>
              <a:rPr lang="cs-CZ" sz="2200" dirty="0" smtClean="0"/>
              <a:t>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-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in oxygen,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</a:t>
            </a:r>
            <a:r>
              <a:rPr lang="cs-CZ" sz="2200" dirty="0" err="1" smtClean="0"/>
              <a:t>carbon</a:t>
            </a:r>
            <a:r>
              <a:rPr lang="cs-CZ" sz="2200" dirty="0" smtClean="0"/>
              <a:t> dioxide.</a:t>
            </a:r>
          </a:p>
          <a:p>
            <a:r>
              <a:rPr lang="cs-CZ" sz="2200" dirty="0" err="1" smtClean="0"/>
              <a:t>Trees</a:t>
            </a:r>
            <a:r>
              <a:rPr lang="cs-CZ" sz="2200" dirty="0" smtClean="0"/>
              <a:t> </a:t>
            </a:r>
            <a:r>
              <a:rPr lang="cs-CZ" sz="2200" dirty="0" err="1" smtClean="0"/>
              <a:t>and</a:t>
            </a:r>
            <a:r>
              <a:rPr lang="cs-CZ" sz="2200" dirty="0" smtClean="0"/>
              <a:t> </a:t>
            </a:r>
            <a:r>
              <a:rPr lang="cs-CZ" sz="2200" dirty="0" err="1" smtClean="0"/>
              <a:t>plants</a:t>
            </a:r>
            <a:r>
              <a:rPr lang="cs-CZ" sz="2200" dirty="0" smtClean="0"/>
              <a:t> - </a:t>
            </a:r>
            <a:r>
              <a:rPr lang="cs-CZ" sz="2200" dirty="0" err="1" smtClean="0"/>
              <a:t>take</a:t>
            </a:r>
            <a:r>
              <a:rPr lang="cs-CZ" sz="2200" dirty="0" smtClean="0"/>
              <a:t> </a:t>
            </a:r>
            <a:r>
              <a:rPr lang="cs-CZ" sz="2200" dirty="0" err="1" smtClean="0"/>
              <a:t>carbon</a:t>
            </a:r>
            <a:r>
              <a:rPr lang="cs-CZ" sz="2200" dirty="0" smtClean="0"/>
              <a:t> dioxide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air</a:t>
            </a:r>
            <a:r>
              <a:rPr lang="cs-CZ" sz="2200" dirty="0" smtClean="0"/>
              <a:t>, </a:t>
            </a:r>
            <a:r>
              <a:rPr lang="cs-CZ" sz="2200" dirty="0" err="1" smtClean="0"/>
              <a:t>produce</a:t>
            </a:r>
            <a:r>
              <a:rPr lang="cs-CZ" sz="2200" dirty="0" smtClean="0"/>
              <a:t> oxygen -more </a:t>
            </a:r>
            <a:r>
              <a:rPr lang="cs-CZ" sz="2200" dirty="0" err="1" smtClean="0"/>
              <a:t>trees</a:t>
            </a:r>
            <a:r>
              <a:rPr lang="cs-CZ" sz="2200" dirty="0" smtClean="0"/>
              <a:t> </a:t>
            </a:r>
            <a:r>
              <a:rPr lang="cs-CZ" sz="2200" dirty="0" err="1" smtClean="0"/>
              <a:t>necessary</a:t>
            </a:r>
            <a:r>
              <a:rPr lang="cs-CZ" sz="2200" dirty="0" smtClean="0"/>
              <a:t>.</a:t>
            </a:r>
            <a:endParaRPr lang="cs-CZ" sz="2200" dirty="0" smtClean="0"/>
          </a:p>
          <a:p>
            <a:r>
              <a:rPr lang="cs-CZ" sz="2200" dirty="0" err="1" smtClean="0"/>
              <a:t>People</a:t>
            </a:r>
            <a:r>
              <a:rPr lang="cs-CZ" sz="2200" dirty="0" smtClean="0"/>
              <a:t> </a:t>
            </a:r>
            <a:r>
              <a:rPr lang="cs-CZ" sz="2200" dirty="0" err="1" smtClean="0"/>
              <a:t>cut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rainforests</a:t>
            </a:r>
            <a:r>
              <a:rPr lang="cs-CZ" sz="2200" dirty="0" smtClean="0"/>
              <a:t> -  </a:t>
            </a:r>
            <a:r>
              <a:rPr lang="cs-CZ" sz="2200" dirty="0" err="1" smtClean="0"/>
              <a:t>provide</a:t>
            </a:r>
            <a:r>
              <a:rPr lang="cs-CZ" sz="2200" dirty="0" smtClean="0"/>
              <a:t> </a:t>
            </a:r>
            <a:r>
              <a:rPr lang="cs-CZ" sz="2200" dirty="0" err="1" smtClean="0"/>
              <a:t>land</a:t>
            </a:r>
            <a:r>
              <a:rPr lang="cs-CZ" sz="2200" dirty="0" smtClean="0"/>
              <a:t>,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</a:t>
            </a:r>
            <a:r>
              <a:rPr lang="cs-CZ" sz="2200" dirty="0" err="1" smtClean="0"/>
              <a:t>wood</a:t>
            </a:r>
            <a:r>
              <a:rPr lang="cs-CZ" sz="2200" dirty="0" smtClean="0"/>
              <a:t>, </a:t>
            </a:r>
            <a:r>
              <a:rPr lang="cs-CZ" sz="2200" dirty="0" err="1" smtClean="0"/>
              <a:t>medicines</a:t>
            </a:r>
            <a:r>
              <a:rPr lang="cs-CZ" sz="2200" dirty="0" smtClean="0"/>
              <a:t>, </a:t>
            </a:r>
            <a:r>
              <a:rPr lang="cs-CZ" sz="2200" dirty="0" err="1" smtClean="0"/>
              <a:t>minerals</a:t>
            </a:r>
            <a:r>
              <a:rPr lang="cs-CZ" sz="2200" dirty="0" smtClean="0"/>
              <a:t>, </a:t>
            </a:r>
            <a:r>
              <a:rPr lang="cs-CZ" sz="2200" dirty="0" err="1" smtClean="0"/>
              <a:t>fuels</a:t>
            </a:r>
            <a:r>
              <a:rPr lang="cs-CZ" sz="2200" dirty="0" smtClean="0"/>
              <a:t> </a:t>
            </a:r>
            <a:r>
              <a:rPr lang="cs-CZ" sz="2200" dirty="0" err="1" smtClean="0"/>
              <a:t>etc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Forest</a:t>
            </a:r>
            <a:r>
              <a:rPr lang="cs-CZ" sz="2200" dirty="0" smtClean="0"/>
              <a:t> 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, </a:t>
            </a:r>
            <a:r>
              <a:rPr lang="cs-CZ" sz="2200" dirty="0" err="1" smtClean="0"/>
              <a:t>insects</a:t>
            </a:r>
            <a:r>
              <a:rPr lang="cs-CZ" sz="2200" dirty="0" smtClean="0"/>
              <a:t> </a:t>
            </a:r>
            <a:r>
              <a:rPr lang="cs-CZ" sz="2200" dirty="0" err="1" smtClean="0"/>
              <a:t>and</a:t>
            </a:r>
            <a:r>
              <a:rPr lang="cs-CZ" sz="2200" dirty="0" smtClean="0"/>
              <a:t> </a:t>
            </a:r>
            <a:r>
              <a:rPr lang="cs-CZ" sz="2200" dirty="0" err="1" smtClean="0"/>
              <a:t>flowers</a:t>
            </a:r>
            <a:r>
              <a:rPr lang="cs-CZ" sz="2200" dirty="0" smtClean="0"/>
              <a:t> - </a:t>
            </a:r>
            <a:r>
              <a:rPr lang="cs-CZ" sz="2200" dirty="0" err="1" smtClean="0"/>
              <a:t>destroyed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- </a:t>
            </a:r>
            <a:r>
              <a:rPr lang="cs-CZ" sz="2200" dirty="0" err="1" smtClean="0"/>
              <a:t>extinction</a:t>
            </a:r>
            <a:r>
              <a:rPr lang="cs-CZ" sz="2200" dirty="0" smtClean="0"/>
              <a:t>.</a:t>
            </a:r>
            <a:endParaRPr lang="cs-CZ" sz="2200" dirty="0"/>
          </a:p>
        </p:txBody>
      </p:sp>
      <p:pic>
        <p:nvPicPr>
          <p:cNvPr id="4098" name="Picture 2" descr="C:\Users\Pavel\Desktop\800px-Deforestration_premeju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071546"/>
            <a:ext cx="2714644" cy="19288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Litter</a:t>
            </a:r>
            <a:r>
              <a:rPr lang="cs-CZ" sz="3200" dirty="0" smtClean="0"/>
              <a:t>                               </a:t>
            </a:r>
            <a:r>
              <a:rPr lang="cs-CZ" sz="3200" dirty="0" err="1" smtClean="0"/>
              <a:t>Water</a:t>
            </a:r>
            <a:r>
              <a:rPr lang="cs-CZ" sz="3200" dirty="0" smtClean="0"/>
              <a:t> </a:t>
            </a:r>
            <a:r>
              <a:rPr lang="cs-CZ" sz="3200" dirty="0" err="1" smtClean="0"/>
              <a:t>supplies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85786" y="2928934"/>
            <a:ext cx="4038600" cy="4240211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Our</a:t>
            </a:r>
            <a:r>
              <a:rPr lang="cs-CZ" dirty="0" smtClean="0"/>
              <a:t> society - </a:t>
            </a:r>
            <a:r>
              <a:rPr lang="cs-CZ" dirty="0" err="1" smtClean="0"/>
              <a:t>too</a:t>
            </a:r>
            <a:r>
              <a:rPr lang="cs-CZ" dirty="0" smtClean="0"/>
              <a:t> much </a:t>
            </a:r>
            <a:r>
              <a:rPr lang="cs-CZ" dirty="0" err="1" smtClean="0"/>
              <a:t>packaging</a:t>
            </a:r>
            <a:r>
              <a:rPr lang="cs-CZ" dirty="0" smtClean="0"/>
              <a:t>,  </a:t>
            </a:r>
            <a:r>
              <a:rPr lang="cs-CZ" dirty="0" err="1" smtClean="0"/>
              <a:t>food</a:t>
            </a:r>
            <a:r>
              <a:rPr lang="cs-CZ" dirty="0" smtClean="0"/>
              <a:t> </a:t>
            </a:r>
            <a:r>
              <a:rPr lang="cs-CZ" dirty="0" err="1" smtClean="0"/>
              <a:t>waste</a:t>
            </a:r>
            <a:r>
              <a:rPr lang="cs-CZ" dirty="0" smtClean="0"/>
              <a:t>, </a:t>
            </a:r>
            <a:r>
              <a:rPr lang="cs-CZ" dirty="0" err="1" smtClean="0"/>
              <a:t>plastic</a:t>
            </a:r>
            <a:r>
              <a:rPr lang="cs-CZ" dirty="0" smtClean="0"/>
              <a:t> </a:t>
            </a:r>
            <a:r>
              <a:rPr lang="cs-CZ" dirty="0" err="1" smtClean="0"/>
              <a:t>bags</a:t>
            </a:r>
            <a:r>
              <a:rPr lang="cs-CZ" dirty="0" smtClean="0"/>
              <a:t>, </a:t>
            </a:r>
            <a:r>
              <a:rPr lang="cs-CZ" dirty="0" err="1" smtClean="0"/>
              <a:t>plastic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, </a:t>
            </a:r>
            <a:r>
              <a:rPr lang="cs-CZ" dirty="0" err="1" smtClean="0"/>
              <a:t>electronics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</a:p>
          <a:p>
            <a:r>
              <a:rPr lang="cs-CZ" dirty="0" smtClean="0"/>
              <a:t>Dumping </a:t>
            </a:r>
            <a:r>
              <a:rPr lang="cs-CZ" dirty="0" err="1" smtClean="0"/>
              <a:t>places</a:t>
            </a:r>
            <a:r>
              <a:rPr lang="cs-CZ" dirty="0" smtClean="0"/>
              <a:t> – </a:t>
            </a:r>
            <a:r>
              <a:rPr lang="cs-CZ" dirty="0" err="1" smtClean="0"/>
              <a:t>harmful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 </a:t>
            </a:r>
            <a:r>
              <a:rPr lang="cs-CZ" dirty="0" err="1" smtClean="0"/>
              <a:t>environment</a:t>
            </a:r>
            <a:r>
              <a:rPr lang="cs-CZ" dirty="0" smtClean="0"/>
              <a:t> – </a:t>
            </a:r>
            <a:r>
              <a:rPr lang="cs-CZ" dirty="0" err="1" smtClean="0"/>
              <a:t>polluting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sources</a:t>
            </a:r>
            <a:r>
              <a:rPr lang="cs-CZ" dirty="0" smtClean="0"/>
              <a:t>, </a:t>
            </a:r>
            <a:r>
              <a:rPr lang="cs-CZ" dirty="0" err="1" smtClean="0"/>
              <a:t>contamining</a:t>
            </a:r>
            <a:r>
              <a:rPr lang="cs-CZ" dirty="0" smtClean="0"/>
              <a:t> </a:t>
            </a:r>
            <a:r>
              <a:rPr lang="cs-CZ" dirty="0" err="1" smtClean="0"/>
              <a:t>soil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Diseases</a:t>
            </a:r>
            <a:r>
              <a:rPr lang="cs-CZ" dirty="0" smtClean="0"/>
              <a:t> - </a:t>
            </a:r>
            <a:r>
              <a:rPr lang="cs-CZ" dirty="0" err="1" smtClean="0"/>
              <a:t>spread</a:t>
            </a:r>
            <a:r>
              <a:rPr lang="cs-CZ" dirty="0" smtClean="0"/>
              <a:t> more </a:t>
            </a:r>
            <a:r>
              <a:rPr lang="cs-CZ" dirty="0" err="1" smtClean="0"/>
              <a:t>easily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2"/>
          </p:nvPr>
        </p:nvSpPr>
        <p:spPr>
          <a:xfrm>
            <a:off x="4786314" y="2857496"/>
            <a:ext cx="4038600" cy="3714776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Water</a:t>
            </a:r>
            <a:r>
              <a:rPr lang="cs-CZ" dirty="0" smtClean="0"/>
              <a:t>- </a:t>
            </a:r>
            <a:r>
              <a:rPr lang="cs-CZ" dirty="0" err="1" smtClean="0"/>
              <a:t>important</a:t>
            </a:r>
            <a:r>
              <a:rPr lang="cs-CZ" dirty="0" smtClean="0"/>
              <a:t> - </a:t>
            </a:r>
            <a:r>
              <a:rPr lang="cs-CZ" dirty="0" err="1" smtClean="0"/>
              <a:t>homes</a:t>
            </a:r>
            <a:r>
              <a:rPr lang="cs-CZ" dirty="0" smtClean="0"/>
              <a:t>,  </a:t>
            </a:r>
            <a:r>
              <a:rPr lang="cs-CZ" dirty="0" err="1" smtClean="0"/>
              <a:t>factories</a:t>
            </a:r>
            <a:r>
              <a:rPr lang="cs-CZ" dirty="0" smtClean="0"/>
              <a:t>, </a:t>
            </a:r>
            <a:r>
              <a:rPr lang="cs-CZ" dirty="0" err="1" smtClean="0"/>
              <a:t>survival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shortages</a:t>
            </a:r>
            <a:r>
              <a:rPr lang="cs-CZ" dirty="0" smtClean="0"/>
              <a:t> -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 smtClean="0"/>
              <a:t>Africa</a:t>
            </a:r>
            <a:r>
              <a:rPr lang="cs-CZ" dirty="0" smtClean="0"/>
              <a:t>, Far </a:t>
            </a:r>
            <a:r>
              <a:rPr lang="cs-CZ" dirty="0" err="1" smtClean="0"/>
              <a:t>East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Factories</a:t>
            </a:r>
            <a:r>
              <a:rPr lang="cs-CZ" dirty="0" smtClean="0"/>
              <a:t> - </a:t>
            </a:r>
            <a:r>
              <a:rPr lang="cs-CZ" dirty="0" err="1" smtClean="0"/>
              <a:t>wasting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polluting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, </a:t>
            </a:r>
            <a:r>
              <a:rPr lang="cs-CZ" dirty="0" err="1" smtClean="0"/>
              <a:t>pouring</a:t>
            </a:r>
            <a:r>
              <a:rPr lang="cs-CZ" dirty="0" smtClean="0"/>
              <a:t> </a:t>
            </a:r>
            <a:r>
              <a:rPr lang="cs-CZ" dirty="0" err="1" smtClean="0"/>
              <a:t>chemicals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lakes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rivers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- </a:t>
            </a:r>
            <a:r>
              <a:rPr lang="cs-CZ" dirty="0" err="1" smtClean="0"/>
              <a:t>wasting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, </a:t>
            </a:r>
            <a:r>
              <a:rPr lang="cs-CZ" dirty="0" err="1" smtClean="0"/>
              <a:t>leaking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in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mains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4294967295"/>
          </p:nvPr>
        </p:nvSpPr>
        <p:spPr>
          <a:xfrm>
            <a:off x="4071934" y="7072338"/>
            <a:ext cx="4041775" cy="14287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avel\Desktop\800px-Tuvalu_-_Funafuti_-_Dum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925085"/>
            <a:ext cx="2500330" cy="1646659"/>
          </a:xfrm>
          <a:prstGeom prst="rect">
            <a:avLst/>
          </a:prstGeom>
          <a:noFill/>
        </p:spPr>
      </p:pic>
      <p:pic>
        <p:nvPicPr>
          <p:cNvPr id="4" name="Picture 2" descr="C:\Users\Pavel\Desktop\-Dry_land.-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857232"/>
            <a:ext cx="2500330" cy="178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do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environment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Stop </a:t>
            </a:r>
            <a:r>
              <a:rPr lang="cs-CZ" sz="2200" dirty="0" err="1" smtClean="0"/>
              <a:t>using</a:t>
            </a:r>
            <a:r>
              <a:rPr lang="cs-CZ" sz="2200" dirty="0" smtClean="0"/>
              <a:t> </a:t>
            </a:r>
            <a:r>
              <a:rPr lang="cs-CZ" sz="2200" dirty="0" err="1" smtClean="0"/>
              <a:t>chemicals</a:t>
            </a:r>
            <a:r>
              <a:rPr lang="cs-CZ" sz="2200" dirty="0" smtClean="0"/>
              <a:t>, start </a:t>
            </a:r>
            <a:r>
              <a:rPr lang="cs-CZ" sz="2200" dirty="0" err="1" smtClean="0"/>
              <a:t>buying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environmentally</a:t>
            </a:r>
            <a:r>
              <a:rPr lang="cs-CZ" sz="2200" dirty="0" smtClean="0"/>
              <a:t> </a:t>
            </a:r>
            <a:r>
              <a:rPr lang="cs-CZ" sz="2200" dirty="0" err="1" smtClean="0"/>
              <a:t>friendly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 </a:t>
            </a:r>
            <a:r>
              <a:rPr lang="cs-CZ" sz="2200" dirty="0" err="1" smtClean="0"/>
              <a:t>e.g</a:t>
            </a:r>
            <a:r>
              <a:rPr lang="cs-CZ" sz="2200" dirty="0" smtClean="0"/>
              <a:t>. </a:t>
            </a:r>
            <a:r>
              <a:rPr lang="cs-CZ" sz="2200" dirty="0" err="1" smtClean="0"/>
              <a:t>detergents</a:t>
            </a:r>
            <a:r>
              <a:rPr lang="cs-CZ" sz="2200" dirty="0" smtClean="0"/>
              <a:t> .</a:t>
            </a:r>
          </a:p>
          <a:p>
            <a:r>
              <a:rPr lang="cs-CZ" sz="2200" dirty="0" smtClean="0"/>
              <a:t>Stop </a:t>
            </a:r>
            <a:r>
              <a:rPr lang="cs-CZ" sz="2200" dirty="0" err="1" smtClean="0"/>
              <a:t>using</a:t>
            </a:r>
            <a:r>
              <a:rPr lang="cs-CZ" sz="2200" dirty="0" smtClean="0"/>
              <a:t> </a:t>
            </a:r>
            <a:r>
              <a:rPr lang="cs-CZ" sz="2200" dirty="0" err="1" smtClean="0"/>
              <a:t>cars</a:t>
            </a:r>
            <a:r>
              <a:rPr lang="cs-CZ" sz="2200" dirty="0" smtClean="0"/>
              <a:t>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short</a:t>
            </a:r>
            <a:r>
              <a:rPr lang="cs-CZ" sz="2200" dirty="0" smtClean="0"/>
              <a:t> </a:t>
            </a:r>
            <a:r>
              <a:rPr lang="cs-CZ" sz="2200" dirty="0" err="1" smtClean="0"/>
              <a:t>journeys</a:t>
            </a:r>
            <a:r>
              <a:rPr lang="cs-CZ" sz="2200" dirty="0" smtClean="0"/>
              <a:t>. </a:t>
            </a:r>
            <a:r>
              <a:rPr lang="cs-CZ" sz="2200" dirty="0" err="1" smtClean="0"/>
              <a:t>Walk</a:t>
            </a:r>
            <a:r>
              <a:rPr lang="cs-CZ" sz="2200" dirty="0" smtClean="0"/>
              <a:t>, use public transport, </a:t>
            </a:r>
            <a:r>
              <a:rPr lang="cs-CZ" sz="2200" dirty="0" err="1" smtClean="0"/>
              <a:t>cycle</a:t>
            </a:r>
            <a:r>
              <a:rPr lang="cs-CZ" sz="2200" dirty="0" smtClean="0"/>
              <a:t> more. Use </a:t>
            </a:r>
            <a:r>
              <a:rPr lang="cs-CZ" sz="2200" dirty="0" err="1" smtClean="0"/>
              <a:t>unleaded</a:t>
            </a:r>
            <a:r>
              <a:rPr lang="cs-CZ" sz="2200" dirty="0" smtClean="0"/>
              <a:t> </a:t>
            </a:r>
            <a:r>
              <a:rPr lang="cs-CZ" sz="2200" dirty="0" err="1" smtClean="0"/>
              <a:t>petrol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Stop </a:t>
            </a:r>
            <a:r>
              <a:rPr lang="cs-CZ" sz="2200" dirty="0" err="1" smtClean="0"/>
              <a:t>using</a:t>
            </a:r>
            <a:r>
              <a:rPr lang="cs-CZ" sz="2200" dirty="0" smtClean="0"/>
              <a:t> metal </a:t>
            </a:r>
            <a:r>
              <a:rPr lang="cs-CZ" sz="2200" dirty="0" err="1" smtClean="0"/>
              <a:t>cans</a:t>
            </a:r>
            <a:r>
              <a:rPr lang="cs-CZ" sz="2200" dirty="0" smtClean="0"/>
              <a:t>, </a:t>
            </a:r>
            <a:r>
              <a:rPr lang="cs-CZ" sz="2200" dirty="0" err="1" smtClean="0"/>
              <a:t>plastic</a:t>
            </a:r>
            <a:r>
              <a:rPr lang="cs-CZ" sz="2200" dirty="0" smtClean="0"/>
              <a:t> </a:t>
            </a:r>
            <a:r>
              <a:rPr lang="cs-CZ" sz="2200" dirty="0" err="1" smtClean="0"/>
              <a:t>bags</a:t>
            </a:r>
            <a:r>
              <a:rPr lang="cs-CZ" sz="2200" dirty="0" smtClean="0"/>
              <a:t>, </a:t>
            </a:r>
            <a:r>
              <a:rPr lang="cs-CZ" sz="2200" dirty="0" err="1" smtClean="0"/>
              <a:t>bottles</a:t>
            </a:r>
            <a:r>
              <a:rPr lang="cs-CZ" sz="2200" dirty="0" smtClean="0"/>
              <a:t>. Start </a:t>
            </a:r>
            <a:r>
              <a:rPr lang="cs-CZ" sz="2200" dirty="0" err="1" smtClean="0"/>
              <a:t>using</a:t>
            </a:r>
            <a:r>
              <a:rPr lang="cs-CZ" sz="2200" dirty="0" smtClean="0"/>
              <a:t> </a:t>
            </a:r>
            <a:r>
              <a:rPr lang="cs-CZ" sz="2200" dirty="0" err="1" smtClean="0"/>
              <a:t>glass</a:t>
            </a:r>
            <a:r>
              <a:rPr lang="cs-CZ" sz="2200" dirty="0" smtClean="0"/>
              <a:t> </a:t>
            </a:r>
            <a:r>
              <a:rPr lang="cs-CZ" sz="2200" dirty="0" err="1" smtClean="0"/>
              <a:t>bottles</a:t>
            </a:r>
            <a:r>
              <a:rPr lang="cs-CZ" sz="2200" dirty="0" smtClean="0"/>
              <a:t>,  </a:t>
            </a:r>
            <a:r>
              <a:rPr lang="cs-CZ" sz="2200" dirty="0" err="1" smtClean="0"/>
              <a:t>bags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bio-</a:t>
            </a:r>
            <a:r>
              <a:rPr lang="cs-CZ" sz="2200" dirty="0" err="1" smtClean="0"/>
              <a:t>degradable</a:t>
            </a:r>
            <a:r>
              <a:rPr lang="cs-CZ" sz="2200" dirty="0" smtClean="0"/>
              <a:t>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instead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</a:t>
            </a:r>
            <a:r>
              <a:rPr lang="cs-CZ" sz="2200" dirty="0" err="1" smtClean="0"/>
              <a:t>plastic</a:t>
            </a:r>
            <a:r>
              <a:rPr lang="cs-CZ" sz="2200" dirty="0" smtClean="0"/>
              <a:t>, </a:t>
            </a:r>
            <a:r>
              <a:rPr lang="cs-CZ" sz="2200" dirty="0" err="1" smtClean="0"/>
              <a:t>glass</a:t>
            </a:r>
            <a:r>
              <a:rPr lang="cs-CZ" sz="2200" dirty="0" smtClean="0"/>
              <a:t> -  use </a:t>
            </a:r>
            <a:r>
              <a:rPr lang="cs-CZ" sz="2200" dirty="0" err="1" smtClean="0"/>
              <a:t>recycled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Save</a:t>
            </a:r>
            <a:r>
              <a:rPr lang="cs-CZ" sz="2200" dirty="0" smtClean="0"/>
              <a:t> </a:t>
            </a:r>
            <a:r>
              <a:rPr lang="cs-CZ" sz="2200" dirty="0" err="1" smtClean="0"/>
              <a:t>water</a:t>
            </a:r>
            <a:r>
              <a:rPr lang="cs-CZ" sz="2200" dirty="0" smtClean="0"/>
              <a:t>,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showers</a:t>
            </a:r>
            <a:r>
              <a:rPr lang="cs-CZ" sz="2200" dirty="0" smtClean="0"/>
              <a:t>, not </a:t>
            </a:r>
            <a:r>
              <a:rPr lang="cs-CZ" sz="2200" dirty="0" err="1" smtClean="0"/>
              <a:t>baths</a:t>
            </a:r>
            <a:r>
              <a:rPr lang="cs-CZ" sz="2200" dirty="0" smtClean="0"/>
              <a:t>. Do not </a:t>
            </a:r>
            <a:r>
              <a:rPr lang="cs-CZ" sz="2200" dirty="0" err="1" smtClean="0"/>
              <a:t>wash</a:t>
            </a:r>
            <a:r>
              <a:rPr lang="cs-CZ" sz="2200" dirty="0" smtClean="0"/>
              <a:t> </a:t>
            </a:r>
            <a:r>
              <a:rPr lang="cs-CZ" sz="2200" dirty="0" err="1" smtClean="0"/>
              <a:t>up</a:t>
            </a:r>
            <a:r>
              <a:rPr lang="cs-CZ" sz="2200" dirty="0" smtClean="0"/>
              <a:t> </a:t>
            </a:r>
            <a:r>
              <a:rPr lang="cs-CZ" sz="2200" dirty="0" err="1" smtClean="0"/>
              <a:t>under</a:t>
            </a:r>
            <a:r>
              <a:rPr lang="cs-CZ" sz="2200" dirty="0" smtClean="0"/>
              <a:t>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water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Start </a:t>
            </a:r>
            <a:r>
              <a:rPr lang="cs-CZ" sz="2200" dirty="0" err="1" smtClean="0"/>
              <a:t>planting</a:t>
            </a:r>
            <a:r>
              <a:rPr lang="cs-CZ" sz="2200" dirty="0" smtClean="0"/>
              <a:t> more </a:t>
            </a:r>
            <a:r>
              <a:rPr lang="cs-CZ" sz="2200" dirty="0" err="1" smtClean="0"/>
              <a:t>trees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Turn</a:t>
            </a:r>
            <a:r>
              <a:rPr lang="cs-CZ" sz="2200" dirty="0" smtClean="0"/>
              <a:t> </a:t>
            </a:r>
            <a:r>
              <a:rPr lang="cs-CZ" sz="2200" dirty="0" err="1" smtClean="0"/>
              <a:t>off</a:t>
            </a:r>
            <a:r>
              <a:rPr lang="cs-CZ" sz="2200" dirty="0" smtClean="0"/>
              <a:t> </a:t>
            </a:r>
            <a:r>
              <a:rPr lang="cs-CZ" sz="2200" dirty="0" err="1" smtClean="0"/>
              <a:t>lights</a:t>
            </a:r>
            <a:r>
              <a:rPr lang="cs-CZ" sz="2200" dirty="0" smtClean="0"/>
              <a:t>, </a:t>
            </a:r>
            <a:r>
              <a:rPr lang="cs-CZ" sz="2200" dirty="0" err="1" smtClean="0"/>
              <a:t>Tv</a:t>
            </a:r>
            <a:r>
              <a:rPr lang="cs-CZ" sz="2200" dirty="0" smtClean="0"/>
              <a:t>, </a:t>
            </a:r>
            <a:r>
              <a:rPr lang="cs-CZ" sz="2200" dirty="0" err="1" smtClean="0"/>
              <a:t>radio</a:t>
            </a:r>
            <a:r>
              <a:rPr lang="cs-CZ" sz="2200" dirty="0" smtClean="0"/>
              <a:t>, use </a:t>
            </a:r>
            <a:r>
              <a:rPr lang="cs-CZ" sz="2200" dirty="0" err="1" smtClean="0"/>
              <a:t>special</a:t>
            </a:r>
            <a:r>
              <a:rPr lang="cs-CZ" sz="2200" dirty="0" smtClean="0"/>
              <a:t> </a:t>
            </a:r>
            <a:r>
              <a:rPr lang="cs-CZ" sz="2200" dirty="0" err="1" smtClean="0"/>
              <a:t>light</a:t>
            </a:r>
            <a:r>
              <a:rPr lang="cs-CZ" sz="2200" dirty="0" smtClean="0"/>
              <a:t> </a:t>
            </a:r>
            <a:r>
              <a:rPr lang="cs-CZ" sz="2200" dirty="0" err="1" smtClean="0"/>
              <a:t>bulbs</a:t>
            </a:r>
            <a:r>
              <a:rPr lang="cs-CZ" sz="2200" dirty="0" smtClean="0"/>
              <a:t> to </a:t>
            </a:r>
            <a:r>
              <a:rPr lang="cs-CZ" sz="2200" dirty="0" err="1" smtClean="0"/>
              <a:t>save</a:t>
            </a:r>
            <a:r>
              <a:rPr lang="cs-CZ" sz="2200" dirty="0" smtClean="0"/>
              <a:t> </a:t>
            </a:r>
            <a:r>
              <a:rPr lang="cs-CZ" sz="2200" dirty="0" err="1" smtClean="0"/>
              <a:t>electricity</a:t>
            </a:r>
            <a:r>
              <a:rPr lang="cs-CZ" sz="2200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7224" y="1285860"/>
            <a:ext cx="750099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Zdroje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71472" y="1928802"/>
            <a:ext cx="821537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Viney</a:t>
            </a:r>
            <a:r>
              <a:rPr lang="cs-CZ" dirty="0" smtClean="0"/>
              <a:t>, Peter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Karen</a:t>
            </a:r>
            <a:r>
              <a:rPr lang="cs-CZ" dirty="0" smtClean="0"/>
              <a:t> </a:t>
            </a:r>
            <a:r>
              <a:rPr lang="cs-CZ" dirty="0" err="1" smtClean="0"/>
              <a:t>Viney</a:t>
            </a:r>
            <a:r>
              <a:rPr lang="cs-CZ" dirty="0" smtClean="0"/>
              <a:t>. </a:t>
            </a:r>
            <a:r>
              <a:rPr lang="cs-CZ" dirty="0" err="1" smtClean="0"/>
              <a:t>Grapevine</a:t>
            </a:r>
            <a:r>
              <a:rPr lang="cs-CZ" dirty="0" smtClean="0"/>
              <a:t>. Student‘s </a:t>
            </a:r>
            <a:r>
              <a:rPr lang="cs-CZ" dirty="0" err="1" smtClean="0"/>
              <a:t>book</a:t>
            </a:r>
            <a:r>
              <a:rPr lang="cs-CZ" dirty="0" smtClean="0"/>
              <a:t>. Oxford University </a:t>
            </a:r>
            <a:r>
              <a:rPr lang="cs-CZ" dirty="0" err="1" smtClean="0"/>
              <a:t>Press</a:t>
            </a:r>
            <a:r>
              <a:rPr lang="cs-CZ" dirty="0" smtClean="0"/>
              <a:t>, 1992</a:t>
            </a:r>
          </a:p>
          <a:p>
            <a:r>
              <a:rPr lang="cs-CZ" dirty="0" err="1" smtClean="0"/>
              <a:t>Evans</a:t>
            </a:r>
            <a:r>
              <a:rPr lang="cs-CZ" dirty="0" smtClean="0"/>
              <a:t>, </a:t>
            </a:r>
            <a:r>
              <a:rPr lang="cs-CZ" dirty="0" err="1" smtClean="0"/>
              <a:t>Virginia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Jenny</a:t>
            </a:r>
            <a:r>
              <a:rPr lang="cs-CZ" dirty="0" smtClean="0"/>
              <a:t> </a:t>
            </a:r>
            <a:r>
              <a:rPr lang="cs-CZ" dirty="0" err="1" smtClean="0"/>
              <a:t>Dooley</a:t>
            </a:r>
            <a:r>
              <a:rPr lang="cs-CZ" dirty="0" smtClean="0"/>
              <a:t>. Student‘s </a:t>
            </a:r>
            <a:r>
              <a:rPr lang="cs-CZ" dirty="0" err="1" smtClean="0"/>
              <a:t>book</a:t>
            </a:r>
            <a:r>
              <a:rPr lang="cs-CZ" dirty="0" smtClean="0"/>
              <a:t>. Express </a:t>
            </a:r>
            <a:r>
              <a:rPr lang="cs-CZ" dirty="0" err="1" smtClean="0"/>
              <a:t>Publishing</a:t>
            </a:r>
            <a:r>
              <a:rPr lang="cs-CZ" dirty="0" smtClean="0"/>
              <a:t>, 2000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2910" y="2857496"/>
            <a:ext cx="621509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2"/>
              </a:rPr>
              <a:t>http://commons.wikimedia.org/wiki/File:Largest_ever_Ozone_hole_sept2000.jpg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http://commons.wikimedia.org/wiki/File:Tuvalu_-_Funafuti_-_Dump.jpg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http://commons.wikimedia.org/wiki/File:Schema_sklenikovy_efekt.gif</a:t>
            </a:r>
            <a:r>
              <a:rPr lang="cs-CZ" u="sng" dirty="0" smtClean="0">
                <a:hlinkClick r:id="rId5"/>
              </a:rPr>
              <a:t>http: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http://commons.wikimedia.org/wiki/File:Deforestration_premejung.JPG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http://commons.wikimedia.org/wiki/File:CrumpleEarth.jpg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http://commons.wikimedia.org/wiki/File:%22Dry_land.%22.JPG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1273</TotalTime>
  <Words>502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Environmental problems</vt:lpstr>
      <vt:lpstr>    Destruction of the ozone layer   </vt:lpstr>
      <vt:lpstr>The greenhouse effect and global warming</vt:lpstr>
      <vt:lpstr>Cutting down the rain forests</vt:lpstr>
      <vt:lpstr>Litter                               Water supplies </vt:lpstr>
      <vt:lpstr>What can we do for better environment?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problems</dc:title>
  <dc:creator>Pavel</dc:creator>
  <cp:lastModifiedBy>Pavel</cp:lastModifiedBy>
  <cp:revision>107</cp:revision>
  <dcterms:created xsi:type="dcterms:W3CDTF">2013-01-10T07:28:08Z</dcterms:created>
  <dcterms:modified xsi:type="dcterms:W3CDTF">2013-04-09T11:39:05Z</dcterms:modified>
</cp:coreProperties>
</file>