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80E3-4E84-42E8-AB5C-FB77624EDF30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6C8F9-2DBD-44AE-8607-6747C99F4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80E3-4E84-42E8-AB5C-FB77624EDF30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6C8F9-2DBD-44AE-8607-6747C99F4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80E3-4E84-42E8-AB5C-FB77624EDF30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6C8F9-2DBD-44AE-8607-6747C99F4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80E3-4E84-42E8-AB5C-FB77624EDF30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6C8F9-2DBD-44AE-8607-6747C99F4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80E3-4E84-42E8-AB5C-FB77624EDF30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6C8F9-2DBD-44AE-8607-6747C99F4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80E3-4E84-42E8-AB5C-FB77624EDF30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6C8F9-2DBD-44AE-8607-6747C99F4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80E3-4E84-42E8-AB5C-FB77624EDF30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6C8F9-2DBD-44AE-8607-6747C99F4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80E3-4E84-42E8-AB5C-FB77624EDF30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6C8F9-2DBD-44AE-8607-6747C99F4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80E3-4E84-42E8-AB5C-FB77624EDF30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6C8F9-2DBD-44AE-8607-6747C99F4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80E3-4E84-42E8-AB5C-FB77624EDF30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6C8F9-2DBD-44AE-8607-6747C99F4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580E3-4E84-42E8-AB5C-FB77624EDF30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6C8F9-2DBD-44AE-8607-6747C99F4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580E3-4E84-42E8-AB5C-FB77624EDF30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46C8F9-2DBD-44AE-8607-6747C99F40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Karel_Hynek_Macha_statue_(detail).jpeg" TargetMode="External"/><Relationship Id="rId3" Type="http://schemas.openxmlformats.org/officeDocument/2006/relationships/hyperlink" Target="http://en.wikipedia.org/wiki/File:Litom%C4%9B%C5%99ice_n%C3%A1m%C4%9Bst%C3%AD_1.jpg" TargetMode="External"/><Relationship Id="rId7" Type="http://schemas.openxmlformats.org/officeDocument/2006/relationships/hyperlink" Target="http://commons.wikimedia.org/wiki/File:Litomerice_Dom_3.jpg" TargetMode="External"/><Relationship Id="rId2" Type="http://schemas.openxmlformats.org/officeDocument/2006/relationships/hyperlink" Target="http://en.wikipedia.org/wiki/File:Soutok_labe-ohr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Leitmeritz-2-WJP.jpg" TargetMode="External"/><Relationship Id="rId11" Type="http://schemas.openxmlformats.org/officeDocument/2006/relationships/hyperlink" Target="http://www.litomerice.cz/eng/" TargetMode="External"/><Relationship Id="rId5" Type="http://schemas.openxmlformats.org/officeDocument/2006/relationships/hyperlink" Target="http://wiki.rvp.cz/Kabinet/Obrazky/%C4%8Cesko/%C3%9Asteck%C3%BD_kraj/Litom%C4%9B%C5%99ice" TargetMode="External"/><Relationship Id="rId10" Type="http://schemas.openxmlformats.org/officeDocument/2006/relationships/hyperlink" Target="http://commons.wikimedia.org/wiki/File:Litom%C4%9B%C5%99ice_Sv_%C5%A0t%C4%9Bp%C3%A1n.jpg" TargetMode="External"/><Relationship Id="rId4" Type="http://schemas.openxmlformats.org/officeDocument/2006/relationships/hyperlink" Target="http://cs.wikipedia.org/wiki/Soubor:Litomerice_main_square_03.JPG" TargetMode="External"/><Relationship Id="rId9" Type="http://schemas.openxmlformats.org/officeDocument/2006/relationships/hyperlink" Target="http://commons.wikimedia.org/wiki/File:Jan_Vil%C3%ADmek_-_Josef_Jungman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- Litoměřice</a:t>
            </a:r>
            <a:endParaRPr lang="cs-CZ" dirty="0"/>
          </a:p>
        </p:txBody>
      </p:sp>
      <p:pic>
        <p:nvPicPr>
          <p:cNvPr id="1026" name="Picture 2" descr="C:\Users\Pavel\Desktop\800px-Litoměřice_Sv_Štěpá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1857363"/>
            <a:ext cx="5214974" cy="25003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err="1" smtClean="0"/>
              <a:t>Location</a:t>
            </a:r>
            <a:r>
              <a:rPr lang="cs-CZ" b="0" dirty="0" smtClean="0"/>
              <a:t> </a:t>
            </a:r>
            <a:r>
              <a:rPr lang="cs-CZ" b="0" dirty="0" err="1" smtClean="0"/>
              <a:t>and</a:t>
            </a:r>
            <a:r>
              <a:rPr lang="cs-CZ" b="0" dirty="0" smtClean="0"/>
              <a:t> </a:t>
            </a:r>
            <a:r>
              <a:rPr lang="cs-CZ" b="0" dirty="0" err="1" smtClean="0"/>
              <a:t>countryside</a:t>
            </a:r>
            <a:endParaRPr lang="cs-CZ" b="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4294967295"/>
          </p:nvPr>
        </p:nvSpPr>
        <p:spPr>
          <a:xfrm>
            <a:off x="928662" y="3929066"/>
            <a:ext cx="7358114" cy="292893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Litoměřice -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northern</a:t>
            </a:r>
            <a:r>
              <a:rPr lang="cs-CZ" dirty="0" smtClean="0"/>
              <a:t> part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Republic</a:t>
            </a:r>
            <a:r>
              <a:rPr lang="cs-CZ" dirty="0" smtClean="0"/>
              <a:t>, - 60 km </a:t>
            </a:r>
            <a:r>
              <a:rPr lang="cs-CZ" dirty="0" err="1" smtClean="0"/>
              <a:t>north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</a:t>
            </a:r>
            <a:r>
              <a:rPr lang="cs-CZ" dirty="0" err="1" smtClean="0"/>
              <a:t>Prague</a:t>
            </a:r>
            <a:r>
              <a:rPr lang="cs-CZ" dirty="0" smtClean="0"/>
              <a:t>, -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confluence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rivers</a:t>
            </a:r>
            <a:r>
              <a:rPr lang="cs-CZ" dirty="0" smtClean="0"/>
              <a:t> Ohře </a:t>
            </a:r>
            <a:r>
              <a:rPr lang="cs-CZ" dirty="0" err="1" smtClean="0"/>
              <a:t>and</a:t>
            </a:r>
            <a:r>
              <a:rPr lang="cs-CZ" dirty="0" smtClean="0"/>
              <a:t> Labe.</a:t>
            </a:r>
          </a:p>
          <a:p>
            <a:r>
              <a:rPr lang="cs-CZ" dirty="0" err="1" smtClean="0"/>
              <a:t>Countryside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– </a:t>
            </a:r>
            <a:r>
              <a:rPr lang="cs-CZ" dirty="0" err="1" smtClean="0"/>
              <a:t>picturesque</a:t>
            </a:r>
            <a:r>
              <a:rPr lang="cs-CZ" dirty="0" smtClean="0"/>
              <a:t> -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Elbe</a:t>
            </a:r>
            <a:r>
              <a:rPr lang="cs-CZ" dirty="0" smtClean="0"/>
              <a:t> </a:t>
            </a:r>
            <a:r>
              <a:rPr lang="cs-CZ" dirty="0" err="1" smtClean="0"/>
              <a:t>lowland</a:t>
            </a:r>
            <a:r>
              <a:rPr lang="cs-CZ" dirty="0" smtClean="0"/>
              <a:t> - </a:t>
            </a:r>
            <a:r>
              <a:rPr lang="cs-CZ" dirty="0" err="1" smtClean="0"/>
              <a:t>near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foothills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Central</a:t>
            </a:r>
            <a:r>
              <a:rPr lang="cs-CZ" dirty="0" smtClean="0"/>
              <a:t> Bohemian </a:t>
            </a:r>
            <a:r>
              <a:rPr lang="cs-CZ" dirty="0" err="1" smtClean="0"/>
              <a:t>Hills</a:t>
            </a:r>
            <a:r>
              <a:rPr lang="cs-CZ" dirty="0" smtClean="0"/>
              <a:t> -  not far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mountain</a:t>
            </a:r>
            <a:r>
              <a:rPr lang="cs-CZ" dirty="0" smtClean="0"/>
              <a:t> Říp.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ruins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castle</a:t>
            </a:r>
            <a:r>
              <a:rPr lang="cs-CZ" dirty="0" smtClean="0"/>
              <a:t> </a:t>
            </a:r>
            <a:r>
              <a:rPr lang="cs-CZ" dirty="0" err="1" smtClean="0"/>
              <a:t>Hazmburk</a:t>
            </a:r>
            <a:r>
              <a:rPr lang="cs-CZ" dirty="0" smtClean="0"/>
              <a:t> - </a:t>
            </a:r>
            <a:r>
              <a:rPr lang="cs-CZ" dirty="0" err="1" smtClean="0"/>
              <a:t>nearby</a:t>
            </a:r>
            <a:r>
              <a:rPr lang="cs-CZ" dirty="0" smtClean="0"/>
              <a:t>.</a:t>
            </a:r>
          </a:p>
          <a:p>
            <a:r>
              <a:rPr lang="cs-CZ" dirty="0" smtClean="0"/>
              <a:t>26,000 </a:t>
            </a:r>
            <a:r>
              <a:rPr lang="cs-CZ" dirty="0" err="1" smtClean="0"/>
              <a:t>inhabitants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  <p:pic>
        <p:nvPicPr>
          <p:cNvPr id="2050" name="Picture 2" descr="C:\Users\Pavel\Desktop\799px-Soutok_labe-ohre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14348" y="1643050"/>
            <a:ext cx="7643866" cy="20002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err="1" smtClean="0"/>
              <a:t>Historic</a:t>
            </a:r>
            <a:r>
              <a:rPr lang="cs-CZ" b="0" dirty="0" smtClean="0"/>
              <a:t> </a:t>
            </a:r>
            <a:r>
              <a:rPr lang="cs-CZ" b="0" dirty="0" err="1" smtClean="0"/>
              <a:t>sights</a:t>
            </a:r>
            <a:r>
              <a:rPr lang="en-US" b="0" dirty="0" smtClean="0"/>
              <a:t/>
            </a:r>
            <a:br>
              <a:rPr lang="en-US" b="0" dirty="0" smtClean="0"/>
            </a:br>
            <a:r>
              <a:rPr lang="en-US" dirty="0" smtClean="0"/>
              <a:t>Square                        The  Old Town Hall</a:t>
            </a:r>
            <a:endParaRPr lang="cs-CZ" b="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28596" y="3643314"/>
            <a:ext cx="4038600" cy="321471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Litoměřice - </a:t>
            </a:r>
            <a:r>
              <a:rPr lang="cs-CZ" dirty="0" err="1" smtClean="0"/>
              <a:t>used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a </a:t>
            </a:r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, permanent settlement -</a:t>
            </a:r>
            <a:r>
              <a:rPr lang="cs-CZ" dirty="0" err="1" smtClean="0"/>
              <a:t>since</a:t>
            </a:r>
            <a:r>
              <a:rPr lang="cs-CZ" dirty="0" smtClean="0"/>
              <a:t> </a:t>
            </a:r>
            <a:r>
              <a:rPr lang="cs-CZ" dirty="0" err="1" smtClean="0"/>
              <a:t>ancient</a:t>
            </a:r>
            <a:r>
              <a:rPr lang="cs-CZ" dirty="0" smtClean="0"/>
              <a:t> </a:t>
            </a:r>
            <a:r>
              <a:rPr lang="cs-CZ" dirty="0" err="1" smtClean="0"/>
              <a:t>times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historic</a:t>
            </a:r>
            <a:r>
              <a:rPr lang="cs-CZ" dirty="0" smtClean="0"/>
              <a:t> </a:t>
            </a:r>
            <a:r>
              <a:rPr lang="cs-CZ" dirty="0" err="1" smtClean="0"/>
              <a:t>sights</a:t>
            </a:r>
            <a:r>
              <a:rPr lang="cs-CZ" dirty="0" smtClean="0"/>
              <a:t> - </a:t>
            </a:r>
            <a:r>
              <a:rPr lang="cs-CZ" dirty="0" err="1" smtClean="0"/>
              <a:t>mostly</a:t>
            </a:r>
            <a:r>
              <a:rPr lang="cs-CZ" dirty="0" smtClean="0"/>
              <a:t> </a:t>
            </a:r>
            <a:r>
              <a:rPr lang="cs-CZ" dirty="0" err="1" smtClean="0"/>
              <a:t>located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square </a:t>
            </a:r>
            <a:r>
              <a:rPr lang="cs-CZ" dirty="0" err="1" smtClean="0"/>
              <a:t>e.g</a:t>
            </a:r>
            <a:r>
              <a:rPr lang="cs-CZ" dirty="0" smtClean="0"/>
              <a:t>. </a:t>
            </a:r>
            <a:r>
              <a:rPr lang="cs-CZ" dirty="0" err="1" smtClean="0"/>
              <a:t>houses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various</a:t>
            </a:r>
            <a:r>
              <a:rPr lang="cs-CZ" dirty="0" smtClean="0"/>
              <a:t> </a:t>
            </a:r>
            <a:r>
              <a:rPr lang="cs-CZ" dirty="0" err="1" smtClean="0"/>
              <a:t>styles</a:t>
            </a:r>
            <a:r>
              <a:rPr lang="cs-CZ" dirty="0" smtClean="0"/>
              <a:t>,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fountains</a:t>
            </a:r>
            <a:r>
              <a:rPr lang="cs-CZ" dirty="0" smtClean="0"/>
              <a:t>, a </a:t>
            </a:r>
            <a:r>
              <a:rPr lang="cs-CZ" dirty="0" err="1" smtClean="0"/>
              <a:t>plague</a:t>
            </a:r>
            <a:r>
              <a:rPr lang="cs-CZ" dirty="0" smtClean="0"/>
              <a:t> </a:t>
            </a:r>
            <a:r>
              <a:rPr lang="cs-CZ" dirty="0" err="1" smtClean="0"/>
              <a:t>column</a:t>
            </a:r>
            <a:r>
              <a:rPr lang="cs-CZ" dirty="0" smtClean="0"/>
              <a:t> - </a:t>
            </a:r>
            <a:r>
              <a:rPr lang="cs-CZ" dirty="0" err="1" smtClean="0"/>
              <a:t>built</a:t>
            </a:r>
            <a:r>
              <a:rPr lang="cs-CZ" dirty="0" smtClean="0"/>
              <a:t> in </a:t>
            </a:r>
            <a:r>
              <a:rPr lang="cs-CZ" dirty="0" err="1" smtClean="0"/>
              <a:t>memory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plague</a:t>
            </a:r>
            <a:r>
              <a:rPr lang="cs-CZ" dirty="0" smtClean="0"/>
              <a:t> </a:t>
            </a:r>
            <a:r>
              <a:rPr lang="cs-CZ" dirty="0" err="1" smtClean="0"/>
              <a:t>epidemic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3357562"/>
            <a:ext cx="4038600" cy="3071834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u="sng" dirty="0" smtClean="0"/>
              <a:t> </a:t>
            </a:r>
          </a:p>
          <a:p>
            <a:r>
              <a:rPr lang="cs-CZ" dirty="0" err="1" smtClean="0"/>
              <a:t>Built</a:t>
            </a:r>
            <a:r>
              <a:rPr lang="cs-CZ" dirty="0" smtClean="0"/>
              <a:t> in 14th </a:t>
            </a:r>
            <a:r>
              <a:rPr lang="cs-CZ" dirty="0" err="1" smtClean="0"/>
              <a:t>century</a:t>
            </a:r>
            <a:r>
              <a:rPr lang="cs-CZ" dirty="0" smtClean="0"/>
              <a:t> -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oldest</a:t>
            </a:r>
            <a:r>
              <a:rPr lang="cs-CZ" dirty="0" smtClean="0"/>
              <a:t> </a:t>
            </a:r>
            <a:r>
              <a:rPr lang="cs-CZ" dirty="0" err="1" smtClean="0"/>
              <a:t>renaissance</a:t>
            </a:r>
            <a:r>
              <a:rPr lang="cs-CZ" dirty="0" smtClean="0"/>
              <a:t> </a:t>
            </a:r>
            <a:r>
              <a:rPr lang="cs-CZ" dirty="0" err="1" smtClean="0"/>
              <a:t>building</a:t>
            </a:r>
            <a:r>
              <a:rPr lang="cs-CZ" dirty="0" smtClean="0"/>
              <a:t>. </a:t>
            </a:r>
            <a:endParaRPr lang="cs-CZ" dirty="0" smtClean="0"/>
          </a:p>
          <a:p>
            <a:r>
              <a:rPr lang="cs-CZ" dirty="0" err="1" smtClean="0"/>
              <a:t>Nowadays</a:t>
            </a:r>
            <a:r>
              <a:rPr lang="cs-CZ" dirty="0" smtClean="0"/>
              <a:t> </a:t>
            </a:r>
            <a:r>
              <a:rPr lang="cs-CZ" dirty="0" smtClean="0"/>
              <a:t>- not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</a:t>
            </a:r>
            <a:r>
              <a:rPr lang="cs-CZ" dirty="0" err="1" smtClean="0"/>
              <a:t>Hall</a:t>
            </a:r>
            <a:r>
              <a:rPr lang="cs-CZ" dirty="0" smtClean="0"/>
              <a:t>, </a:t>
            </a:r>
            <a:r>
              <a:rPr lang="cs-CZ" dirty="0" err="1" smtClean="0"/>
              <a:t>but</a:t>
            </a:r>
            <a:r>
              <a:rPr lang="cs-CZ" dirty="0" smtClean="0"/>
              <a:t>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District</a:t>
            </a:r>
            <a:r>
              <a:rPr lang="cs-CZ" dirty="0" smtClean="0"/>
              <a:t> Museum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Local</a:t>
            </a:r>
            <a:r>
              <a:rPr lang="cs-CZ" dirty="0" smtClean="0"/>
              <a:t> </a:t>
            </a:r>
            <a:r>
              <a:rPr lang="cs-CZ" dirty="0" err="1" smtClean="0"/>
              <a:t>History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Geography</a:t>
            </a:r>
            <a:r>
              <a:rPr lang="cs-CZ" dirty="0" smtClean="0"/>
              <a:t>.</a:t>
            </a:r>
          </a:p>
          <a:p>
            <a:r>
              <a:rPr lang="en-US" dirty="0" smtClean="0"/>
              <a:t> </a:t>
            </a:r>
            <a:r>
              <a:rPr lang="en-US" dirty="0" smtClean="0"/>
              <a:t>On the </a:t>
            </a:r>
            <a:r>
              <a:rPr lang="en-US" dirty="0" err="1" smtClean="0"/>
              <a:t>fa</a:t>
            </a:r>
            <a:r>
              <a:rPr lang="cs-CZ" dirty="0" smtClean="0"/>
              <a:t>c</a:t>
            </a:r>
            <a:r>
              <a:rPr lang="en-US" dirty="0" err="1" smtClean="0"/>
              <a:t>ade</a:t>
            </a:r>
            <a:r>
              <a:rPr lang="cs-CZ" dirty="0" smtClean="0"/>
              <a:t> -</a:t>
            </a:r>
            <a:r>
              <a:rPr lang="en-US" dirty="0" smtClean="0"/>
              <a:t> an old sundial.</a:t>
            </a:r>
            <a:endParaRPr lang="cs-CZ" dirty="0"/>
          </a:p>
        </p:txBody>
      </p:sp>
      <p:pic>
        <p:nvPicPr>
          <p:cNvPr id="3074" name="Picture 2" descr="C:\Users\Pavel\Desktop\800px-Litoměřice_náměstí_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1714487"/>
            <a:ext cx="3000396" cy="1857389"/>
          </a:xfrm>
          <a:prstGeom prst="rect">
            <a:avLst/>
          </a:prstGeom>
          <a:noFill/>
        </p:spPr>
      </p:pic>
      <p:pic>
        <p:nvPicPr>
          <p:cNvPr id="3075" name="Picture 3" descr="C:\Users\Pavel\Desktop\800px-Litomerice_main_square_0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1785926"/>
            <a:ext cx="2786082" cy="17859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houses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square</a:t>
            </a:r>
            <a:endParaRPr lang="cs-CZ" dirty="0"/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idx="1"/>
          </p:nvPr>
        </p:nvSpPr>
        <p:spPr>
          <a:xfrm>
            <a:off x="457200" y="1142985"/>
            <a:ext cx="4040188" cy="571504"/>
          </a:xfrm>
        </p:spPr>
        <p:txBody>
          <a:bodyPr/>
          <a:lstStyle/>
          <a:p>
            <a:r>
              <a:rPr lang="cs-CZ" b="0" dirty="0" smtClean="0"/>
              <a:t> </a:t>
            </a:r>
            <a:r>
              <a:rPr lang="cs-CZ" b="0" dirty="0" err="1" smtClean="0"/>
              <a:t>The</a:t>
            </a:r>
            <a:r>
              <a:rPr lang="cs-CZ" b="0" dirty="0" smtClean="0"/>
              <a:t> </a:t>
            </a:r>
            <a:r>
              <a:rPr lang="cs-CZ" b="0" dirty="0" err="1" smtClean="0"/>
              <a:t>Chalice</a:t>
            </a:r>
            <a:r>
              <a:rPr lang="cs-CZ" b="0" dirty="0" smtClean="0"/>
              <a:t> House</a:t>
            </a:r>
            <a:endParaRPr lang="cs-CZ" b="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57200" y="3643313"/>
            <a:ext cx="4040188" cy="2286017"/>
          </a:xfrm>
        </p:spPr>
        <p:txBody>
          <a:bodyPr>
            <a:normAutofit/>
          </a:bodyPr>
          <a:lstStyle/>
          <a:p>
            <a:r>
              <a:rPr lang="cs-CZ" sz="2200" dirty="0" err="1" smtClean="0"/>
              <a:t>Gothic</a:t>
            </a:r>
            <a:r>
              <a:rPr lang="cs-CZ" sz="2200" dirty="0" smtClean="0"/>
              <a:t> house </a:t>
            </a:r>
            <a:r>
              <a:rPr lang="cs-CZ" sz="2200" dirty="0" err="1" smtClean="0"/>
              <a:t>with</a:t>
            </a:r>
            <a:r>
              <a:rPr lang="cs-CZ" sz="2200" dirty="0" smtClean="0"/>
              <a:t> a </a:t>
            </a:r>
            <a:r>
              <a:rPr lang="cs-CZ" sz="2200" dirty="0" err="1" smtClean="0"/>
              <a:t>tower</a:t>
            </a:r>
            <a:r>
              <a:rPr lang="cs-CZ" sz="2200" dirty="0" smtClean="0"/>
              <a:t> in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form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a </a:t>
            </a:r>
            <a:r>
              <a:rPr lang="cs-CZ" sz="2200" dirty="0" err="1" smtClean="0"/>
              <a:t>chalice</a:t>
            </a:r>
            <a:r>
              <a:rPr lang="cs-CZ" sz="2200" dirty="0" smtClean="0"/>
              <a:t> on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roof</a:t>
            </a:r>
            <a:r>
              <a:rPr lang="cs-CZ" sz="2200" dirty="0" smtClean="0"/>
              <a:t> - </a:t>
            </a:r>
            <a:r>
              <a:rPr lang="cs-CZ" sz="2200" dirty="0" err="1" smtClean="0"/>
              <a:t>used</a:t>
            </a:r>
            <a:r>
              <a:rPr lang="cs-CZ" sz="2200" dirty="0" smtClean="0"/>
              <a:t> as a </a:t>
            </a:r>
            <a:r>
              <a:rPr lang="cs-CZ" sz="2200" dirty="0" err="1" smtClean="0"/>
              <a:t>view</a:t>
            </a:r>
            <a:r>
              <a:rPr lang="cs-CZ" sz="2200" dirty="0" smtClean="0"/>
              <a:t> point </a:t>
            </a:r>
            <a:r>
              <a:rPr lang="cs-CZ" sz="2200" dirty="0" err="1" smtClean="0"/>
              <a:t>for</a:t>
            </a:r>
            <a:r>
              <a:rPr lang="cs-CZ" sz="2200" dirty="0" smtClean="0"/>
              <a:t> </a:t>
            </a:r>
            <a:r>
              <a:rPr lang="cs-CZ" sz="2200" dirty="0" err="1" smtClean="0"/>
              <a:t>tourists</a:t>
            </a:r>
            <a:r>
              <a:rPr lang="cs-CZ" sz="2200" dirty="0" smtClean="0"/>
              <a:t>.</a:t>
            </a:r>
          </a:p>
          <a:p>
            <a:r>
              <a:rPr lang="cs-CZ" sz="2200" dirty="0" err="1" smtClean="0"/>
              <a:t>Seat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Municipial</a:t>
            </a:r>
            <a:r>
              <a:rPr lang="cs-CZ" sz="2200" dirty="0" smtClean="0"/>
              <a:t> </a:t>
            </a:r>
            <a:r>
              <a:rPr lang="cs-CZ" sz="2200" dirty="0" err="1" smtClean="0"/>
              <a:t>Council</a:t>
            </a:r>
            <a:r>
              <a:rPr lang="cs-CZ" sz="2200" dirty="0" smtClean="0"/>
              <a:t> </a:t>
            </a:r>
            <a:r>
              <a:rPr lang="cs-CZ" sz="2200" dirty="0" err="1" smtClean="0"/>
              <a:t>and</a:t>
            </a:r>
            <a:r>
              <a:rPr lang="cs-CZ" sz="2200" dirty="0" smtClean="0"/>
              <a:t> </a:t>
            </a:r>
            <a:r>
              <a:rPr lang="cs-CZ" sz="2200" dirty="0" err="1" smtClean="0"/>
              <a:t>Information</a:t>
            </a:r>
            <a:r>
              <a:rPr lang="cs-CZ" sz="2200" dirty="0" smtClean="0"/>
              <a:t> Centre. </a:t>
            </a:r>
            <a:endParaRPr lang="cs-CZ" sz="2200" dirty="0"/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645025" y="1214423"/>
            <a:ext cx="4041775" cy="500066"/>
          </a:xfrm>
        </p:spPr>
        <p:txBody>
          <a:bodyPr/>
          <a:lstStyle/>
          <a:p>
            <a:r>
              <a:rPr lang="cs-CZ" b="0" dirty="0" err="1" smtClean="0"/>
              <a:t>The</a:t>
            </a:r>
            <a:r>
              <a:rPr lang="cs-CZ" b="0" dirty="0" smtClean="0"/>
              <a:t> </a:t>
            </a:r>
            <a:r>
              <a:rPr lang="cs-CZ" b="0" dirty="0" err="1" smtClean="0"/>
              <a:t>Black</a:t>
            </a:r>
            <a:r>
              <a:rPr lang="cs-CZ" b="0" dirty="0" smtClean="0"/>
              <a:t> </a:t>
            </a:r>
            <a:r>
              <a:rPr lang="cs-CZ" b="0" dirty="0" err="1" smtClean="0"/>
              <a:t>Eagle</a:t>
            </a:r>
            <a:r>
              <a:rPr lang="cs-CZ" b="0" dirty="0" smtClean="0"/>
              <a:t> House</a:t>
            </a:r>
            <a:endParaRPr lang="cs-CZ" b="0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sz="quarter" idx="4"/>
          </p:nvPr>
        </p:nvSpPr>
        <p:spPr>
          <a:xfrm>
            <a:off x="4645025" y="3643314"/>
            <a:ext cx="4041775" cy="2571768"/>
          </a:xfrm>
        </p:spPr>
        <p:txBody>
          <a:bodyPr>
            <a:normAutofit fontScale="92500"/>
          </a:bodyPr>
          <a:lstStyle/>
          <a:p>
            <a:r>
              <a:rPr lang="cs-CZ" dirty="0" err="1" smtClean="0"/>
              <a:t>Late</a:t>
            </a:r>
            <a:r>
              <a:rPr lang="cs-CZ" dirty="0" smtClean="0"/>
              <a:t> </a:t>
            </a:r>
            <a:r>
              <a:rPr lang="cs-CZ" dirty="0" err="1" smtClean="0"/>
              <a:t>gothic</a:t>
            </a:r>
            <a:r>
              <a:rPr lang="cs-CZ" dirty="0" smtClean="0"/>
              <a:t> house </a:t>
            </a:r>
            <a:r>
              <a:rPr lang="cs-CZ" dirty="0" err="1" smtClean="0"/>
              <a:t>reconstructed</a:t>
            </a:r>
            <a:r>
              <a:rPr lang="cs-CZ" dirty="0" smtClean="0"/>
              <a:t> in </a:t>
            </a:r>
            <a:r>
              <a:rPr lang="cs-CZ" dirty="0" err="1" smtClean="0"/>
              <a:t>renaissance</a:t>
            </a:r>
            <a:r>
              <a:rPr lang="cs-CZ" dirty="0" smtClean="0"/>
              <a:t> style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beautiful</a:t>
            </a:r>
            <a:r>
              <a:rPr lang="cs-CZ" dirty="0" smtClean="0"/>
              <a:t> </a:t>
            </a:r>
            <a:r>
              <a:rPr lang="cs-CZ" dirty="0" err="1" smtClean="0"/>
              <a:t>renaissance</a:t>
            </a:r>
            <a:r>
              <a:rPr lang="cs-CZ" dirty="0" smtClean="0"/>
              <a:t> </a:t>
            </a:r>
            <a:r>
              <a:rPr lang="cs-CZ" dirty="0" err="1" smtClean="0"/>
              <a:t>gables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figural</a:t>
            </a:r>
            <a:r>
              <a:rPr lang="cs-CZ" dirty="0" smtClean="0"/>
              <a:t> </a:t>
            </a:r>
            <a:r>
              <a:rPr lang="cs-CZ" dirty="0" err="1" smtClean="0"/>
              <a:t>sgraffiti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facade</a:t>
            </a:r>
            <a:r>
              <a:rPr lang="cs-CZ" dirty="0" smtClean="0"/>
              <a:t>.</a:t>
            </a:r>
          </a:p>
          <a:p>
            <a:r>
              <a:rPr lang="cs-CZ" dirty="0" smtClean="0"/>
              <a:t>Hotel </a:t>
            </a:r>
            <a:r>
              <a:rPr lang="cs-CZ" dirty="0" err="1" smtClean="0"/>
              <a:t>and</a:t>
            </a:r>
            <a:r>
              <a:rPr lang="cs-CZ" dirty="0" smtClean="0"/>
              <a:t>  restaurant Salva </a:t>
            </a:r>
            <a:r>
              <a:rPr lang="cs-CZ" dirty="0" err="1" smtClean="0"/>
              <a:t>Guarda</a:t>
            </a:r>
            <a:r>
              <a:rPr lang="cs-CZ" dirty="0" smtClean="0"/>
              <a:t> </a:t>
            </a:r>
            <a:r>
              <a:rPr lang="cs-CZ" dirty="0" err="1" smtClean="0"/>
              <a:t>nowadays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 descr="C:\Users\Pavel\Desktop\Kalic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643050"/>
            <a:ext cx="1928826" cy="2000264"/>
          </a:xfrm>
          <a:prstGeom prst="rect">
            <a:avLst/>
          </a:prstGeom>
          <a:noFill/>
        </p:spPr>
      </p:pic>
      <p:pic>
        <p:nvPicPr>
          <p:cNvPr id="4101" name="Picture 5" descr="C:\Users\Pavel\Desktop\482px-Leitmeritz-2-WJP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5" y="1785926"/>
            <a:ext cx="1795459" cy="17859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Art</a:t>
            </a:r>
            <a:r>
              <a:rPr lang="cs-CZ" dirty="0" smtClean="0"/>
              <a:t> </a:t>
            </a:r>
            <a:r>
              <a:rPr lang="cs-CZ" dirty="0" err="1" smtClean="0"/>
              <a:t>Gallery</a:t>
            </a:r>
            <a:r>
              <a:rPr lang="cs-CZ" dirty="0" smtClean="0"/>
              <a:t>              </a:t>
            </a:r>
            <a:r>
              <a:rPr lang="cs-CZ" dirty="0" err="1" smtClean="0"/>
              <a:t>Churches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28596" y="1214422"/>
            <a:ext cx="4038600" cy="3929090"/>
          </a:xfrm>
        </p:spPr>
        <p:txBody>
          <a:bodyPr>
            <a:normAutofit fontScale="85000" lnSpcReduction="20000"/>
          </a:bodyPr>
          <a:lstStyle/>
          <a:p>
            <a:r>
              <a:rPr lang="cs-CZ" dirty="0" err="1" smtClean="0"/>
              <a:t>Situated</a:t>
            </a:r>
            <a:r>
              <a:rPr lang="cs-CZ" dirty="0" smtClean="0"/>
              <a:t> in </a:t>
            </a:r>
            <a:r>
              <a:rPr lang="cs-CZ" dirty="0" err="1" smtClean="0"/>
              <a:t>Michalská</a:t>
            </a:r>
            <a:r>
              <a:rPr lang="cs-CZ" dirty="0" smtClean="0"/>
              <a:t> </a:t>
            </a:r>
            <a:r>
              <a:rPr lang="cs-CZ" dirty="0" err="1" smtClean="0"/>
              <a:t>Street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Place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exhibitions</a:t>
            </a:r>
            <a:r>
              <a:rPr lang="cs-CZ" dirty="0" smtClean="0"/>
              <a:t>, fine </a:t>
            </a:r>
            <a:r>
              <a:rPr lang="cs-CZ" dirty="0" err="1" smtClean="0"/>
              <a:t>art</a:t>
            </a:r>
            <a:r>
              <a:rPr lang="cs-CZ" dirty="0" smtClean="0"/>
              <a:t> </a:t>
            </a:r>
            <a:r>
              <a:rPr lang="cs-CZ" dirty="0" err="1" smtClean="0"/>
              <a:t>collections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gothic</a:t>
            </a:r>
            <a:r>
              <a:rPr lang="cs-CZ" dirty="0" smtClean="0"/>
              <a:t>, </a:t>
            </a:r>
            <a:r>
              <a:rPr lang="cs-CZ" dirty="0" err="1" smtClean="0"/>
              <a:t>renaissance</a:t>
            </a:r>
            <a:r>
              <a:rPr lang="cs-CZ" dirty="0" smtClean="0"/>
              <a:t> </a:t>
            </a:r>
            <a:r>
              <a:rPr lang="cs-CZ" dirty="0" err="1" smtClean="0"/>
              <a:t>paintings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artists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baroque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48200" y="3429000"/>
            <a:ext cx="4038600" cy="321471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churches</a:t>
            </a:r>
            <a:r>
              <a:rPr lang="cs-CZ" dirty="0" smtClean="0"/>
              <a:t> in Litoměřice.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famous</a:t>
            </a:r>
            <a:r>
              <a:rPr lang="cs-CZ" dirty="0" smtClean="0"/>
              <a:t>- St. </a:t>
            </a:r>
            <a:r>
              <a:rPr lang="cs-CZ" dirty="0" err="1" smtClean="0"/>
              <a:t>Stephen’s</a:t>
            </a:r>
            <a:r>
              <a:rPr lang="cs-CZ" dirty="0" smtClean="0"/>
              <a:t> </a:t>
            </a:r>
            <a:r>
              <a:rPr lang="cs-CZ" dirty="0" err="1" smtClean="0"/>
              <a:t>Cathedral</a:t>
            </a:r>
            <a:r>
              <a:rPr lang="cs-CZ" dirty="0" smtClean="0"/>
              <a:t> - on</a:t>
            </a:r>
            <a:r>
              <a:rPr lang="en-US" dirty="0" smtClean="0"/>
              <a:t> </a:t>
            </a:r>
            <a:r>
              <a:rPr lang="cs-CZ" dirty="0" smtClean="0"/>
              <a:t>“ </a:t>
            </a:r>
            <a:r>
              <a:rPr lang="en-US" dirty="0" smtClean="0"/>
              <a:t>D</a:t>
            </a:r>
            <a:r>
              <a:rPr lang="cs-CZ" dirty="0" smtClean="0"/>
              <a:t>ó</a:t>
            </a:r>
            <a:r>
              <a:rPr lang="en-US" dirty="0" err="1" smtClean="0"/>
              <a:t>msk</a:t>
            </a:r>
            <a:r>
              <a:rPr lang="cs-CZ" dirty="0" smtClean="0"/>
              <a:t>ý</a:t>
            </a:r>
            <a:r>
              <a:rPr lang="en-US" dirty="0" smtClean="0"/>
              <a:t> </a:t>
            </a:r>
            <a:r>
              <a:rPr lang="en-US" dirty="0" err="1" smtClean="0"/>
              <a:t>vrch</a:t>
            </a:r>
            <a:r>
              <a:rPr lang="en-US" dirty="0" smtClean="0"/>
              <a:t> ”,</a:t>
            </a:r>
            <a:r>
              <a:rPr lang="cs-CZ" dirty="0" smtClean="0"/>
              <a:t> </a:t>
            </a:r>
            <a:r>
              <a:rPr lang="en-US" dirty="0" smtClean="0"/>
              <a:t>the site of the earliest settlements in this region.</a:t>
            </a:r>
          </a:p>
          <a:p>
            <a:r>
              <a:rPr lang="en-US" dirty="0" smtClean="0"/>
              <a:t> Around the cathedral</a:t>
            </a:r>
            <a:r>
              <a:rPr lang="cs-CZ" dirty="0" smtClean="0"/>
              <a:t>-</a:t>
            </a:r>
            <a:r>
              <a:rPr lang="en-US" dirty="0" smtClean="0"/>
              <a:t> a lot of church buildings and also the Bishop’s residence.</a:t>
            </a:r>
            <a:endParaRPr lang="cs-CZ" dirty="0"/>
          </a:p>
        </p:txBody>
      </p:sp>
      <p:pic>
        <p:nvPicPr>
          <p:cNvPr id="5122" name="Picture 2" descr="C:\Users\Pavel\Desktop\400px-Litomerice_Dom_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1214422"/>
            <a:ext cx="2000264" cy="207170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living</a:t>
            </a:r>
            <a:r>
              <a:rPr lang="cs-CZ" dirty="0" smtClean="0"/>
              <a:t> in Litoměřice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571472" y="2000240"/>
            <a:ext cx="4040188" cy="639762"/>
          </a:xfrm>
        </p:spPr>
        <p:txBody>
          <a:bodyPr/>
          <a:lstStyle/>
          <a:p>
            <a:r>
              <a:rPr lang="cs-CZ" dirty="0" smtClean="0"/>
              <a:t>Karel Hynek Mácha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57200" y="2857496"/>
            <a:ext cx="4040188" cy="3197229"/>
          </a:xfrm>
        </p:spPr>
        <p:txBody>
          <a:bodyPr>
            <a:normAutofit fontScale="92500" lnSpcReduction="20000"/>
          </a:bodyPr>
          <a:lstStyle/>
          <a:p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romanticist</a:t>
            </a:r>
            <a:r>
              <a:rPr lang="cs-CZ" dirty="0" smtClean="0"/>
              <a:t> poet.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lived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died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in 1836.</a:t>
            </a:r>
          </a:p>
          <a:p>
            <a:r>
              <a:rPr lang="cs-CZ" dirty="0" smtClean="0"/>
              <a:t>His </a:t>
            </a:r>
            <a:r>
              <a:rPr lang="cs-CZ" dirty="0" err="1" smtClean="0"/>
              <a:t>original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- in </a:t>
            </a:r>
            <a:r>
              <a:rPr lang="cs-CZ" dirty="0" err="1" smtClean="0"/>
              <a:t>the</a:t>
            </a:r>
            <a:r>
              <a:rPr lang="cs-CZ" dirty="0" smtClean="0"/>
              <a:t> house </a:t>
            </a:r>
            <a:r>
              <a:rPr lang="en-US" dirty="0" smtClean="0"/>
              <a:t> “</a:t>
            </a:r>
            <a:r>
              <a:rPr lang="cs-CZ" dirty="0" smtClean="0"/>
              <a:t>Na Vikárce</a:t>
            </a:r>
            <a:r>
              <a:rPr lang="en-US" dirty="0" smtClean="0"/>
              <a:t>”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exhibition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his </a:t>
            </a:r>
            <a:r>
              <a:rPr lang="cs-CZ" dirty="0" err="1" smtClean="0"/>
              <a:t>works</a:t>
            </a:r>
            <a:r>
              <a:rPr lang="cs-CZ" dirty="0" smtClean="0"/>
              <a:t>.</a:t>
            </a:r>
          </a:p>
          <a:p>
            <a:r>
              <a:rPr lang="cs-CZ" dirty="0" smtClean="0"/>
              <a:t>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- </a:t>
            </a:r>
            <a:r>
              <a:rPr lang="cs-CZ" dirty="0" err="1" smtClean="0"/>
              <a:t>named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, </a:t>
            </a:r>
            <a:r>
              <a:rPr lang="cs-CZ" dirty="0" err="1" smtClean="0"/>
              <a:t>e.g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library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stairs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municipal</a:t>
            </a:r>
            <a:r>
              <a:rPr lang="cs-CZ" dirty="0" smtClean="0"/>
              <a:t> </a:t>
            </a:r>
            <a:r>
              <a:rPr lang="cs-CZ" dirty="0" err="1" smtClean="0"/>
              <a:t>theatre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his statue in 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>
          <a:xfrm>
            <a:off x="4645025" y="2214554"/>
            <a:ext cx="4041775" cy="500065"/>
          </a:xfrm>
        </p:spPr>
        <p:txBody>
          <a:bodyPr>
            <a:normAutofit/>
          </a:bodyPr>
          <a:lstStyle/>
          <a:p>
            <a:r>
              <a:rPr lang="cs-CZ" dirty="0" smtClean="0"/>
              <a:t>Josef </a:t>
            </a:r>
            <a:r>
              <a:rPr lang="cs-CZ" dirty="0" err="1" smtClean="0"/>
              <a:t>Jungman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4645025" y="2857496"/>
            <a:ext cx="4041775" cy="3786214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Famous</a:t>
            </a:r>
            <a:r>
              <a:rPr lang="cs-CZ" dirty="0" smtClean="0"/>
              <a:t> poet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linguist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Beginning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 19th </a:t>
            </a:r>
            <a:r>
              <a:rPr lang="cs-CZ" dirty="0" err="1" smtClean="0"/>
              <a:t>century</a:t>
            </a:r>
            <a:r>
              <a:rPr lang="cs-CZ" dirty="0" smtClean="0"/>
              <a:t> -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development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cultural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Taught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language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literature</a:t>
            </a:r>
            <a:r>
              <a:rPr lang="cs-CZ" dirty="0" smtClean="0"/>
              <a:t> in Litoměřice,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place</a:t>
            </a:r>
            <a:r>
              <a:rPr lang="cs-CZ" dirty="0" smtClean="0"/>
              <a:t> in Bohemia , </a:t>
            </a:r>
            <a:r>
              <a:rPr lang="cs-CZ" dirty="0" err="1" smtClean="0"/>
              <a:t>where</a:t>
            </a:r>
            <a:r>
              <a:rPr lang="cs-CZ" dirty="0" smtClean="0"/>
              <a:t> these </a:t>
            </a:r>
            <a:r>
              <a:rPr lang="cs-CZ" dirty="0" err="1" smtClean="0"/>
              <a:t>subjects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taught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Local</a:t>
            </a:r>
            <a:r>
              <a:rPr lang="cs-CZ" dirty="0" smtClean="0"/>
              <a:t> </a:t>
            </a:r>
            <a:r>
              <a:rPr lang="cs-CZ" dirty="0" err="1" smtClean="0"/>
              <a:t>grammar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- </a:t>
            </a:r>
            <a:r>
              <a:rPr lang="cs-CZ" dirty="0" err="1" smtClean="0"/>
              <a:t>named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Pavel\Desktop\377px-Karel_Hynek_Macha_statue_(detail)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40" y="857232"/>
            <a:ext cx="1149350" cy="1825625"/>
          </a:xfrm>
          <a:prstGeom prst="rect">
            <a:avLst/>
          </a:prstGeom>
          <a:noFill/>
        </p:spPr>
      </p:pic>
      <p:pic>
        <p:nvPicPr>
          <p:cNvPr id="2" name="Picture 3" descr="C:\Users\Pavel\Desktop\465px-Jan_Vilímek_-_Josef_Jungma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857232"/>
            <a:ext cx="1643074" cy="18573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Town</a:t>
            </a:r>
            <a:r>
              <a:rPr lang="cs-CZ" dirty="0" smtClean="0"/>
              <a:t> </a:t>
            </a:r>
            <a:r>
              <a:rPr lang="cs-CZ" dirty="0" err="1" smtClean="0"/>
              <a:t>cellars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197361"/>
          </a:xfrm>
        </p:spPr>
        <p:txBody>
          <a:bodyPr>
            <a:normAutofit/>
          </a:bodyPr>
          <a:lstStyle/>
          <a:p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extensive</a:t>
            </a:r>
            <a:r>
              <a:rPr lang="cs-CZ" dirty="0" smtClean="0"/>
              <a:t> underground system.</a:t>
            </a:r>
          </a:p>
          <a:p>
            <a:r>
              <a:rPr lang="cs-CZ" dirty="0" err="1" smtClean="0"/>
              <a:t>Large</a:t>
            </a:r>
            <a:r>
              <a:rPr lang="cs-CZ" dirty="0" smtClean="0"/>
              <a:t> </a:t>
            </a:r>
            <a:r>
              <a:rPr lang="cs-CZ" dirty="0" err="1" smtClean="0"/>
              <a:t>cellars</a:t>
            </a:r>
            <a:r>
              <a:rPr lang="cs-CZ" dirty="0" smtClean="0"/>
              <a:t> – </a:t>
            </a:r>
            <a:r>
              <a:rPr lang="cs-CZ" dirty="0" err="1" smtClean="0"/>
              <a:t>often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floor</a:t>
            </a:r>
            <a:r>
              <a:rPr lang="cs-CZ" dirty="0" smtClean="0"/>
              <a:t> underground.</a:t>
            </a:r>
          </a:p>
          <a:p>
            <a:r>
              <a:rPr lang="cs-CZ" dirty="0" smtClean="0"/>
              <a:t>366 metres -  </a:t>
            </a:r>
            <a:r>
              <a:rPr lang="cs-CZ" dirty="0" err="1" smtClean="0"/>
              <a:t>accessible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public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entrance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en-US" dirty="0" smtClean="0"/>
              <a:t>“</a:t>
            </a:r>
            <a:r>
              <a:rPr lang="cs-CZ" dirty="0" smtClean="0"/>
              <a:t>Radniční sklípek</a:t>
            </a:r>
            <a:r>
              <a:rPr lang="en-US" dirty="0" smtClean="0"/>
              <a:t>”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cellars</a:t>
            </a:r>
            <a:r>
              <a:rPr lang="cs-CZ" dirty="0" smtClean="0"/>
              <a:t> - </a:t>
            </a:r>
            <a:r>
              <a:rPr lang="cs-CZ" dirty="0" err="1" smtClean="0"/>
              <a:t>storing</a:t>
            </a:r>
            <a:r>
              <a:rPr lang="cs-CZ" dirty="0" smtClean="0"/>
              <a:t> </a:t>
            </a:r>
            <a:r>
              <a:rPr lang="cs-CZ" dirty="0" err="1" smtClean="0"/>
              <a:t>wine</a:t>
            </a:r>
            <a:r>
              <a:rPr lang="cs-CZ" dirty="0" smtClean="0"/>
              <a:t>. 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</p:spPr>
        <p:txBody>
          <a:bodyPr>
            <a:normAutofit fontScale="62500" lnSpcReduction="20000"/>
          </a:bodyPr>
          <a:lstStyle/>
          <a:p>
            <a:r>
              <a:rPr lang="cs-CZ" u="sng" dirty="0" smtClean="0">
                <a:hlinkClick r:id="rId2"/>
              </a:rPr>
              <a:t>http://en.wikipedia.org/wiki/File:Soutok_labe-ohre.jpg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http://en.wikipedia.org/wiki/File:Litom%C4%9B%C5%99ice_n%C3%A1m%C4%9Bst%C3%AD_1.jpg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http://cs.wikipedia.org/wiki/Soubor:Litomerice_main_square_03.JPG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http://wiki.rvp.cz/Kabinet%2FObrazky%2F%C4%8Cesko%2F%C3%9Asteck%C3%BD_kraj%2FLitom%C4%9B%C5%99ice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http://commons.wikimedia.org/wiki/File:Leitmeritz-2-WJP.jpg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http://commons.wikimedia.org/wiki/File:Litomerice_Dom_3.jpg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http://commons.wikimedia.org/wiki/File:Karel_Hynek_Macha_statue_(detail).jpeg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http://commons.wikimedia.org/wiki/File:Jan_Vil%C3%ADmek_-_Josef_Jungman.jpg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http://commons.wikimedia.org/wiki/File:Litom%C4%9B%C5%99ice_Sv_%C5%A0t%C4%9Bp%C3%A1n.jpg</a:t>
            </a:r>
            <a:endParaRPr lang="cs-CZ" u="sng" dirty="0" smtClean="0"/>
          </a:p>
          <a:p>
            <a:r>
              <a:rPr lang="cs-CZ" u="sng" dirty="0" smtClean="0">
                <a:hlinkClick r:id="rId11"/>
              </a:rPr>
              <a:t>http://www.</a:t>
            </a:r>
            <a:r>
              <a:rPr lang="cs-CZ" u="sng" dirty="0" err="1" smtClean="0">
                <a:hlinkClick r:id="rId11"/>
              </a:rPr>
              <a:t>litomerice.cz</a:t>
            </a:r>
            <a:r>
              <a:rPr lang="cs-CZ" u="sng" dirty="0" smtClean="0">
                <a:hlinkClick r:id="rId11"/>
              </a:rPr>
              <a:t>/</a:t>
            </a:r>
            <a:r>
              <a:rPr lang="cs-CZ" u="sng" dirty="0" err="1" smtClean="0">
                <a:hlinkClick r:id="rId11"/>
              </a:rPr>
              <a:t>eng</a:t>
            </a:r>
            <a:r>
              <a:rPr lang="cs-CZ" u="sng" dirty="0" smtClean="0">
                <a:hlinkClick r:id="rId11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1064</TotalTime>
  <Words>504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Our town - Litoměřice</vt:lpstr>
      <vt:lpstr>Location and countryside</vt:lpstr>
      <vt:lpstr>Historic sights Square                        The  Old Town Hall</vt:lpstr>
      <vt:lpstr>Famous houses in the square</vt:lpstr>
      <vt:lpstr>Art Gallery              Churches </vt:lpstr>
      <vt:lpstr>Famous people living in Litoměřice </vt:lpstr>
      <vt:lpstr>Town cellars</vt:lpstr>
      <vt:lpstr>Zdroje: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Our town - Litoměřice</dc:title>
  <dc:creator>Pavel</dc:creator>
  <cp:lastModifiedBy>Pavel</cp:lastModifiedBy>
  <cp:revision>106</cp:revision>
  <dcterms:created xsi:type="dcterms:W3CDTF">2013-01-16T15:33:34Z</dcterms:created>
  <dcterms:modified xsi:type="dcterms:W3CDTF">2013-04-09T11:42:19Z</dcterms:modified>
</cp:coreProperties>
</file>